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21" autoAdjust="0"/>
  </p:normalViewPr>
  <p:slideViewPr>
    <p:cSldViewPr snapToGrid="0">
      <p:cViewPr>
        <p:scale>
          <a:sx n="100" d="100"/>
          <a:sy n="100" d="100"/>
        </p:scale>
        <p:origin x="-450" y="-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con el arnés atado a una línea de vida vertical temporal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las partes señaladas con flechas, estas partes deben estar sincronizadas con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en cada una de las partes de la cuerda cuando el audio los menciona.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012874" y="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349302" y="19694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176995" y="19694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2955845" y="15058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012874" y="564114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SPDC en base a una línea de </a:t>
            </a:r>
            <a:r>
              <a:rPr lang="es-AR" sz="900"/>
              <a:t>vida temporal</a:t>
            </a:r>
            <a:endParaRPr lang="es-AR" sz="9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037428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012874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012874" y="494056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7878" y="189230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1378" y="246875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3278" y="289947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9717" y="334892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9717" y="375532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997" y="421527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138197" y="585512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085898" y="583928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012874" y="553141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427355" y="192914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sp>
        <p:nvSpPr>
          <p:cNvPr id="29" name="14 CuadroTexto">
            <a:extLst>
              <a:ext uri="{FF2B5EF4-FFF2-40B4-BE49-F238E27FC236}">
                <a16:creationId xmlns:a16="http://schemas.microsoft.com/office/drawing/2014/main" id="{41272C6D-EC05-4B00-A775-63FC9BA62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07" y="1092215"/>
            <a:ext cx="1626664" cy="33855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Punto de Anclaje</a:t>
            </a:r>
          </a:p>
        </p:txBody>
      </p:sp>
      <p:sp>
        <p:nvSpPr>
          <p:cNvPr id="30" name="14 CuadroTexto">
            <a:extLst>
              <a:ext uri="{FF2B5EF4-FFF2-40B4-BE49-F238E27FC236}">
                <a16:creationId xmlns:a16="http://schemas.microsoft.com/office/drawing/2014/main" id="{6B51CB0D-CC16-420D-95F4-7E864C539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07" y="2228562"/>
            <a:ext cx="1389548" cy="830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Arnés de cuerpo completo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B1954642-0A53-4B8A-A5C7-85308C6362C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329"/>
          <a:stretch/>
        </p:blipFill>
        <p:spPr>
          <a:xfrm>
            <a:off x="5537935" y="207206"/>
            <a:ext cx="3247972" cy="5978830"/>
          </a:xfrm>
          <a:prstGeom prst="rect">
            <a:avLst/>
          </a:prstGeom>
        </p:spPr>
      </p:pic>
      <p:sp>
        <p:nvSpPr>
          <p:cNvPr id="32" name="14 CuadroTexto">
            <a:extLst>
              <a:ext uri="{FF2B5EF4-FFF2-40B4-BE49-F238E27FC236}">
                <a16:creationId xmlns:a16="http://schemas.microsoft.com/office/drawing/2014/main" id="{804FFC4C-AE4F-402E-9AA9-A6F9E57B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03" y="3272577"/>
            <a:ext cx="2436524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Dispositivo para detención tipo deslizante 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3" name="14 CuadroTexto">
            <a:extLst>
              <a:ext uri="{FF2B5EF4-FFF2-40B4-BE49-F238E27FC236}">
                <a16:creationId xmlns:a16="http://schemas.microsoft.com/office/drawing/2014/main" id="{363B123A-7805-4772-BC71-AC1A1BC3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917" y="4080641"/>
            <a:ext cx="2277538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Línea de vida vertical temporal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4" name="14 CuadroTexto">
            <a:extLst>
              <a:ext uri="{FF2B5EF4-FFF2-40B4-BE49-F238E27FC236}">
                <a16:creationId xmlns:a16="http://schemas.microsoft.com/office/drawing/2014/main" id="{88F3628D-1FCC-4A3E-BA23-AED2E1401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465" y="5121190"/>
            <a:ext cx="1389548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Masa para tracción </a:t>
            </a:r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231</Words>
  <Application>Microsoft Office PowerPoint</Application>
  <PresentationFormat>Panorámica</PresentationFormat>
  <Paragraphs>30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11</cp:revision>
  <dcterms:created xsi:type="dcterms:W3CDTF">2021-07-15T18:32:27Z</dcterms:created>
  <dcterms:modified xsi:type="dcterms:W3CDTF">2021-07-15T20:58:53Z</dcterms:modified>
</cp:coreProperties>
</file>