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visualiza el desfibrilador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un brillo en cada una de las partes que componen el desfibrilador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los textos señalando cada una de las partes al activar el botón </a:t>
            </a:r>
          </a:p>
          <a:p>
            <a:pPr marL="228600" indent="-228600">
              <a:buAutoNum type="arabicPeriod"/>
            </a:pPr>
            <a:endParaRPr lang="es-ES" dirty="0"/>
          </a:p>
          <a:p>
            <a:pPr marL="228600" indent="-228600">
              <a:buAutoNum type="arabicPeriod"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88626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</a:rPr>
              <a:t>Componentes del desfibrilador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161954" y="117405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F0F95C-9BB3-483B-B1FB-8FD6DC0340C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8836" t="38976" r="53818" b="24269"/>
          <a:stretch/>
        </p:blipFill>
        <p:spPr>
          <a:xfrm>
            <a:off x="5582767" y="1504305"/>
            <a:ext cx="5094010" cy="384939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2342AC0-1614-4B6A-9534-B819176AEB4A}"/>
              </a:ext>
            </a:extLst>
          </p:cNvPr>
          <p:cNvSpPr txBox="1"/>
          <p:nvPr/>
        </p:nvSpPr>
        <p:spPr>
          <a:xfrm>
            <a:off x="9007674" y="2304018"/>
            <a:ext cx="208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Botón de encendido</a:t>
            </a:r>
            <a:endParaRPr lang="es-CO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42A84A9-CBDA-44EC-A8F4-FE7CE1BE7A2F}"/>
              </a:ext>
            </a:extLst>
          </p:cNvPr>
          <p:cNvSpPr txBox="1"/>
          <p:nvPr/>
        </p:nvSpPr>
        <p:spPr>
          <a:xfrm>
            <a:off x="5501047" y="4856825"/>
            <a:ext cx="326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Botón de electrodo 1 (Parche 1 ) </a:t>
            </a:r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6867BD3-B6C9-4D1A-B7BC-71D6C442A7AD}"/>
              </a:ext>
            </a:extLst>
          </p:cNvPr>
          <p:cNvSpPr txBox="1"/>
          <p:nvPr/>
        </p:nvSpPr>
        <p:spPr>
          <a:xfrm>
            <a:off x="8414980" y="3765085"/>
            <a:ext cx="321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Botón de electrodo 2 (Parche 2) </a:t>
            </a:r>
            <a:endParaRPr lang="es-CO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C98ED58-3344-416A-9B90-82F983CAF26E}"/>
              </a:ext>
            </a:extLst>
          </p:cNvPr>
          <p:cNvSpPr txBox="1"/>
          <p:nvPr/>
        </p:nvSpPr>
        <p:spPr>
          <a:xfrm>
            <a:off x="5747473" y="2938139"/>
            <a:ext cx="168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Botón de shock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Panorámica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10</cp:revision>
  <dcterms:created xsi:type="dcterms:W3CDTF">2021-07-15T18:32:27Z</dcterms:created>
  <dcterms:modified xsi:type="dcterms:W3CDTF">2021-07-26T18:54:07Z</dcterms:modified>
</cp:coreProperties>
</file>