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36" autoAdjust="0"/>
  </p:normalViewPr>
  <p:slideViewPr>
    <p:cSldViewPr snapToGrid="0">
      <p:cViewPr varScale="1">
        <p:scale>
          <a:sx n="46" d="100"/>
          <a:sy n="46" d="100"/>
        </p:scale>
        <p:origin x="16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visualiza el </a:t>
            </a:r>
            <a:r>
              <a:rPr lang="es-ES" dirty="0" err="1"/>
              <a:t>desfribilador</a:t>
            </a:r>
            <a:r>
              <a:rPr lang="es-ES" dirty="0"/>
              <a:t> y el cuerpo del personaje sin camisa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interactuar con cada una de las partes y se cargan las animación conectando el desfibrilador en el paciente. </a:t>
            </a:r>
          </a:p>
          <a:p>
            <a:pPr marL="228600" indent="-228600"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88626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</a:rPr>
              <a:t>Cómo utilizar el desfibrilador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F0F95C-9BB3-483B-B1FB-8FD6DC0340C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836" t="38976" r="53818" b="24269"/>
          <a:stretch/>
        </p:blipFill>
        <p:spPr>
          <a:xfrm>
            <a:off x="4938280" y="2221240"/>
            <a:ext cx="2908090" cy="219755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0505E9-148D-41C6-B9A0-8706E079433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5625" t="20938" r="20446" b="20224"/>
          <a:stretch/>
        </p:blipFill>
        <p:spPr>
          <a:xfrm rot="1578562">
            <a:off x="8290430" y="1454988"/>
            <a:ext cx="2376306" cy="49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181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12</cp:revision>
  <dcterms:created xsi:type="dcterms:W3CDTF">2021-07-15T18:32:27Z</dcterms:created>
  <dcterms:modified xsi:type="dcterms:W3CDTF">2021-07-26T21:12:36Z</dcterms:modified>
</cp:coreProperties>
</file>