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27" autoAdjust="0"/>
  </p:normalViewPr>
  <p:slideViewPr>
    <p:cSldViewPr snapToGrid="0">
      <p:cViewPr varScale="1">
        <p:scale>
          <a:sx n="52" d="100"/>
          <a:sy n="52" d="100"/>
        </p:scale>
        <p:origin x="1434" y="72"/>
      </p:cViewPr>
      <p:guideLst/>
    </p:cSldViewPr>
  </p:slideViewPr>
  <p:notesTextViewPr>
    <p:cViewPr>
      <p:scale>
        <a:sx n="1" d="1"/>
        <a:sy n="1" d="1"/>
      </p:scale>
      <p:origin x="0" y="-4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Cortadora de carne y hueso </a:t>
            </a:r>
          </a:p>
          <a:p>
            <a:pPr marL="228600" indent="-228600">
              <a:buAutoNum type="arabicPeriod"/>
            </a:pPr>
            <a:r>
              <a:rPr lang="es-ES" dirty="0"/>
              <a:t>El usuario activa los botones</a:t>
            </a:r>
          </a:p>
          <a:p>
            <a:pPr marL="0" indent="0">
              <a:buNone/>
            </a:pPr>
            <a:r>
              <a:rPr lang="es-ES" dirty="0"/>
              <a:t>      2.1 Riesgo de corte ( al dar clic se activa el audio, subtítulo y modelado de mano cerca a la cuchilla) </a:t>
            </a:r>
          </a:p>
          <a:p>
            <a:pPr marL="0" indent="0">
              <a:buNone/>
            </a:pPr>
            <a:r>
              <a:rPr lang="es-ES" dirty="0"/>
              <a:t>      2.2 Riesgo de seccionamiento de dedos  ( al dar clic se activa el audio, subtítulo y modelado de una zanahoria partida en dos al pasar las cuchillas ) </a:t>
            </a:r>
          </a:p>
          <a:p>
            <a:pPr marL="0" indent="0">
              <a:buNone/>
            </a:pPr>
            <a:r>
              <a:rPr lang="es-ES" dirty="0"/>
              <a:t>      2.3 </a:t>
            </a:r>
            <a:r>
              <a:rPr lang="es-ES"/>
              <a:t>Suceso Peligroso ( </a:t>
            </a:r>
            <a:r>
              <a:rPr lang="es-ES" dirty="0"/>
              <a:t>Al dar clic se activa el audio, subtítulo, modelado y animación de la cinta partida.)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26/07/2021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17/06/relationships/model3d" Target="../media/model3d1.glb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  <a:latin typeface="Segoe UI" panose="020B0502040204020203" pitchFamily="34" charset="0"/>
              </a:rPr>
              <a:t>CORTADORA DE CARNE Y HUESO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o 3D 1">
                <a:extLst>
                  <a:ext uri="{FF2B5EF4-FFF2-40B4-BE49-F238E27FC236}">
                    <a16:creationId xmlns:a16="http://schemas.microsoft.com/office/drawing/2014/main" id="{1F442AE0-4A6D-4739-892A-9CC9679F4B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79680452"/>
                  </p:ext>
                </p:extLst>
              </p:nvPr>
            </p:nvGraphicFramePr>
            <p:xfrm>
              <a:off x="6698533" y="688127"/>
              <a:ext cx="3850760" cy="5032114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3850760" cy="5032114"/>
                    </a:xfrm>
                    <a:prstGeom prst="rect">
                      <a:avLst/>
                    </a:prstGeom>
                  </am3d:spPr>
                  <am3d:camera>
                    <am3d:pos x="0" y="0" z="6202356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6578" d="1000000"/>
                    <am3d:preTrans dx="-2038895" dy="-18407858" dz="-5423614"/>
                    <am3d:scale>
                      <am3d:sx n="1000000" d="1000000"/>
                      <am3d:sy n="1000000" d="1000000"/>
                      <am3d:sz n="1000000" d="1000000"/>
                    </am3d:scale>
                    <am3d:rot ax="724992" ay="3536776" az="623536"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646337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o 3D 1">
                <a:extLst>
                  <a:ext uri="{FF2B5EF4-FFF2-40B4-BE49-F238E27FC236}">
                    <a16:creationId xmlns:a16="http://schemas.microsoft.com/office/drawing/2014/main" id="{1F442AE0-4A6D-4739-892A-9CC9679F4B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98533" y="688127"/>
                <a:ext cx="3850760" cy="50321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239</Words>
  <Application>Microsoft Office PowerPoint</Application>
  <PresentationFormat>Panorámica</PresentationFormat>
  <Paragraphs>27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12</cp:revision>
  <dcterms:created xsi:type="dcterms:W3CDTF">2021-07-15T18:32:27Z</dcterms:created>
  <dcterms:modified xsi:type="dcterms:W3CDTF">2021-07-26T15:49:54Z</dcterms:modified>
</cp:coreProperties>
</file>