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33" autoAdjust="0"/>
  </p:normalViewPr>
  <p:slideViewPr>
    <p:cSldViewPr snapToGrid="0">
      <p:cViewPr varScale="1">
        <p:scale>
          <a:sx n="59" d="100"/>
          <a:sy n="59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los modelados con el factor 0 , 1 , 2 en simultaneo </a:t>
            </a:r>
          </a:p>
          <a:p>
            <a:pPr marL="228600" indent="-228600">
              <a:buAutoNum type="arabicPeriod"/>
            </a:pPr>
            <a:r>
              <a:rPr lang="es-ES" dirty="0"/>
              <a:t>El </a:t>
            </a:r>
            <a:r>
              <a:rPr lang="es-ES" dirty="0" err="1"/>
              <a:t>Usuadio</a:t>
            </a:r>
            <a:r>
              <a:rPr lang="es-ES" dirty="0"/>
              <a:t> visualiza el texto factor 0 al lado del modelado Factor 0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el texto Factor 1 al lado del modelado Factor 1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el texto Factor 2 al lado del modelado Factor 2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un texto que indica la altura mayor a 1,8 Metros</a:t>
            </a:r>
          </a:p>
          <a:p>
            <a:pPr marL="228600" indent="-228600">
              <a:buAutoNum type="arabicPeriod"/>
            </a:pPr>
            <a:r>
              <a:rPr lang="es-ES" dirty="0"/>
              <a:t> El usuario visualiza un texto que indica la altura menor de 1,8 Metros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22/07/2021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Factor Caída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32" name="Imagen 31">
            <a:extLst>
              <a:ext uri="{FF2B5EF4-FFF2-40B4-BE49-F238E27FC236}">
                <a16:creationId xmlns:a16="http://schemas.microsoft.com/office/drawing/2014/main" id="{60FBEA82-3DF4-448B-807A-18B95302B68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6964" y="805864"/>
            <a:ext cx="5363164" cy="4496655"/>
          </a:xfrm>
          <a:prstGeom prst="rect">
            <a:avLst/>
          </a:prstGeom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012DF0A8-63E6-4B31-9F01-B3BBFA49437A}"/>
              </a:ext>
            </a:extLst>
          </p:cNvPr>
          <p:cNvSpPr txBox="1"/>
          <p:nvPr/>
        </p:nvSpPr>
        <p:spPr>
          <a:xfrm>
            <a:off x="11091258" y="941153"/>
            <a:ext cx="772181" cy="3691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+1,8m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9B407438-AA4F-47DC-8253-EAD3723624F7}"/>
              </a:ext>
            </a:extLst>
          </p:cNvPr>
          <p:cNvSpPr txBox="1"/>
          <p:nvPr/>
        </p:nvSpPr>
        <p:spPr>
          <a:xfrm>
            <a:off x="5224783" y="5222005"/>
            <a:ext cx="772181" cy="36912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-1,8m</a:t>
            </a: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574A1F9-04DC-4706-9DFD-1B36AB32589E}"/>
              </a:ext>
            </a:extLst>
          </p:cNvPr>
          <p:cNvCxnSpPr/>
          <p:nvPr/>
        </p:nvCxnSpPr>
        <p:spPr>
          <a:xfrm flipV="1">
            <a:off x="11477348" y="1453243"/>
            <a:ext cx="0" cy="101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7B4C66F3-4984-4949-B315-ED3E9CB268C2}"/>
              </a:ext>
            </a:extLst>
          </p:cNvPr>
          <p:cNvCxnSpPr>
            <a:cxnSpLocks/>
          </p:cNvCxnSpPr>
          <p:nvPr/>
        </p:nvCxnSpPr>
        <p:spPr>
          <a:xfrm>
            <a:off x="5610873" y="3857757"/>
            <a:ext cx="0" cy="1278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231</Words>
  <Application>Microsoft Office PowerPoint</Application>
  <PresentationFormat>Panorámica</PresentationFormat>
  <Paragraphs>31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11</cp:revision>
  <dcterms:created xsi:type="dcterms:W3CDTF">2021-07-15T18:32:27Z</dcterms:created>
  <dcterms:modified xsi:type="dcterms:W3CDTF">2021-07-22T14:59:14Z</dcterms:modified>
</cp:coreProperties>
</file>