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04" autoAdjust="0"/>
  </p:normalViewPr>
  <p:slideViewPr>
    <p:cSldViewPr snapToGrid="0">
      <p:cViewPr>
        <p:scale>
          <a:sx n="60" d="100"/>
          <a:sy n="60" d="100"/>
        </p:scale>
        <p:origin x="11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el modelado Factor 2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ver un brillo que ilumine la parte que menciona el audio junto al texto respectivo.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100742" y="36195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437170" y="55889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264863" y="55889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3043713" y="51253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100742" y="600309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>
                <a:solidFill>
                  <a:schemeClr val="bg1"/>
                </a:solidFill>
                <a:latin typeface="Segoe UI" panose="020B0502040204020203" pitchFamily="34" charset="0"/>
              </a:rPr>
              <a:t>Espacio Libre Requerido para detener la caída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125296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100742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100742" y="530251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746" y="225425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246" y="283070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146" y="326142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7585" y="371087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585" y="411727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5865" y="457722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226065" y="621707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173766" y="620123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100742" y="589336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515223" y="229109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5227FB88-DE70-47D0-8C6B-8842C8A28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766" y="1181270"/>
            <a:ext cx="7844650" cy="449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Llamada con línea 1 2">
            <a:extLst>
              <a:ext uri="{FF2B5EF4-FFF2-40B4-BE49-F238E27FC236}">
                <a16:creationId xmlns:a16="http://schemas.microsoft.com/office/drawing/2014/main" id="{8027FFC1-2AFA-4CAC-9108-C331735A0962}"/>
              </a:ext>
            </a:extLst>
          </p:cNvPr>
          <p:cNvSpPr/>
          <p:nvPr/>
        </p:nvSpPr>
        <p:spPr>
          <a:xfrm>
            <a:off x="12916543" y="2704284"/>
            <a:ext cx="2016087" cy="590273"/>
          </a:xfrm>
          <a:prstGeom prst="borderCallout1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ELC: Espacio Libre de Caída</a:t>
            </a:r>
          </a:p>
        </p:txBody>
      </p:sp>
      <p:sp>
        <p:nvSpPr>
          <p:cNvPr id="27" name="Llamada con línea 1 24">
            <a:extLst>
              <a:ext uri="{FF2B5EF4-FFF2-40B4-BE49-F238E27FC236}">
                <a16:creationId xmlns:a16="http://schemas.microsoft.com/office/drawing/2014/main" id="{D8CB54F5-00C7-47A8-8D68-79809E94B321}"/>
              </a:ext>
            </a:extLst>
          </p:cNvPr>
          <p:cNvSpPr/>
          <p:nvPr/>
        </p:nvSpPr>
        <p:spPr>
          <a:xfrm>
            <a:off x="9887646" y="555150"/>
            <a:ext cx="2016087" cy="590273"/>
          </a:xfrm>
          <a:prstGeom prst="borderCallout1">
            <a:avLst>
              <a:gd name="adj1" fmla="val 18750"/>
              <a:gd name="adj2" fmla="val -8333"/>
              <a:gd name="adj3" fmla="val 297274"/>
              <a:gd name="adj4" fmla="val -5527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LE: Largo Total del Estorbo</a:t>
            </a:r>
          </a:p>
        </p:txBody>
      </p:sp>
      <p:sp>
        <p:nvSpPr>
          <p:cNvPr id="28" name="Llamada con línea 1 25">
            <a:extLst>
              <a:ext uri="{FF2B5EF4-FFF2-40B4-BE49-F238E27FC236}">
                <a16:creationId xmlns:a16="http://schemas.microsoft.com/office/drawing/2014/main" id="{4355567D-FA82-4358-874D-383D16EDC3D5}"/>
              </a:ext>
            </a:extLst>
          </p:cNvPr>
          <p:cNvSpPr/>
          <p:nvPr/>
        </p:nvSpPr>
        <p:spPr>
          <a:xfrm>
            <a:off x="12201321" y="5623702"/>
            <a:ext cx="2016087" cy="590273"/>
          </a:xfrm>
          <a:prstGeom prst="borderCallout1">
            <a:avLst>
              <a:gd name="adj1" fmla="val 18750"/>
              <a:gd name="adj2" fmla="val -8333"/>
              <a:gd name="adj3" fmla="val -124533"/>
              <a:gd name="adj4" fmla="val -47623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MS: Margen de Seguridad</a:t>
            </a:r>
          </a:p>
        </p:txBody>
      </p:sp>
      <p:sp>
        <p:nvSpPr>
          <p:cNvPr id="29" name="Llamada con línea 1 26">
            <a:extLst>
              <a:ext uri="{FF2B5EF4-FFF2-40B4-BE49-F238E27FC236}">
                <a16:creationId xmlns:a16="http://schemas.microsoft.com/office/drawing/2014/main" id="{F762519E-1202-472D-98D9-C6255FBDC35A}"/>
              </a:ext>
            </a:extLst>
          </p:cNvPr>
          <p:cNvSpPr/>
          <p:nvPr/>
        </p:nvSpPr>
        <p:spPr>
          <a:xfrm>
            <a:off x="8377964" y="5892587"/>
            <a:ext cx="2016087" cy="590273"/>
          </a:xfrm>
          <a:prstGeom prst="borderCallout1">
            <a:avLst>
              <a:gd name="adj1" fmla="val 18750"/>
              <a:gd name="adj2" fmla="val -8333"/>
              <a:gd name="adj3" fmla="val -413826"/>
              <a:gd name="adj4" fmla="val 7642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EA: Elongación del Amortiguador</a:t>
            </a:r>
          </a:p>
        </p:txBody>
      </p:sp>
      <p:sp>
        <p:nvSpPr>
          <p:cNvPr id="30" name="Llamada con línea 1 28">
            <a:extLst>
              <a:ext uri="{FF2B5EF4-FFF2-40B4-BE49-F238E27FC236}">
                <a16:creationId xmlns:a16="http://schemas.microsoft.com/office/drawing/2014/main" id="{B9770CC6-600B-4A2B-8BB7-1FDB597AC245}"/>
              </a:ext>
            </a:extLst>
          </p:cNvPr>
          <p:cNvSpPr/>
          <p:nvPr/>
        </p:nvSpPr>
        <p:spPr>
          <a:xfrm>
            <a:off x="5713939" y="600242"/>
            <a:ext cx="2016087" cy="590273"/>
          </a:xfrm>
          <a:prstGeom prst="borderCallout1">
            <a:avLst>
              <a:gd name="adj1" fmla="val 99005"/>
              <a:gd name="adj2" fmla="val 50683"/>
              <a:gd name="adj3" fmla="val 196488"/>
              <a:gd name="adj4" fmla="val 85711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ET: Estatura del Trabajador</a:t>
            </a:r>
          </a:p>
        </p:txBody>
      </p:sp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204</Words>
  <Application>Microsoft Office PowerPoint</Application>
  <PresentationFormat>Panorámica</PresentationFormat>
  <Paragraphs>29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13</cp:revision>
  <dcterms:created xsi:type="dcterms:W3CDTF">2021-07-15T18:32:27Z</dcterms:created>
  <dcterms:modified xsi:type="dcterms:W3CDTF">2021-07-22T16:55:25Z</dcterms:modified>
</cp:coreProperties>
</file>