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4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Factor 2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ver un brillo que ilumine la parte que menciona el audio junto a los textos en pantalla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>
                <a:solidFill>
                  <a:schemeClr val="bg1"/>
                </a:solidFill>
                <a:latin typeface="Segoe UI" panose="020B0502040204020203" pitchFamily="34" charset="0"/>
              </a:rPr>
              <a:t>Ejercicio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31" name="Picture 3">
            <a:extLst>
              <a:ext uri="{FF2B5EF4-FFF2-40B4-BE49-F238E27FC236}">
                <a16:creationId xmlns:a16="http://schemas.microsoft.com/office/drawing/2014/main" id="{D410FB1B-29FA-4C61-B1A0-DB3216AA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951" y="1397383"/>
            <a:ext cx="7276049" cy="4169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6D5B92FC-6696-41DB-BFE1-2B0E68D22E3E}"/>
              </a:ext>
            </a:extLst>
          </p:cNvPr>
          <p:cNvSpPr txBox="1"/>
          <p:nvPr/>
        </p:nvSpPr>
        <p:spPr>
          <a:xfrm>
            <a:off x="12997961" y="764315"/>
            <a:ext cx="205969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</a:rPr>
              <a:t>FACTOR 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54F6F76-4628-49CD-83DE-D0D53ACCA95F}"/>
              </a:ext>
            </a:extLst>
          </p:cNvPr>
          <p:cNvSpPr txBox="1"/>
          <p:nvPr/>
        </p:nvSpPr>
        <p:spPr>
          <a:xfrm>
            <a:off x="13054384" y="1289263"/>
            <a:ext cx="20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CR	4,60 mts.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8615412-26F7-4FCF-A3A0-4E873E785F2D}"/>
              </a:ext>
            </a:extLst>
          </p:cNvPr>
          <p:cNvSpPr txBox="1"/>
          <p:nvPr/>
        </p:nvSpPr>
        <p:spPr>
          <a:xfrm>
            <a:off x="13054384" y="1737775"/>
            <a:ext cx="205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MS	0,40 mts.</a:t>
            </a:r>
          </a:p>
        </p:txBody>
      </p:sp>
      <p:sp>
        <p:nvSpPr>
          <p:cNvPr id="35" name="Llamada con línea 1 24">
            <a:extLst>
              <a:ext uri="{FF2B5EF4-FFF2-40B4-BE49-F238E27FC236}">
                <a16:creationId xmlns:a16="http://schemas.microsoft.com/office/drawing/2014/main" id="{BC2EC27A-3791-4FD6-9C04-27F814DD0201}"/>
              </a:ext>
            </a:extLst>
          </p:cNvPr>
          <p:cNvSpPr/>
          <p:nvPr/>
        </p:nvSpPr>
        <p:spPr>
          <a:xfrm>
            <a:off x="6112621" y="760856"/>
            <a:ext cx="2016087" cy="590273"/>
          </a:xfrm>
          <a:prstGeom prst="borderCallout1">
            <a:avLst>
              <a:gd name="adj1" fmla="val 95273"/>
              <a:gd name="adj2" fmla="val 34290"/>
              <a:gd name="adj3" fmla="val 209553"/>
              <a:gd name="adj4" fmla="val 6767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ET= 1,60 mts</a:t>
            </a:r>
          </a:p>
        </p:txBody>
      </p:sp>
      <p:sp>
        <p:nvSpPr>
          <p:cNvPr id="36" name="Llamada con línea 1 25">
            <a:extLst>
              <a:ext uri="{FF2B5EF4-FFF2-40B4-BE49-F238E27FC236}">
                <a16:creationId xmlns:a16="http://schemas.microsoft.com/office/drawing/2014/main" id="{C180D288-5A7F-45A7-9389-303FFAD54B77}"/>
              </a:ext>
            </a:extLst>
          </p:cNvPr>
          <p:cNvSpPr/>
          <p:nvPr/>
        </p:nvSpPr>
        <p:spPr>
          <a:xfrm>
            <a:off x="9426375" y="835051"/>
            <a:ext cx="2016087" cy="590273"/>
          </a:xfrm>
          <a:prstGeom prst="borderCallout1">
            <a:avLst>
              <a:gd name="adj1" fmla="val 18750"/>
              <a:gd name="adj2" fmla="val -8333"/>
              <a:gd name="adj3" fmla="val 297274"/>
              <a:gd name="adj4" fmla="val -47076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LE = 1,80 mts</a:t>
            </a:r>
          </a:p>
        </p:txBody>
      </p:sp>
      <p:sp>
        <p:nvSpPr>
          <p:cNvPr id="37" name="Llamada con línea 1 26">
            <a:extLst>
              <a:ext uri="{FF2B5EF4-FFF2-40B4-BE49-F238E27FC236}">
                <a16:creationId xmlns:a16="http://schemas.microsoft.com/office/drawing/2014/main" id="{954B9740-9849-46C2-9861-EA589D8E88EA}"/>
              </a:ext>
            </a:extLst>
          </p:cNvPr>
          <p:cNvSpPr/>
          <p:nvPr/>
        </p:nvSpPr>
        <p:spPr>
          <a:xfrm>
            <a:off x="8092778" y="5626798"/>
            <a:ext cx="2016087" cy="590273"/>
          </a:xfrm>
          <a:prstGeom prst="borderCallout1">
            <a:avLst>
              <a:gd name="adj1" fmla="val 18750"/>
              <a:gd name="adj2" fmla="val -8333"/>
              <a:gd name="adj3" fmla="val -383963"/>
              <a:gd name="adj4" fmla="val 6603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EA= 1,20 mts.</a:t>
            </a:r>
          </a:p>
        </p:txBody>
      </p:sp>
      <p:sp>
        <p:nvSpPr>
          <p:cNvPr id="38" name="Llamada con línea 1 28">
            <a:extLst>
              <a:ext uri="{FF2B5EF4-FFF2-40B4-BE49-F238E27FC236}">
                <a16:creationId xmlns:a16="http://schemas.microsoft.com/office/drawing/2014/main" id="{5F3A5406-B2E1-4B55-A4B0-61F077FEC2DD}"/>
              </a:ext>
            </a:extLst>
          </p:cNvPr>
          <p:cNvSpPr/>
          <p:nvPr/>
        </p:nvSpPr>
        <p:spPr>
          <a:xfrm>
            <a:off x="11572837" y="5626798"/>
            <a:ext cx="2016087" cy="590273"/>
          </a:xfrm>
          <a:prstGeom prst="borderCallout1">
            <a:avLst>
              <a:gd name="adj1" fmla="val 18750"/>
              <a:gd name="adj2" fmla="val -8333"/>
              <a:gd name="adj3" fmla="val -143197"/>
              <a:gd name="adj4" fmla="val -4543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MS = 1,00 mts</a:t>
            </a:r>
          </a:p>
        </p:txBody>
      </p:sp>
      <p:sp>
        <p:nvSpPr>
          <p:cNvPr id="43" name="Llamada con línea 1 29">
            <a:extLst>
              <a:ext uri="{FF2B5EF4-FFF2-40B4-BE49-F238E27FC236}">
                <a16:creationId xmlns:a16="http://schemas.microsoft.com/office/drawing/2014/main" id="{118B86C0-AAE4-4843-B5E4-122E67DDC5FA}"/>
              </a:ext>
            </a:extLst>
          </p:cNvPr>
          <p:cNvSpPr/>
          <p:nvPr/>
        </p:nvSpPr>
        <p:spPr>
          <a:xfrm>
            <a:off x="12322270" y="2938740"/>
            <a:ext cx="2016087" cy="590273"/>
          </a:xfrm>
          <a:prstGeom prst="borderCallout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>
                <a:solidFill>
                  <a:schemeClr val="tx1"/>
                </a:solidFill>
              </a:rPr>
              <a:t>ELC= 5,60 mts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205</Words>
  <Application>Microsoft Office PowerPoint</Application>
  <PresentationFormat>Panorámica</PresentationFormat>
  <Paragraphs>32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14</cp:revision>
  <dcterms:created xsi:type="dcterms:W3CDTF">2021-07-15T18:32:27Z</dcterms:created>
  <dcterms:modified xsi:type="dcterms:W3CDTF">2021-07-22T16:57:49Z</dcterms:modified>
</cp:coreProperties>
</file>