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-77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obrero cayéndose del andamio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17/06/relationships/model3d" Target="../media/model3d1.glb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bg1"/>
                </a:solidFill>
                <a:latin typeface="Segoe UI" panose="020B0502040204020203" pitchFamily="34" charset="0"/>
              </a:rPr>
              <a:t>Accidentes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Modelo 3D 2">
                <a:extLst>
                  <a:ext uri="{FF2B5EF4-FFF2-40B4-BE49-F238E27FC236}">
                    <a16:creationId xmlns:a16="http://schemas.microsoft.com/office/drawing/2014/main" id="{EEDB09BD-ED26-4646-8235-6968A5E62D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332253"/>
                  </p:ext>
                </p:extLst>
              </p:nvPr>
            </p:nvGraphicFramePr>
            <p:xfrm>
              <a:off x="6096000" y="371559"/>
              <a:ext cx="3786874" cy="5665249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786874" cy="5665249"/>
                    </a:xfrm>
                    <a:prstGeom prst="rect">
                      <a:avLst/>
                    </a:prstGeom>
                  </am3d:spPr>
                  <am3d:camera>
                    <am3d:pos x="0" y="0" z="6758044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1068" d="1000000"/>
                    <am3d:preTrans dx="0" dy="-17856711" dz="1440596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73705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Modelo 3D 2">
                <a:extLst>
                  <a:ext uri="{FF2B5EF4-FFF2-40B4-BE49-F238E27FC236}">
                    <a16:creationId xmlns:a16="http://schemas.microsoft.com/office/drawing/2014/main" id="{EEDB09BD-ED26-4646-8235-6968A5E62D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96000" y="371559"/>
                <a:ext cx="3786874" cy="56652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152</Words>
  <Application>Microsoft Office PowerPoint</Application>
  <PresentationFormat>Panorámica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15</cp:revision>
  <dcterms:created xsi:type="dcterms:W3CDTF">2021-07-15T18:32:27Z</dcterms:created>
  <dcterms:modified xsi:type="dcterms:W3CDTF">2021-07-22T17:13:21Z</dcterms:modified>
</cp:coreProperties>
</file>