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221" autoAdjust="0"/>
  </p:normalViewPr>
  <p:slideViewPr>
    <p:cSldViewPr snapToGrid="0">
      <p:cViewPr>
        <p:scale>
          <a:sx n="66" d="100"/>
          <a:sy n="66" d="100"/>
        </p:scale>
        <p:origin x="876" y="-318"/>
      </p:cViewPr>
      <p:guideLst/>
    </p:cSldViewPr>
  </p:slideViewPr>
  <p:notesTextViewPr>
    <p:cViewPr>
      <p:scale>
        <a:sx n="1" d="1"/>
        <a:sy n="1" d="1"/>
      </p:scale>
      <p:origin x="0" y="-150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Cuando se reproduzca el audio 1) Ponte el arnés de seguridad. El usuario debe poner el arnés al cuerpo y se reproduce la animación</a:t>
            </a:r>
          </a:p>
          <a:p>
            <a:pPr marL="228600" indent="-228600">
              <a:buAutoNum type="arabicPeriod"/>
            </a:pPr>
            <a:r>
              <a:rPr lang="es-ES" dirty="0"/>
              <a:t>Cuando se reproduzca el audio 2) Sube por la escalera hasta alcanzar el punto de anclaje. El usuario debe dar clic a la escalera para reproducir la animación subiendo</a:t>
            </a:r>
          </a:p>
          <a:p>
            <a:pPr marL="228600" indent="-228600">
              <a:buAutoNum type="arabicPeriod"/>
            </a:pPr>
            <a:r>
              <a:rPr lang="es-ES" dirty="0"/>
              <a:t>Cuando se reproduzca el audio 3) Engancha el mosquetón de la cola al punto de anclaje. El usuario debe enganchas el mosquetón y se reproduce la animación </a:t>
            </a:r>
          </a:p>
          <a:p>
            <a:pPr marL="228600" indent="-228600">
              <a:buAutoNum type="arabicPeriod"/>
            </a:pPr>
            <a:r>
              <a:rPr lang="es-ES" dirty="0"/>
              <a:t>Cuando se reproduzca el audio 4. Baja nuevamente. El usuario debe dar clic en la parte inferior para que se reproduzca la </a:t>
            </a:r>
            <a:r>
              <a:rPr lang="es-ES"/>
              <a:t>animación bajando. </a:t>
            </a: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las partes señaladas con flechas, estas partes deben estar sincronizadas con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debe visualizar un brillo en cada una de las partes de la cuerda cuando el audio los menciona.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16/07/2021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012874" y="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349302" y="19694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176995" y="19694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2955845" y="15058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012874" y="564114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/>
              <a:t>SPDC Ejercicio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037428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012874" y="564114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012874" y="494056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27878" y="189230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91378" y="246875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53278" y="289947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89717" y="334892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889717" y="375532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07997" y="421527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138197" y="585512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085898" y="583928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012874" y="553141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427355" y="192914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pic>
        <p:nvPicPr>
          <p:cNvPr id="29" name="4 Imagen" descr="punto anclaje.png">
            <a:extLst>
              <a:ext uri="{FF2B5EF4-FFF2-40B4-BE49-F238E27FC236}">
                <a16:creationId xmlns:a16="http://schemas.microsoft.com/office/drawing/2014/main" id="{75BC178F-35D0-47E8-96EC-509519DD245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779" y="725487"/>
            <a:ext cx="2714625" cy="540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5 CuadroTexto">
            <a:extLst>
              <a:ext uri="{FF2B5EF4-FFF2-40B4-BE49-F238E27FC236}">
                <a16:creationId xmlns:a16="http://schemas.microsoft.com/office/drawing/2014/main" id="{A24B7C83-2990-4AB0-B92B-032BFF795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654" y="939799"/>
            <a:ext cx="16033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Punto de anclaje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estructural</a:t>
            </a:r>
          </a:p>
        </p:txBody>
      </p:sp>
      <p:sp>
        <p:nvSpPr>
          <p:cNvPr id="31" name="6 CuadroTexto">
            <a:extLst>
              <a:ext uri="{FF2B5EF4-FFF2-40B4-BE49-F238E27FC236}">
                <a16:creationId xmlns:a16="http://schemas.microsoft.com/office/drawing/2014/main" id="{58AF16A5-F1F9-4FC2-A9D6-0724D6710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0841" y="1439862"/>
            <a:ext cx="18669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Conector de anclaje</a:t>
            </a:r>
          </a:p>
        </p:txBody>
      </p:sp>
      <p:sp>
        <p:nvSpPr>
          <p:cNvPr id="32" name="7 CuadroTexto">
            <a:extLst>
              <a:ext uri="{FF2B5EF4-FFF2-40B4-BE49-F238E27FC236}">
                <a16:creationId xmlns:a16="http://schemas.microsoft.com/office/drawing/2014/main" id="{74CF4C57-A1D9-46DA-8CE6-B1B992C62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029" y="3511549"/>
            <a:ext cx="1360487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Estrobo con</a:t>
            </a:r>
          </a:p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amortiguador</a:t>
            </a:r>
          </a:p>
        </p:txBody>
      </p:sp>
      <p:sp>
        <p:nvSpPr>
          <p:cNvPr id="33" name="8 CuadroTexto">
            <a:extLst>
              <a:ext uri="{FF2B5EF4-FFF2-40B4-BE49-F238E27FC236}">
                <a16:creationId xmlns:a16="http://schemas.microsoft.com/office/drawing/2014/main" id="{7F84A509-3FEC-4EB9-A326-06742C44D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3841" y="3797299"/>
            <a:ext cx="268446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s-ES_tradnl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rPr>
              <a:t>Arnés cuerpo completo (ACC)</a:t>
            </a:r>
          </a:p>
        </p:txBody>
      </p:sp>
      <p:sp>
        <p:nvSpPr>
          <p:cNvPr id="34" name="12 Elipse">
            <a:extLst>
              <a:ext uri="{FF2B5EF4-FFF2-40B4-BE49-F238E27FC236}">
                <a16:creationId xmlns:a16="http://schemas.microsoft.com/office/drawing/2014/main" id="{8702A637-593F-47BD-99A5-DAFC13CED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3529" y="3582987"/>
            <a:ext cx="571500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s-AR" altLang="es-AR" dirty="0"/>
          </a:p>
        </p:txBody>
      </p:sp>
      <p:sp>
        <p:nvSpPr>
          <p:cNvPr id="38" name="13 Elipse">
            <a:extLst>
              <a:ext uri="{FF2B5EF4-FFF2-40B4-BE49-F238E27FC236}">
                <a16:creationId xmlns:a16="http://schemas.microsoft.com/office/drawing/2014/main" id="{A62564E7-E318-42D8-91DD-752976E5F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7966" y="3725862"/>
            <a:ext cx="571500" cy="571500"/>
          </a:xfrm>
          <a:prstGeom prst="ellipse">
            <a:avLst/>
          </a:prstGeom>
          <a:noFill/>
          <a:ln w="12700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s-AR" altLang="es-AR" dirty="0"/>
          </a:p>
        </p:txBody>
      </p:sp>
      <p:cxnSp>
        <p:nvCxnSpPr>
          <p:cNvPr id="43" name="15 Conector recto">
            <a:extLst>
              <a:ext uri="{FF2B5EF4-FFF2-40B4-BE49-F238E27FC236}">
                <a16:creationId xmlns:a16="http://schemas.microsoft.com/office/drawing/2014/main" id="{14221A37-7281-4A6D-8F43-788921753329}"/>
              </a:ext>
            </a:extLst>
          </p:cNvPr>
          <p:cNvCxnSpPr>
            <a:cxnSpLocks noChangeShapeType="1"/>
          </p:cNvCxnSpPr>
          <p:nvPr/>
        </p:nvCxnSpPr>
        <p:spPr bwMode="auto">
          <a:xfrm rot="10800000">
            <a:off x="5973404" y="1082674"/>
            <a:ext cx="857250" cy="15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4" name="17 Conector recto">
            <a:extLst>
              <a:ext uri="{FF2B5EF4-FFF2-40B4-BE49-F238E27FC236}">
                <a16:creationId xmlns:a16="http://schemas.microsoft.com/office/drawing/2014/main" id="{0A774D6B-BB0B-4D21-911D-5DA1EC845E08}"/>
              </a:ext>
            </a:extLst>
          </p:cNvPr>
          <p:cNvCxnSpPr>
            <a:cxnSpLocks noChangeShapeType="1"/>
            <a:endCxn id="31" idx="1"/>
          </p:cNvCxnSpPr>
          <p:nvPr/>
        </p:nvCxnSpPr>
        <p:spPr bwMode="auto">
          <a:xfrm flipV="1">
            <a:off x="7545029" y="1609724"/>
            <a:ext cx="785812" cy="1158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5" name="19 Conector recto">
            <a:extLst>
              <a:ext uri="{FF2B5EF4-FFF2-40B4-BE49-F238E27FC236}">
                <a16:creationId xmlns:a16="http://schemas.microsoft.com/office/drawing/2014/main" id="{06A94F37-7D91-4A5C-870E-435077E8F1C8}"/>
              </a:ext>
            </a:extLst>
          </p:cNvPr>
          <p:cNvCxnSpPr>
            <a:cxnSpLocks noChangeShapeType="1"/>
            <a:stCxn id="34" idx="2"/>
          </p:cNvCxnSpPr>
          <p:nvPr/>
        </p:nvCxnSpPr>
        <p:spPr bwMode="auto">
          <a:xfrm rot="10800000">
            <a:off x="6330591" y="3868737"/>
            <a:ext cx="642938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" name="21 Conector recto">
            <a:extLst>
              <a:ext uri="{FF2B5EF4-FFF2-40B4-BE49-F238E27FC236}">
                <a16:creationId xmlns:a16="http://schemas.microsoft.com/office/drawing/2014/main" id="{C86FA7C8-9954-409C-BD18-24FA11A45870}"/>
              </a:ext>
            </a:extLst>
          </p:cNvPr>
          <p:cNvCxnSpPr>
            <a:cxnSpLocks noChangeShapeType="1"/>
            <a:stCxn id="38" idx="6"/>
          </p:cNvCxnSpPr>
          <p:nvPr/>
        </p:nvCxnSpPr>
        <p:spPr bwMode="auto">
          <a:xfrm>
            <a:off x="8759466" y="4011612"/>
            <a:ext cx="642938" cy="1587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Elipse 46">
            <a:extLst>
              <a:ext uri="{FF2B5EF4-FFF2-40B4-BE49-F238E27FC236}">
                <a16:creationId xmlns:a16="http://schemas.microsoft.com/office/drawing/2014/main" id="{A597FD5E-A0C5-4876-9F00-F89AD5D50E58}"/>
              </a:ext>
            </a:extLst>
          </p:cNvPr>
          <p:cNvSpPr/>
          <p:nvPr/>
        </p:nvSpPr>
        <p:spPr>
          <a:xfrm>
            <a:off x="7937935" y="4297362"/>
            <a:ext cx="392906" cy="3731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1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7932474D-3C16-40AE-B71E-7F1E1FAB8A51}"/>
              </a:ext>
            </a:extLst>
          </p:cNvPr>
          <p:cNvSpPr/>
          <p:nvPr/>
        </p:nvSpPr>
        <p:spPr>
          <a:xfrm>
            <a:off x="8461234" y="2290826"/>
            <a:ext cx="341094" cy="36355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2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33EEB080-6106-4A74-888D-1A6EB59BC620}"/>
              </a:ext>
            </a:extLst>
          </p:cNvPr>
          <p:cNvSpPr/>
          <p:nvPr/>
        </p:nvSpPr>
        <p:spPr>
          <a:xfrm>
            <a:off x="7404823" y="1247720"/>
            <a:ext cx="497393" cy="3842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317</Words>
  <Application>Microsoft Office PowerPoint</Application>
  <PresentationFormat>Panorámica</PresentationFormat>
  <Paragraphs>37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14</cp:revision>
  <dcterms:created xsi:type="dcterms:W3CDTF">2021-07-15T18:32:27Z</dcterms:created>
  <dcterms:modified xsi:type="dcterms:W3CDTF">2021-07-16T17:12:58Z</dcterms:modified>
</cp:coreProperties>
</file>