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523" autoAdjust="0"/>
  </p:normalViewPr>
  <p:slideViewPr>
    <p:cSldViewPr snapToGrid="0">
      <p:cViewPr varScale="1">
        <p:scale>
          <a:sx n="45" d="100"/>
          <a:sy n="45" d="100"/>
        </p:scale>
        <p:origin x="16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con el arnés y el punto de anclaje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</a:t>
            </a:r>
            <a:r>
              <a:rPr lang="es-ES"/>
              <a:t>en el punto </a:t>
            </a:r>
            <a:r>
              <a:rPr lang="es-ES" dirty="0"/>
              <a:t>de anclaje.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012874" y="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349302" y="19694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176995" y="19694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2955845" y="15058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012874" y="564114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Punto de anclaje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037428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012874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012874" y="494056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7878" y="189230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1378" y="246875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3278" y="289947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9717" y="334892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9717" y="375532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997" y="421527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138197" y="585512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085898" y="583928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012874" y="553141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427355" y="192914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1575249B-9CFF-4014-8659-6101385B8988}"/>
              </a:ext>
            </a:extLst>
          </p:cNvPr>
          <p:cNvSpPr txBox="1">
            <a:spLocks/>
          </p:cNvSpPr>
          <p:nvPr/>
        </p:nvSpPr>
        <p:spPr>
          <a:xfrm>
            <a:off x="6074086" y="812101"/>
            <a:ext cx="3350074" cy="368458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44" name="4 Imagen" descr="punto anclaje.png">
            <a:extLst>
              <a:ext uri="{FF2B5EF4-FFF2-40B4-BE49-F238E27FC236}">
                <a16:creationId xmlns:a16="http://schemas.microsoft.com/office/drawing/2014/main" id="{07C1EF44-C6AE-42D2-B8B7-4B95A3BBC97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71" y="645414"/>
            <a:ext cx="271462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8163246D-4280-4B53-A166-43EA121C6BCA}"/>
              </a:ext>
            </a:extLst>
          </p:cNvPr>
          <p:cNvSpPr txBox="1"/>
          <p:nvPr/>
        </p:nvSpPr>
        <p:spPr>
          <a:xfrm>
            <a:off x="7797784" y="812101"/>
            <a:ext cx="199276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Punto de Anclaje</a:t>
            </a:r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177</Words>
  <Application>Microsoft Office PowerPoint</Application>
  <PresentationFormat>Panorámica</PresentationFormat>
  <Paragraphs>25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5</cp:revision>
  <dcterms:created xsi:type="dcterms:W3CDTF">2021-07-15T18:32:27Z</dcterms:created>
  <dcterms:modified xsi:type="dcterms:W3CDTF">2021-07-19T13:53:17Z</dcterms:modified>
</cp:coreProperties>
</file>