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>
        <p:scale>
          <a:sx n="50" d="100"/>
          <a:sy n="50" d="100"/>
        </p:scale>
        <p:origin x="14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el modelado del personaje con el arnés, la torre y la cuerda.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la cuerda que detiene la caída. </a:t>
            </a:r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19/07/2021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Anticaídas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1575249B-9CFF-4014-8659-6101385B8988}"/>
              </a:ext>
            </a:extLst>
          </p:cNvPr>
          <p:cNvSpPr txBox="1">
            <a:spLocks/>
          </p:cNvSpPr>
          <p:nvPr/>
        </p:nvSpPr>
        <p:spPr>
          <a:xfrm>
            <a:off x="6161954" y="1174051"/>
            <a:ext cx="3350074" cy="3684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05F3104-29CD-46FD-967A-3EAED7C9B0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54033" y="920588"/>
            <a:ext cx="6937967" cy="536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176</Words>
  <Application>Microsoft Office PowerPoint</Application>
  <PresentationFormat>Panorámica</PresentationFormat>
  <Paragraphs>23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7</cp:revision>
  <dcterms:created xsi:type="dcterms:W3CDTF">2021-07-15T18:32:27Z</dcterms:created>
  <dcterms:modified xsi:type="dcterms:W3CDTF">2021-07-19T15:13:23Z</dcterms:modified>
</cp:coreProperties>
</file>