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3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animado caminando y sujetado a la linea de vida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en la linea de vida y el anclaje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Retención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1575249B-9CFF-4014-8659-6101385B8988}"/>
              </a:ext>
            </a:extLst>
          </p:cNvPr>
          <p:cNvSpPr txBox="1">
            <a:spLocks/>
          </p:cNvSpPr>
          <p:nvPr/>
        </p:nvSpPr>
        <p:spPr>
          <a:xfrm>
            <a:off x="6161954" y="1174051"/>
            <a:ext cx="3350074" cy="368458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3EA45D75-CC87-401F-AFC8-37B5EFDE8B4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26457" y="1278495"/>
            <a:ext cx="5913115" cy="45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175</Words>
  <Application>Microsoft Office PowerPoint</Application>
  <PresentationFormat>Panorámica</PresentationFormat>
  <Paragraphs>24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8</cp:revision>
  <dcterms:created xsi:type="dcterms:W3CDTF">2021-07-15T18:32:27Z</dcterms:created>
  <dcterms:modified xsi:type="dcterms:W3CDTF">2021-07-19T15:34:03Z</dcterms:modified>
</cp:coreProperties>
</file>