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-3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con linea de vida horizontal </a:t>
            </a:r>
          </a:p>
          <a:p>
            <a:pPr marL="228600" indent="-228600">
              <a:buAutoNum type="arabicPeriod"/>
            </a:pPr>
            <a:r>
              <a:rPr lang="es-ES" dirty="0"/>
              <a:t>Cuando el audio mencione Cables de acero, añadir brillo al cable y mostrar texto Audio 2</a:t>
            </a:r>
          </a:p>
          <a:p>
            <a:pPr marL="228600" indent="-228600">
              <a:buAutoNum type="arabicPeriod"/>
            </a:pPr>
            <a:r>
              <a:rPr lang="es-ES" dirty="0"/>
              <a:t>Cuando el audio mencione 15 metros y 10 </a:t>
            </a:r>
            <a:r>
              <a:rPr lang="es-ES" dirty="0" err="1"/>
              <a:t>cms</a:t>
            </a:r>
            <a:r>
              <a:rPr lang="es-ES" dirty="0"/>
              <a:t> y mostrar texto Audio 3</a:t>
            </a:r>
          </a:p>
          <a:p>
            <a:pPr marL="228600" indent="-228600">
              <a:buAutoNum type="arabicPeriod"/>
            </a:pPr>
            <a:r>
              <a:rPr lang="es-ES" dirty="0"/>
              <a:t>Cuando el audio mencione Evitar Deshilachado, mostrar texto Audio 4</a:t>
            </a:r>
          </a:p>
          <a:p>
            <a:pPr marL="228600" indent="-228600">
              <a:buAutoNum type="arabicPeriod"/>
            </a:pPr>
            <a:r>
              <a:rPr lang="es-ES" dirty="0"/>
              <a:t>Cuando el audio mencione Máximo 2 personar mostrar texto en pantalla </a:t>
            </a:r>
          </a:p>
          <a:p>
            <a:pPr marL="228600" indent="-228600">
              <a:buAutoNum type="arabicPeriod"/>
            </a:pPr>
            <a:r>
              <a:rPr lang="es-ES" dirty="0"/>
              <a:t>Cuando el audio mencione Persona que instale linea de vida, mostrar texto en pantalla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Estándares en línea de vida horizontal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1575249B-9CFF-4014-8659-6101385B8988}"/>
              </a:ext>
            </a:extLst>
          </p:cNvPr>
          <p:cNvSpPr txBox="1">
            <a:spLocks/>
          </p:cNvSpPr>
          <p:nvPr/>
        </p:nvSpPr>
        <p:spPr>
          <a:xfrm>
            <a:off x="6161954" y="1174051"/>
            <a:ext cx="3350074" cy="368458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23" name="8 Imagen" descr="linea.png">
            <a:extLst>
              <a:ext uri="{FF2B5EF4-FFF2-40B4-BE49-F238E27FC236}">
                <a16:creationId xmlns:a16="http://schemas.microsoft.com/office/drawing/2014/main" id="{C794966C-D1EC-4C27-AD26-E71D0672AA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13" y="308672"/>
            <a:ext cx="3350073" cy="637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C880868E-D7D9-4567-BDC4-E563B6A84C97}"/>
              </a:ext>
            </a:extLst>
          </p:cNvPr>
          <p:cNvSpPr/>
          <p:nvPr/>
        </p:nvSpPr>
        <p:spPr>
          <a:xfrm>
            <a:off x="9249617" y="751554"/>
            <a:ext cx="3385851" cy="83099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Texto Audio 2</a:t>
            </a:r>
          </a:p>
          <a:p>
            <a:pPr algn="just"/>
            <a:r>
              <a:rPr lang="es-CL" sz="1600" dirty="0"/>
              <a:t>Cables de acero de a lo menos ½“ (13 mm.) de diámetro.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FB5AC23-7E7C-4790-9AB5-9029A78E0B31}"/>
              </a:ext>
            </a:extLst>
          </p:cNvPr>
          <p:cNvSpPr/>
          <p:nvPr/>
        </p:nvSpPr>
        <p:spPr>
          <a:xfrm>
            <a:off x="9224725" y="1904512"/>
            <a:ext cx="2548175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Texto Audio 3: 15 metros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91983EA-6853-41F4-AA43-B1029179B011}"/>
              </a:ext>
            </a:extLst>
          </p:cNvPr>
          <p:cNvSpPr/>
          <p:nvPr/>
        </p:nvSpPr>
        <p:spPr>
          <a:xfrm>
            <a:off x="9249617" y="2320173"/>
            <a:ext cx="2548175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Texto Audio 3: 10 cms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1531C67-836D-4F28-B2F3-102A6DBC34F2}"/>
              </a:ext>
            </a:extLst>
          </p:cNvPr>
          <p:cNvSpPr/>
          <p:nvPr/>
        </p:nvSpPr>
        <p:spPr>
          <a:xfrm>
            <a:off x="9258288" y="2911947"/>
            <a:ext cx="3749547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Texto Audio 4: Evitar deshilachado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133013F-A32A-4DC6-9886-877A42AE469B}"/>
              </a:ext>
            </a:extLst>
          </p:cNvPr>
          <p:cNvSpPr/>
          <p:nvPr/>
        </p:nvSpPr>
        <p:spPr>
          <a:xfrm>
            <a:off x="9249616" y="3544468"/>
            <a:ext cx="3749547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Texto Audio 5: Máximo 2 personas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A0B95B-C058-43D9-84AE-A739A1807C42}"/>
              </a:ext>
            </a:extLst>
          </p:cNvPr>
          <p:cNvSpPr/>
          <p:nvPr/>
        </p:nvSpPr>
        <p:spPr>
          <a:xfrm>
            <a:off x="9241376" y="4203425"/>
            <a:ext cx="3749548" cy="83099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Texto Audio 6: Persona que instale línea de vida deberá usar línea de sujeción retractiles como protección</a:t>
            </a: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291</Words>
  <Application>Microsoft Office PowerPoint</Application>
  <PresentationFormat>Panorámica</PresentationFormat>
  <Paragraphs>35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9</cp:revision>
  <dcterms:created xsi:type="dcterms:W3CDTF">2021-07-15T18:32:27Z</dcterms:created>
  <dcterms:modified xsi:type="dcterms:W3CDTF">2021-07-19T17:13:11Z</dcterms:modified>
</cp:coreProperties>
</file>