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2" r:id="rId8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msun Alexis Tamayo Tello" initials="JATT" lastIdx="2" clrIdx="0">
    <p:extLst>
      <p:ext uri="{19B8F6BF-5375-455C-9EA6-DF929625EA0E}">
        <p15:presenceInfo xmlns:p15="http://schemas.microsoft.com/office/powerpoint/2012/main" userId="S-1-5-21-2915997116-4131603029-1789207793-6229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62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3:02:19.89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3T16:15:10.832" idx="2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309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54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400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49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619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2608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4695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3874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3200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740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19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270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421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192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893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033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554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13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88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51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5"/>
          <p:cNvSpPr txBox="1"/>
          <p:nvPr/>
        </p:nvSpPr>
        <p:spPr>
          <a:xfrm>
            <a:off x="1676400" y="514350"/>
            <a:ext cx="6629400" cy="632223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29"/>
              </a:spcBef>
            </a:pPr>
            <a:r>
              <a:rPr lang="es-PE" sz="3200" spc="-10" dirty="0" smtClean="0">
                <a:solidFill>
                  <a:srgbClr val="FFFFFF"/>
                </a:solidFill>
                <a:latin typeface="Arial MT"/>
                <a:cs typeface="Arial MT"/>
              </a:rPr>
              <a:t>IDE   VS   EDITORES  DE   TEXTO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04950"/>
            <a:ext cx="716709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8150"/>
            <a:ext cx="7597381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7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00150"/>
            <a:ext cx="7625394" cy="34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7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819400" y="51435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INSTALANDO    PYTHON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00150"/>
            <a:ext cx="7344307" cy="302799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6600" y="440055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hlinkClick r:id="rId3"/>
              </a:rPr>
              <a:t>https://www.python.org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308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34" y="1047750"/>
            <a:ext cx="8199166" cy="327273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57200" y="43815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INSTALACIÓN   DEL   PLUGIN   DE   PYTHON   EN   VISUAL   STUDIO    CODE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475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5102"/>
          <a:stretch/>
        </p:blipFill>
        <p:spPr>
          <a:xfrm>
            <a:off x="1128712" y="1733550"/>
            <a:ext cx="6886575" cy="177165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119941" y="819150"/>
            <a:ext cx="743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Comprobar   si  se  ha  llegado  a  realizar  la  instalación  del  Python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7601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962150"/>
            <a:ext cx="4614970" cy="7444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95250" marR="5080" indent="-83185">
              <a:lnSpc>
                <a:spcPts val="5630"/>
              </a:lnSpc>
              <a:spcBef>
                <a:spcPts val="204"/>
              </a:spcBef>
            </a:pPr>
            <a:r>
              <a:rPr dirty="0">
                <a:solidFill>
                  <a:schemeClr val="tx1"/>
                </a:solidFill>
              </a:rPr>
              <a:t>¡</a:t>
            </a:r>
            <a:r>
              <a:rPr dirty="0" smtClean="0">
                <a:solidFill>
                  <a:schemeClr val="tx1"/>
                </a:solidFill>
              </a:rPr>
              <a:t>Gracias</a:t>
            </a:r>
            <a:endParaRPr spc="-5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33</Words>
  <Application>Microsoft Office PowerPoint</Application>
  <PresentationFormat>Presentación en pantalla (16:9)</PresentationFormat>
  <Paragraphs>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MT</vt:lpstr>
      <vt:lpstr>Bookman Old Style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¡Gracias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Jemsun Alexis Tamayo Tello</cp:lastModifiedBy>
  <cp:revision>12</cp:revision>
  <dcterms:created xsi:type="dcterms:W3CDTF">2021-04-13T03:52:29Z</dcterms:created>
  <dcterms:modified xsi:type="dcterms:W3CDTF">2021-04-14T00:08:15Z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