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60" r:id="rId5"/>
    <p:sldId id="271" r:id="rId6"/>
    <p:sldId id="272" r:id="rId7"/>
    <p:sldId id="270" r:id="rId8"/>
    <p:sldId id="273" r:id="rId9"/>
    <p:sldId id="274" r:id="rId10"/>
    <p:sldId id="277" r:id="rId11"/>
    <p:sldId id="278" r:id="rId12"/>
    <p:sldId id="265" r:id="rId13"/>
    <p:sldId id="279" r:id="rId14"/>
    <p:sldId id="266" r:id="rId15"/>
    <p:sldId id="280" r:id="rId16"/>
    <p:sldId id="283" r:id="rId17"/>
    <p:sldId id="275" r:id="rId18"/>
    <p:sldId id="282" r:id="rId19"/>
    <p:sldId id="285" r:id="rId20"/>
    <p:sldId id="281" r:id="rId21"/>
    <p:sldId id="269" r:id="rId22"/>
    <p:sldId id="288" r:id="rId23"/>
    <p:sldId id="289" r:id="rId24"/>
    <p:sldId id="291" r:id="rId25"/>
    <p:sldId id="256" r:id="rId26"/>
    <p:sldId id="298" r:id="rId27"/>
    <p:sldId id="292" r:id="rId28"/>
    <p:sldId id="287" r:id="rId29"/>
    <p:sldId id="294" r:id="rId30"/>
    <p:sldId id="296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53729-366C-45F5-9E82-70D728AB52D9}" v="3" dt="2019-08-29T03:49:58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Tey" userId="e9f784f8-af50-4f74-b336-a28b9ac4e529" providerId="ADAL" clId="{2B5E360F-D30F-4867-BE5E-D408B5196AA5}"/>
    <pc:docChg chg="undo redo custSel addSld delSld modSld sldOrd">
      <pc:chgData name="Nicholas Tey" userId="e9f784f8-af50-4f74-b336-a28b9ac4e529" providerId="ADAL" clId="{2B5E360F-D30F-4867-BE5E-D408B5196AA5}" dt="2019-08-26T08:53:43.963" v="3296" actId="478"/>
      <pc:docMkLst>
        <pc:docMk/>
      </pc:docMkLst>
      <pc:sldChg chg="addSp modSp ord">
        <pc:chgData name="Nicholas Tey" userId="e9f784f8-af50-4f74-b336-a28b9ac4e529" providerId="ADAL" clId="{2B5E360F-D30F-4867-BE5E-D408B5196AA5}" dt="2019-08-23T07:53:09.922" v="3260" actId="1076"/>
        <pc:sldMkLst>
          <pc:docMk/>
          <pc:sldMk cId="161689693" sldId="256"/>
        </pc:sldMkLst>
        <pc:spChg chg="add mod">
          <ac:chgData name="Nicholas Tey" userId="e9f784f8-af50-4f74-b336-a28b9ac4e529" providerId="ADAL" clId="{2B5E360F-D30F-4867-BE5E-D408B5196AA5}" dt="2019-08-23T07:52:24.436" v="3234" actId="20577"/>
          <ac:spMkLst>
            <pc:docMk/>
            <pc:sldMk cId="161689693" sldId="256"/>
            <ac:spMk id="2" creationId="{31BF7C8C-DE1F-453D-90D6-2A5C1DAD7CF5}"/>
          </ac:spMkLst>
        </pc:spChg>
        <pc:spChg chg="add mod">
          <ac:chgData name="Nicholas Tey" userId="e9f784f8-af50-4f74-b336-a28b9ac4e529" providerId="ADAL" clId="{2B5E360F-D30F-4867-BE5E-D408B5196AA5}" dt="2019-08-23T07:52:30.997" v="3236" actId="1076"/>
          <ac:spMkLst>
            <pc:docMk/>
            <pc:sldMk cId="161689693" sldId="256"/>
            <ac:spMk id="14" creationId="{043450A3-F694-47F3-B1A8-E6AD44B423B6}"/>
          </ac:spMkLst>
        </pc:spChg>
        <pc:spChg chg="add mod">
          <ac:chgData name="Nicholas Tey" userId="e9f784f8-af50-4f74-b336-a28b9ac4e529" providerId="ADAL" clId="{2B5E360F-D30F-4867-BE5E-D408B5196AA5}" dt="2019-08-23T07:52:35.511" v="3238" actId="1076"/>
          <ac:spMkLst>
            <pc:docMk/>
            <pc:sldMk cId="161689693" sldId="256"/>
            <ac:spMk id="19" creationId="{82034540-C718-4883-BD8C-0455A0EE531D}"/>
          </ac:spMkLst>
        </pc:spChg>
        <pc:spChg chg="add mod">
          <ac:chgData name="Nicholas Tey" userId="e9f784f8-af50-4f74-b336-a28b9ac4e529" providerId="ADAL" clId="{2B5E360F-D30F-4867-BE5E-D408B5196AA5}" dt="2019-08-23T07:52:44.161" v="3242" actId="1076"/>
          <ac:spMkLst>
            <pc:docMk/>
            <pc:sldMk cId="161689693" sldId="256"/>
            <ac:spMk id="20" creationId="{BDC89089-0E58-46DF-B5B6-CFE400E26415}"/>
          </ac:spMkLst>
        </pc:spChg>
        <pc:spChg chg="add mod">
          <ac:chgData name="Nicholas Tey" userId="e9f784f8-af50-4f74-b336-a28b9ac4e529" providerId="ADAL" clId="{2B5E360F-D30F-4867-BE5E-D408B5196AA5}" dt="2019-08-23T07:52:59.794" v="3250" actId="1076"/>
          <ac:spMkLst>
            <pc:docMk/>
            <pc:sldMk cId="161689693" sldId="256"/>
            <ac:spMk id="21" creationId="{C04DAC2C-A012-403F-8E4C-19FE7A7883E5}"/>
          </ac:spMkLst>
        </pc:spChg>
        <pc:spChg chg="add mod">
          <ac:chgData name="Nicholas Tey" userId="e9f784f8-af50-4f74-b336-a28b9ac4e529" providerId="ADAL" clId="{2B5E360F-D30F-4867-BE5E-D408B5196AA5}" dt="2019-08-23T07:53:09.922" v="3260" actId="1076"/>
          <ac:spMkLst>
            <pc:docMk/>
            <pc:sldMk cId="161689693" sldId="256"/>
            <ac:spMk id="22" creationId="{65F8D181-96F8-451F-92CF-E99D5F61EB94}"/>
          </ac:spMkLst>
        </pc:spChg>
      </pc:sldChg>
      <pc:sldChg chg="modSp">
        <pc:chgData name="Nicholas Tey" userId="e9f784f8-af50-4f74-b336-a28b9ac4e529" providerId="ADAL" clId="{2B5E360F-D30F-4867-BE5E-D408B5196AA5}" dt="2019-08-22T09:26:44.701" v="2962" actId="1076"/>
        <pc:sldMkLst>
          <pc:docMk/>
          <pc:sldMk cId="440801881" sldId="260"/>
        </pc:sldMkLst>
        <pc:spChg chg="mod">
          <ac:chgData name="Nicholas Tey" userId="e9f784f8-af50-4f74-b336-a28b9ac4e529" providerId="ADAL" clId="{2B5E360F-D30F-4867-BE5E-D408B5196AA5}" dt="2019-08-22T09:26:44.701" v="2962" actId="1076"/>
          <ac:spMkLst>
            <pc:docMk/>
            <pc:sldMk cId="440801881" sldId="260"/>
            <ac:spMk id="2" creationId="{00000000-0000-0000-0000-000000000000}"/>
          </ac:spMkLst>
        </pc:spChg>
      </pc:sldChg>
      <pc:sldChg chg="modSp">
        <pc:chgData name="Nicholas Tey" userId="e9f784f8-af50-4f74-b336-a28b9ac4e529" providerId="ADAL" clId="{2B5E360F-D30F-4867-BE5E-D408B5196AA5}" dt="2019-08-22T09:27:12.823" v="2977" actId="113"/>
        <pc:sldMkLst>
          <pc:docMk/>
          <pc:sldMk cId="1010533417" sldId="273"/>
        </pc:sldMkLst>
        <pc:spChg chg="mod">
          <ac:chgData name="Nicholas Tey" userId="e9f784f8-af50-4f74-b336-a28b9ac4e529" providerId="ADAL" clId="{2B5E360F-D30F-4867-BE5E-D408B5196AA5}" dt="2019-08-22T09:27:12.823" v="2977" actId="113"/>
          <ac:spMkLst>
            <pc:docMk/>
            <pc:sldMk cId="1010533417" sldId="273"/>
            <ac:spMk id="19" creationId="{ECBF08E7-F12A-4EA8-83AB-E46E539437FA}"/>
          </ac:spMkLst>
        </pc:spChg>
      </pc:sldChg>
      <pc:sldChg chg="addSp modSp modAnim">
        <pc:chgData name="Nicholas Tey" userId="e9f784f8-af50-4f74-b336-a28b9ac4e529" providerId="ADAL" clId="{2B5E360F-D30F-4867-BE5E-D408B5196AA5}" dt="2019-08-22T09:31:21.155" v="2990"/>
        <pc:sldMkLst>
          <pc:docMk/>
          <pc:sldMk cId="2263588818" sldId="287"/>
        </pc:sldMkLst>
        <pc:spChg chg="mod">
          <ac:chgData name="Nicholas Tey" userId="e9f784f8-af50-4f74-b336-a28b9ac4e529" providerId="ADAL" clId="{2B5E360F-D30F-4867-BE5E-D408B5196AA5}" dt="2019-08-22T09:07:17.601" v="2269" actId="20577"/>
          <ac:spMkLst>
            <pc:docMk/>
            <pc:sldMk cId="2263588818" sldId="287"/>
            <ac:spMk id="5" creationId="{DE84041A-599E-4DEE-9A4E-0216B194C757}"/>
          </ac:spMkLst>
        </pc:spChg>
        <pc:spChg chg="mod">
          <ac:chgData name="Nicholas Tey" userId="e9f784f8-af50-4f74-b336-a28b9ac4e529" providerId="ADAL" clId="{2B5E360F-D30F-4867-BE5E-D408B5196AA5}" dt="2019-08-22T09:09:56.743" v="2488" actId="1036"/>
          <ac:spMkLst>
            <pc:docMk/>
            <pc:sldMk cId="2263588818" sldId="287"/>
            <ac:spMk id="6" creationId="{75D4C78B-F5A2-4E9D-836E-9B4D7CF60F8C}"/>
          </ac:spMkLst>
        </pc:spChg>
        <pc:spChg chg="mod">
          <ac:chgData name="Nicholas Tey" userId="e9f784f8-af50-4f74-b336-a28b9ac4e529" providerId="ADAL" clId="{2B5E360F-D30F-4867-BE5E-D408B5196AA5}" dt="2019-08-22T07:29:28.595" v="287" actId="1076"/>
          <ac:spMkLst>
            <pc:docMk/>
            <pc:sldMk cId="2263588818" sldId="287"/>
            <ac:spMk id="8" creationId="{37AAD0D7-E383-49C7-A362-55EF2562D87F}"/>
          </ac:spMkLst>
        </pc:spChg>
        <pc:spChg chg="add mod">
          <ac:chgData name="Nicholas Tey" userId="e9f784f8-af50-4f74-b336-a28b9ac4e529" providerId="ADAL" clId="{2B5E360F-D30F-4867-BE5E-D408B5196AA5}" dt="2019-08-22T09:09:56.743" v="2488" actId="1036"/>
          <ac:spMkLst>
            <pc:docMk/>
            <pc:sldMk cId="2263588818" sldId="287"/>
            <ac:spMk id="9" creationId="{0749A27C-CEB7-469B-80BF-2F320464599C}"/>
          </ac:spMkLst>
        </pc:spChg>
        <pc:spChg chg="add mod">
          <ac:chgData name="Nicholas Tey" userId="e9f784f8-af50-4f74-b336-a28b9ac4e529" providerId="ADAL" clId="{2B5E360F-D30F-4867-BE5E-D408B5196AA5}" dt="2019-08-22T09:11:43.218" v="2650" actId="20577"/>
          <ac:spMkLst>
            <pc:docMk/>
            <pc:sldMk cId="2263588818" sldId="287"/>
            <ac:spMk id="11" creationId="{6A91B9F3-F764-40C0-92E4-FDE487520200}"/>
          </ac:spMkLst>
        </pc:spChg>
      </pc:sldChg>
      <pc:sldChg chg="modAnim">
        <pc:chgData name="Nicholas Tey" userId="e9f784f8-af50-4f74-b336-a28b9ac4e529" providerId="ADAL" clId="{2B5E360F-D30F-4867-BE5E-D408B5196AA5}" dt="2019-08-22T09:29:26.181" v="2983"/>
        <pc:sldMkLst>
          <pc:docMk/>
          <pc:sldMk cId="2102508651" sldId="292"/>
        </pc:sldMkLst>
      </pc:sldChg>
      <pc:sldChg chg="addSp delSp modSp add ord modAnim">
        <pc:chgData name="Nicholas Tey" userId="e9f784f8-af50-4f74-b336-a28b9ac4e529" providerId="ADAL" clId="{2B5E360F-D30F-4867-BE5E-D408B5196AA5}" dt="2019-08-26T08:53:43.963" v="3296" actId="478"/>
        <pc:sldMkLst>
          <pc:docMk/>
          <pc:sldMk cId="2145284185" sldId="294"/>
        </pc:sldMkLst>
        <pc:spChg chg="del">
          <ac:chgData name="Nicholas Tey" userId="e9f784f8-af50-4f74-b336-a28b9ac4e529" providerId="ADAL" clId="{2B5E360F-D30F-4867-BE5E-D408B5196AA5}" dt="2019-08-22T07:22:19.328" v="14" actId="478"/>
          <ac:spMkLst>
            <pc:docMk/>
            <pc:sldMk cId="2145284185" sldId="294"/>
            <ac:spMk id="5" creationId="{DE84041A-599E-4DEE-9A4E-0216B194C757}"/>
          </ac:spMkLst>
        </pc:spChg>
        <pc:spChg chg="del">
          <ac:chgData name="Nicholas Tey" userId="e9f784f8-af50-4f74-b336-a28b9ac4e529" providerId="ADAL" clId="{2B5E360F-D30F-4867-BE5E-D408B5196AA5}" dt="2019-08-22T07:22:20.101" v="15" actId="478"/>
          <ac:spMkLst>
            <pc:docMk/>
            <pc:sldMk cId="2145284185" sldId="294"/>
            <ac:spMk id="6" creationId="{75D4C78B-F5A2-4E9D-836E-9B4D7CF60F8C}"/>
          </ac:spMkLst>
        </pc:spChg>
        <pc:spChg chg="add mod">
          <ac:chgData name="Nicholas Tey" userId="e9f784f8-af50-4f74-b336-a28b9ac4e529" providerId="ADAL" clId="{2B5E360F-D30F-4867-BE5E-D408B5196AA5}" dt="2019-08-22T09:39:06.071" v="3029" actId="14100"/>
          <ac:spMkLst>
            <pc:docMk/>
            <pc:sldMk cId="2145284185" sldId="294"/>
            <ac:spMk id="7" creationId="{EB79CFAD-D53C-40F6-9A6D-CE5C6B14412A}"/>
          </ac:spMkLst>
        </pc:spChg>
        <pc:spChg chg="del">
          <ac:chgData name="Nicholas Tey" userId="e9f784f8-af50-4f74-b336-a28b9ac4e529" providerId="ADAL" clId="{2B5E360F-D30F-4867-BE5E-D408B5196AA5}" dt="2019-08-22T07:22:18.325" v="13" actId="478"/>
          <ac:spMkLst>
            <pc:docMk/>
            <pc:sldMk cId="2145284185" sldId="294"/>
            <ac:spMk id="8" creationId="{37AAD0D7-E383-49C7-A362-55EF2562D87F}"/>
          </ac:spMkLst>
        </pc:spChg>
        <pc:spChg chg="mod">
          <ac:chgData name="Nicholas Tey" userId="e9f784f8-af50-4f74-b336-a28b9ac4e529" providerId="ADAL" clId="{2B5E360F-D30F-4867-BE5E-D408B5196AA5}" dt="2019-08-22T08:45:09.795" v="1221" actId="20577"/>
          <ac:spMkLst>
            <pc:docMk/>
            <pc:sldMk cId="2145284185" sldId="294"/>
            <ac:spMk id="10" creationId="{B0D24CB1-DBC5-4F0C-A038-0C0F11EFFE92}"/>
          </ac:spMkLst>
        </pc:spChg>
        <pc:spChg chg="add mod">
          <ac:chgData name="Nicholas Tey" userId="e9f784f8-af50-4f74-b336-a28b9ac4e529" providerId="ADAL" clId="{2B5E360F-D30F-4867-BE5E-D408B5196AA5}" dt="2019-08-22T08:49:05.746" v="1455" actId="1076"/>
          <ac:spMkLst>
            <pc:docMk/>
            <pc:sldMk cId="2145284185" sldId="294"/>
            <ac:spMk id="14" creationId="{C5076C6F-2FEB-4522-A1F8-E256E3E8D09B}"/>
          </ac:spMkLst>
        </pc:spChg>
        <pc:spChg chg="add mod">
          <ac:chgData name="Nicholas Tey" userId="e9f784f8-af50-4f74-b336-a28b9ac4e529" providerId="ADAL" clId="{2B5E360F-D30F-4867-BE5E-D408B5196AA5}" dt="2019-08-22T09:06:26.072" v="2249" actId="1035"/>
          <ac:spMkLst>
            <pc:docMk/>
            <pc:sldMk cId="2145284185" sldId="294"/>
            <ac:spMk id="15" creationId="{AD6A9C29-7026-4592-9908-5572B12E08A5}"/>
          </ac:spMkLst>
        </pc:spChg>
        <pc:spChg chg="add mod">
          <ac:chgData name="Nicholas Tey" userId="e9f784f8-af50-4f74-b336-a28b9ac4e529" providerId="ADAL" clId="{2B5E360F-D30F-4867-BE5E-D408B5196AA5}" dt="2019-08-22T09:06:26.072" v="2249" actId="1035"/>
          <ac:spMkLst>
            <pc:docMk/>
            <pc:sldMk cId="2145284185" sldId="294"/>
            <ac:spMk id="16" creationId="{7346A8E5-2DED-4DBA-951C-D3EB53C4E896}"/>
          </ac:spMkLst>
        </pc:spChg>
        <pc:spChg chg="add mod">
          <ac:chgData name="Nicholas Tey" userId="e9f784f8-af50-4f74-b336-a28b9ac4e529" providerId="ADAL" clId="{2B5E360F-D30F-4867-BE5E-D408B5196AA5}" dt="2019-08-22T08:49:05.746" v="1455" actId="1076"/>
          <ac:spMkLst>
            <pc:docMk/>
            <pc:sldMk cId="2145284185" sldId="294"/>
            <ac:spMk id="17" creationId="{A8BC0763-8942-4146-BB97-D1635CE735C1}"/>
          </ac:spMkLst>
        </pc:spChg>
        <pc:spChg chg="add del mod">
          <ac:chgData name="Nicholas Tey" userId="e9f784f8-af50-4f74-b336-a28b9ac4e529" providerId="ADAL" clId="{2B5E360F-D30F-4867-BE5E-D408B5196AA5}" dt="2019-08-22T09:06:08.826" v="2230" actId="478"/>
          <ac:spMkLst>
            <pc:docMk/>
            <pc:sldMk cId="2145284185" sldId="294"/>
            <ac:spMk id="18" creationId="{C864D6E9-2681-4656-9996-63FDB6B068D4}"/>
          </ac:spMkLst>
        </pc:spChg>
        <pc:spChg chg="add mod">
          <ac:chgData name="Nicholas Tey" userId="e9f784f8-af50-4f74-b336-a28b9ac4e529" providerId="ADAL" clId="{2B5E360F-D30F-4867-BE5E-D408B5196AA5}" dt="2019-08-22T09:42:53.192" v="3038" actId="1076"/>
          <ac:spMkLst>
            <pc:docMk/>
            <pc:sldMk cId="2145284185" sldId="294"/>
            <ac:spMk id="19" creationId="{43A8BBFA-4E89-4F90-A7BE-278D1A481F30}"/>
          </ac:spMkLst>
        </pc:spChg>
        <pc:spChg chg="add mod">
          <ac:chgData name="Nicholas Tey" userId="e9f784f8-af50-4f74-b336-a28b9ac4e529" providerId="ADAL" clId="{2B5E360F-D30F-4867-BE5E-D408B5196AA5}" dt="2019-08-22T09:44:26.882" v="3091" actId="1038"/>
          <ac:spMkLst>
            <pc:docMk/>
            <pc:sldMk cId="2145284185" sldId="294"/>
            <ac:spMk id="20" creationId="{C2CCD43B-FE02-492B-B678-246C977133AE}"/>
          </ac:spMkLst>
        </pc:spChg>
        <pc:spChg chg="add mod">
          <ac:chgData name="Nicholas Tey" userId="e9f784f8-af50-4f74-b336-a28b9ac4e529" providerId="ADAL" clId="{2B5E360F-D30F-4867-BE5E-D408B5196AA5}" dt="2019-08-22T09:44:55.326" v="3149" actId="1036"/>
          <ac:spMkLst>
            <pc:docMk/>
            <pc:sldMk cId="2145284185" sldId="294"/>
            <ac:spMk id="21" creationId="{192905EA-E0EF-433B-966A-045C971FEC1A}"/>
          </ac:spMkLst>
        </pc:spChg>
        <pc:spChg chg="add mod">
          <ac:chgData name="Nicholas Tey" userId="e9f784f8-af50-4f74-b336-a28b9ac4e529" providerId="ADAL" clId="{2B5E360F-D30F-4867-BE5E-D408B5196AA5}" dt="2019-08-22T09:45:06.108" v="3199" actId="1035"/>
          <ac:spMkLst>
            <pc:docMk/>
            <pc:sldMk cId="2145284185" sldId="294"/>
            <ac:spMk id="22" creationId="{C2E2C895-C2EA-413C-B9B9-0E11F0D26AFB}"/>
          </ac:spMkLst>
        </pc:spChg>
        <pc:picChg chg="add del mod">
          <ac:chgData name="Nicholas Tey" userId="e9f784f8-af50-4f74-b336-a28b9ac4e529" providerId="ADAL" clId="{2B5E360F-D30F-4867-BE5E-D408B5196AA5}" dt="2019-08-26T08:31:23.861" v="3272" actId="478"/>
          <ac:picMkLst>
            <pc:docMk/>
            <pc:sldMk cId="2145284185" sldId="294"/>
            <ac:picMk id="3" creationId="{46B2DF90-4646-4973-A516-4D2877131EB1}"/>
          </ac:picMkLst>
        </pc:picChg>
        <pc:picChg chg="add del mod">
          <ac:chgData name="Nicholas Tey" userId="e9f784f8-af50-4f74-b336-a28b9ac4e529" providerId="ADAL" clId="{2B5E360F-D30F-4867-BE5E-D408B5196AA5}" dt="2019-08-22T09:35:15.883" v="3000" actId="478"/>
          <ac:picMkLst>
            <pc:docMk/>
            <pc:sldMk cId="2145284185" sldId="294"/>
            <ac:picMk id="3" creationId="{6859DC8C-A0A9-4B02-B510-F590D1519995}"/>
          </ac:picMkLst>
        </pc:picChg>
        <pc:picChg chg="add mod">
          <ac:chgData name="Nicholas Tey" userId="e9f784f8-af50-4f74-b336-a28b9ac4e529" providerId="ADAL" clId="{2B5E360F-D30F-4867-BE5E-D408B5196AA5}" dt="2019-08-22T09:37:44.679" v="3017" actId="1076"/>
          <ac:picMkLst>
            <pc:docMk/>
            <pc:sldMk cId="2145284185" sldId="294"/>
            <ac:picMk id="4" creationId="{6B0A5DBD-5452-4239-9F98-6155156F3D9F}"/>
          </ac:picMkLst>
        </pc:picChg>
        <pc:picChg chg="add del mod">
          <ac:chgData name="Nicholas Tey" userId="e9f784f8-af50-4f74-b336-a28b9ac4e529" providerId="ADAL" clId="{2B5E360F-D30F-4867-BE5E-D408B5196AA5}" dt="2019-08-26T08:31:23.179" v="3271" actId="478"/>
          <ac:picMkLst>
            <pc:docMk/>
            <pc:sldMk cId="2145284185" sldId="294"/>
            <ac:picMk id="6" creationId="{572F0521-0AD5-43D4-8563-AE6C7DEA3F7C}"/>
          </ac:picMkLst>
        </pc:picChg>
        <pc:picChg chg="add mod">
          <ac:chgData name="Nicholas Tey" userId="e9f784f8-af50-4f74-b336-a28b9ac4e529" providerId="ADAL" clId="{2B5E360F-D30F-4867-BE5E-D408B5196AA5}" dt="2019-08-22T09:06:26.072" v="2249" actId="1035"/>
          <ac:picMkLst>
            <pc:docMk/>
            <pc:sldMk cId="2145284185" sldId="294"/>
            <ac:picMk id="9" creationId="{2F4F118A-94EC-452E-A19F-EC62754777BB}"/>
          </ac:picMkLst>
        </pc:picChg>
        <pc:picChg chg="add mod">
          <ac:chgData name="Nicholas Tey" userId="e9f784f8-af50-4f74-b336-a28b9ac4e529" providerId="ADAL" clId="{2B5E360F-D30F-4867-BE5E-D408B5196AA5}" dt="2019-08-22T09:44:12.386" v="3068" actId="1037"/>
          <ac:picMkLst>
            <pc:docMk/>
            <pc:sldMk cId="2145284185" sldId="294"/>
            <ac:picMk id="11" creationId="{D832844A-0F8F-4036-849A-A27B3CB9B37D}"/>
          </ac:picMkLst>
        </pc:picChg>
        <pc:picChg chg="add del mod">
          <ac:chgData name="Nicholas Tey" userId="e9f784f8-af50-4f74-b336-a28b9ac4e529" providerId="ADAL" clId="{2B5E360F-D30F-4867-BE5E-D408B5196AA5}" dt="2019-08-26T08:31:22.595" v="3270" actId="478"/>
          <ac:picMkLst>
            <pc:docMk/>
            <pc:sldMk cId="2145284185" sldId="294"/>
            <ac:picMk id="18" creationId="{FA5346CC-FDF4-42F5-BB73-3AC5CD4CEA8F}"/>
          </ac:picMkLst>
        </pc:picChg>
        <pc:picChg chg="add del mod">
          <ac:chgData name="Nicholas Tey" userId="e9f784f8-af50-4f74-b336-a28b9ac4e529" providerId="ADAL" clId="{2B5E360F-D30F-4867-BE5E-D408B5196AA5}" dt="2019-08-26T08:52:58.986" v="3285" actId="478"/>
          <ac:picMkLst>
            <pc:docMk/>
            <pc:sldMk cId="2145284185" sldId="294"/>
            <ac:picMk id="24" creationId="{2A814EDC-0D27-4264-A8EB-A5CD057D1188}"/>
          </ac:picMkLst>
        </pc:picChg>
        <pc:picChg chg="add del mod">
          <ac:chgData name="Nicholas Tey" userId="e9f784f8-af50-4f74-b336-a28b9ac4e529" providerId="ADAL" clId="{2B5E360F-D30F-4867-BE5E-D408B5196AA5}" dt="2019-08-26T08:52:58.517" v="3284" actId="478"/>
          <ac:picMkLst>
            <pc:docMk/>
            <pc:sldMk cId="2145284185" sldId="294"/>
            <ac:picMk id="26" creationId="{7D682793-4E69-4344-B989-39CF407B409A}"/>
          </ac:picMkLst>
        </pc:picChg>
        <pc:picChg chg="add del mod">
          <ac:chgData name="Nicholas Tey" userId="e9f784f8-af50-4f74-b336-a28b9ac4e529" providerId="ADAL" clId="{2B5E360F-D30F-4867-BE5E-D408B5196AA5}" dt="2019-08-26T08:52:56.576" v="3283" actId="478"/>
          <ac:picMkLst>
            <pc:docMk/>
            <pc:sldMk cId="2145284185" sldId="294"/>
            <ac:picMk id="27" creationId="{A5A02EE0-8EF3-4AB9-B84E-4C00F956BD1F}"/>
          </ac:picMkLst>
        </pc:picChg>
        <pc:picChg chg="add del mod">
          <ac:chgData name="Nicholas Tey" userId="e9f784f8-af50-4f74-b336-a28b9ac4e529" providerId="ADAL" clId="{2B5E360F-D30F-4867-BE5E-D408B5196AA5}" dt="2019-08-26T08:53:01.301" v="3287"/>
          <ac:picMkLst>
            <pc:docMk/>
            <pc:sldMk cId="2145284185" sldId="294"/>
            <ac:picMk id="29" creationId="{4C2A58A6-FDBF-46A7-A713-C6D34FF7E29E}"/>
          </ac:picMkLst>
        </pc:picChg>
        <pc:picChg chg="add del mod">
          <ac:chgData name="Nicholas Tey" userId="e9f784f8-af50-4f74-b336-a28b9ac4e529" providerId="ADAL" clId="{2B5E360F-D30F-4867-BE5E-D408B5196AA5}" dt="2019-08-26T08:53:04.954" v="3289"/>
          <ac:picMkLst>
            <pc:docMk/>
            <pc:sldMk cId="2145284185" sldId="294"/>
            <ac:picMk id="31" creationId="{795B928A-0196-4930-AE21-850B53C4325F}"/>
          </ac:picMkLst>
        </pc:picChg>
        <pc:picChg chg="add del mod">
          <ac:chgData name="Nicholas Tey" userId="e9f784f8-af50-4f74-b336-a28b9ac4e529" providerId="ADAL" clId="{2B5E360F-D30F-4867-BE5E-D408B5196AA5}" dt="2019-08-26T08:53:43.963" v="3296" actId="478"/>
          <ac:picMkLst>
            <pc:docMk/>
            <pc:sldMk cId="2145284185" sldId="294"/>
            <ac:picMk id="32" creationId="{1392074C-CE17-4788-ADAA-95201087DE53}"/>
          </ac:picMkLst>
        </pc:picChg>
      </pc:sldChg>
      <pc:sldChg chg="addSp delSp modSp add ord">
        <pc:chgData name="Nicholas Tey" userId="e9f784f8-af50-4f74-b336-a28b9ac4e529" providerId="ADAL" clId="{2B5E360F-D30F-4867-BE5E-D408B5196AA5}" dt="2019-08-22T09:21:51.966" v="2934" actId="1036"/>
        <pc:sldMkLst>
          <pc:docMk/>
          <pc:sldMk cId="635449282" sldId="296"/>
        </pc:sldMkLst>
        <pc:spChg chg="add del">
          <ac:chgData name="Nicholas Tey" userId="e9f784f8-af50-4f74-b336-a28b9ac4e529" providerId="ADAL" clId="{2B5E360F-D30F-4867-BE5E-D408B5196AA5}" dt="2019-08-22T08:38:27.003" v="1093"/>
          <ac:spMkLst>
            <pc:docMk/>
            <pc:sldMk cId="635449282" sldId="296"/>
            <ac:spMk id="2" creationId="{271C555D-CBDD-4179-9F47-A329E4515898}"/>
          </ac:spMkLst>
        </pc:spChg>
        <pc:spChg chg="add del">
          <ac:chgData name="Nicholas Tey" userId="e9f784f8-af50-4f74-b336-a28b9ac4e529" providerId="ADAL" clId="{2B5E360F-D30F-4867-BE5E-D408B5196AA5}" dt="2019-08-22T08:39:49.210" v="1124"/>
          <ac:spMkLst>
            <pc:docMk/>
            <pc:sldMk cId="635449282" sldId="296"/>
            <ac:spMk id="5" creationId="{A1A87F16-EE16-4743-8A35-DDF5FF278972}"/>
          </ac:spMkLst>
        </pc:spChg>
        <pc:spChg chg="add mod">
          <ac:chgData name="Nicholas Tey" userId="e9f784f8-af50-4f74-b336-a28b9ac4e529" providerId="ADAL" clId="{2B5E360F-D30F-4867-BE5E-D408B5196AA5}" dt="2019-08-22T09:19:04.573" v="2828" actId="14100"/>
          <ac:spMkLst>
            <pc:docMk/>
            <pc:sldMk cId="635449282" sldId="296"/>
            <ac:spMk id="7" creationId="{3EC13624-FF39-4354-8F5E-13BA2315D300}"/>
          </ac:spMkLst>
        </pc:spChg>
        <pc:spChg chg="add del mod">
          <ac:chgData name="Nicholas Tey" userId="e9f784f8-af50-4f74-b336-a28b9ac4e529" providerId="ADAL" clId="{2B5E360F-D30F-4867-BE5E-D408B5196AA5}" dt="2019-08-22T09:17:18.277" v="2773" actId="478"/>
          <ac:spMkLst>
            <pc:docMk/>
            <pc:sldMk cId="635449282" sldId="296"/>
            <ac:spMk id="9" creationId="{868AB493-ECFE-4C4F-997B-10D0DCA32B7D}"/>
          </ac:spMkLst>
        </pc:spChg>
        <pc:spChg chg="mod">
          <ac:chgData name="Nicholas Tey" userId="e9f784f8-af50-4f74-b336-a28b9ac4e529" providerId="ADAL" clId="{2B5E360F-D30F-4867-BE5E-D408B5196AA5}" dt="2019-08-22T09:16:08.860" v="2751" actId="20577"/>
          <ac:spMkLst>
            <pc:docMk/>
            <pc:sldMk cId="635449282" sldId="296"/>
            <ac:spMk id="13" creationId="{17657D0C-1633-4380-9C9D-5D919D8D6627}"/>
          </ac:spMkLst>
        </pc:spChg>
        <pc:spChg chg="mod">
          <ac:chgData name="Nicholas Tey" userId="e9f784f8-af50-4f74-b336-a28b9ac4e529" providerId="ADAL" clId="{2B5E360F-D30F-4867-BE5E-D408B5196AA5}" dt="2019-08-22T09:15:46.789" v="2729" actId="20577"/>
          <ac:spMkLst>
            <pc:docMk/>
            <pc:sldMk cId="635449282" sldId="296"/>
            <ac:spMk id="14" creationId="{1282CCF3-FC62-4CEB-B3C5-B6AD127A485E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23" creationId="{2864863B-9AF6-4C45-A9D0-A7649769C775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25" creationId="{E6A3FF3C-F4EE-4512-8BC4-6B4D1972D6D5}"/>
          </ac:spMkLst>
        </pc:spChg>
        <pc:spChg chg="mod">
          <ac:chgData name="Nicholas Tey" userId="e9f784f8-af50-4f74-b336-a28b9ac4e529" providerId="ADAL" clId="{2B5E360F-D30F-4867-BE5E-D408B5196AA5}" dt="2019-08-22T09:21:51.966" v="2934" actId="1036"/>
          <ac:spMkLst>
            <pc:docMk/>
            <pc:sldMk cId="635449282" sldId="296"/>
            <ac:spMk id="27" creationId="{4002EB3D-957D-48B2-90DC-39CC697AAF13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29" creationId="{3BEAA3B2-1F1E-4EA5-A0F2-1951A25EE061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0" creationId="{5C2301F1-89B9-4EC0-86C0-2D499DD96D68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1" creationId="{FA42D189-76C0-4C05-A8D9-D302FAC981BC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2" creationId="{C5D1106D-0F25-448C-9FCD-9809EE82E719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3" creationId="{5DCCEA40-1545-4EF5-8A30-6ABBB1517FB6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4" creationId="{E46DC25C-02EF-4BE3-8388-6108A9A9D42A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5" creationId="{68EAEEB0-ABF4-4508-B7A6-6DBDA243C325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6" creationId="{F07B7B1A-FCD9-4D43-B8A5-E1170CD0588D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7" creationId="{46E69281-62E3-4217-B7B7-714E5DB57C32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38" creationId="{BFB0F4BB-28EE-4150-BD04-7E939D97861D}"/>
          </ac:spMkLst>
        </pc:spChg>
        <pc:spChg chg="mod">
          <ac:chgData name="Nicholas Tey" userId="e9f784f8-af50-4f74-b336-a28b9ac4e529" providerId="ADAL" clId="{2B5E360F-D30F-4867-BE5E-D408B5196AA5}" dt="2019-08-22T09:03:25.540" v="2089" actId="20577"/>
          <ac:spMkLst>
            <pc:docMk/>
            <pc:sldMk cId="635449282" sldId="296"/>
            <ac:spMk id="39" creationId="{FE29555A-19E6-4A44-995D-853ADB4DC124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0" creationId="{9352E1F4-682D-4E75-8CC2-808958D56F7E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1" creationId="{8A1E1DFF-366A-4636-89E4-6F7D07FA39A1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2" creationId="{FA1EA1DE-AFD8-4D03-B681-B82C46F2394F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3" creationId="{2DF535D9-32E3-42E7-B228-5E13BB85CF7E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4" creationId="{8CF08712-38A0-4C4A-98D3-2234B1026312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5" creationId="{BAFEE99A-601D-4AF7-B79A-4073B8728ACB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6" creationId="{D5E8B70C-FF31-4837-ABF3-9ACC614A76B0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7" creationId="{205923CB-0CAF-4213-A68A-D30C0BD3384C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8" creationId="{484BD153-DAA1-49B1-8A26-8ED79E926669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49" creationId="{72E7E8B3-AB2C-4FC8-BE4F-D678C08CBFD6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0" creationId="{715F219D-B28B-4877-8CFA-3E66C1C2AFFC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1" creationId="{6437A76E-61FA-4EED-A977-B1749237FE11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2" creationId="{2A605006-7BE7-49BB-AE44-BCD10B7D4884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3" creationId="{C5239F7A-CD32-45F5-A4EF-4875762FF320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4" creationId="{FF8D98AF-5372-4398-BEFA-A2286D267A39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5" creationId="{651E9883-529C-4D77-AD78-3F85CDA417B3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6" creationId="{5A8B5F28-F030-43EF-BFE8-DF487776467F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7" creationId="{1D3BC936-9796-4828-A06E-7483BAA5EAD3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8" creationId="{48A15E2B-5223-402F-A12C-EF6D1692CA97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59" creationId="{7915BA27-FEF6-4F16-AB67-177861B83E86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60" creationId="{BF7D1F09-E500-469D-B1BA-88F64B6071F9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61" creationId="{3D4EA8AF-DF16-4CD8-A80E-FF8914DDD585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62" creationId="{581BFDBC-3F73-4DE9-A1A9-8B629B3E262C}"/>
          </ac:spMkLst>
        </pc:spChg>
        <pc:spChg chg="mod">
          <ac:chgData name="Nicholas Tey" userId="e9f784f8-af50-4f74-b336-a28b9ac4e529" providerId="ADAL" clId="{2B5E360F-D30F-4867-BE5E-D408B5196AA5}" dt="2019-08-22T09:17:54.232" v="2802" actId="1076"/>
          <ac:spMkLst>
            <pc:docMk/>
            <pc:sldMk cId="635449282" sldId="296"/>
            <ac:spMk id="63" creationId="{A0400DA6-28BB-4875-9359-348A37C72C18}"/>
          </ac:spMkLst>
        </pc:spChg>
        <pc:spChg chg="add mod">
          <ac:chgData name="Nicholas Tey" userId="e9f784f8-af50-4f74-b336-a28b9ac4e529" providerId="ADAL" clId="{2B5E360F-D30F-4867-BE5E-D408B5196AA5}" dt="2019-08-22T09:19:19.173" v="2831" actId="14100"/>
          <ac:spMkLst>
            <pc:docMk/>
            <pc:sldMk cId="635449282" sldId="296"/>
            <ac:spMk id="64" creationId="{1661A255-C942-4688-8962-415B08CACFC7}"/>
          </ac:spMkLst>
        </pc:spChg>
        <pc:spChg chg="add mod">
          <ac:chgData name="Nicholas Tey" userId="e9f784f8-af50-4f74-b336-a28b9ac4e529" providerId="ADAL" clId="{2B5E360F-D30F-4867-BE5E-D408B5196AA5}" dt="2019-08-22T09:20:11.269" v="2930" actId="20577"/>
          <ac:spMkLst>
            <pc:docMk/>
            <pc:sldMk cId="635449282" sldId="296"/>
            <ac:spMk id="65" creationId="{17116025-8191-4AE7-9A78-A0CACDD30D24}"/>
          </ac:spMkLst>
        </pc:spChg>
        <pc:grpChg chg="mod">
          <ac:chgData name="Nicholas Tey" userId="e9f784f8-af50-4f74-b336-a28b9ac4e529" providerId="ADAL" clId="{2B5E360F-D30F-4867-BE5E-D408B5196AA5}" dt="2019-08-22T09:15:43.381" v="2721" actId="1076"/>
          <ac:grpSpMkLst>
            <pc:docMk/>
            <pc:sldMk cId="635449282" sldId="296"/>
            <ac:grpSpMk id="11" creationId="{7B8768BE-3F16-478F-9F71-08525637CAE7}"/>
          </ac:grpSpMkLst>
        </pc:grpChg>
        <pc:picChg chg="mod">
          <ac:chgData name="Nicholas Tey" userId="e9f784f8-af50-4f74-b336-a28b9ac4e529" providerId="ADAL" clId="{2B5E360F-D30F-4867-BE5E-D408B5196AA5}" dt="2019-08-22T09:17:54.232" v="2802" actId="1076"/>
          <ac:picMkLst>
            <pc:docMk/>
            <pc:sldMk cId="635449282" sldId="296"/>
            <ac:picMk id="6" creationId="{BD8EA934-BA12-4F07-981F-F4C4E2A7A08C}"/>
          </ac:picMkLst>
        </pc:picChg>
        <pc:picChg chg="mod">
          <ac:chgData name="Nicholas Tey" userId="e9f784f8-af50-4f74-b336-a28b9ac4e529" providerId="ADAL" clId="{2B5E360F-D30F-4867-BE5E-D408B5196AA5}" dt="2019-08-22T09:17:54.232" v="2802" actId="1076"/>
          <ac:picMkLst>
            <pc:docMk/>
            <pc:sldMk cId="635449282" sldId="296"/>
            <ac:picMk id="8" creationId="{9995E0B0-23C0-4D5C-B35E-ABA6F158D969}"/>
          </ac:picMkLst>
        </pc:picChg>
        <pc:picChg chg="mod">
          <ac:chgData name="Nicholas Tey" userId="e9f784f8-af50-4f74-b336-a28b9ac4e529" providerId="ADAL" clId="{2B5E360F-D30F-4867-BE5E-D408B5196AA5}" dt="2019-08-22T09:17:54.232" v="2802" actId="1076"/>
          <ac:picMkLst>
            <pc:docMk/>
            <pc:sldMk cId="635449282" sldId="296"/>
            <ac:picMk id="10" creationId="{56F2EFCD-19EE-4A76-97B1-8F21ACEEEAE9}"/>
          </ac:picMkLst>
        </pc:picChg>
        <pc:picChg chg="mod">
          <ac:chgData name="Nicholas Tey" userId="e9f784f8-af50-4f74-b336-a28b9ac4e529" providerId="ADAL" clId="{2B5E360F-D30F-4867-BE5E-D408B5196AA5}" dt="2019-08-22T09:17:54.232" v="2802" actId="1076"/>
          <ac:picMkLst>
            <pc:docMk/>
            <pc:sldMk cId="635449282" sldId="296"/>
            <ac:picMk id="15" creationId="{4B8EAEE5-28C7-4725-B585-90FD295E234A}"/>
          </ac:picMkLst>
        </pc:picChg>
        <pc:cxnChg chg="add mod">
          <ac:chgData name="Nicholas Tey" userId="e9f784f8-af50-4f74-b336-a28b9ac4e529" providerId="ADAL" clId="{2B5E360F-D30F-4867-BE5E-D408B5196AA5}" dt="2019-08-22T09:19:45.078" v="2846" actId="14100"/>
          <ac:cxnSpMkLst>
            <pc:docMk/>
            <pc:sldMk cId="635449282" sldId="296"/>
            <ac:cxnSpMk id="16" creationId="{2EF5B83B-7971-4343-9FD9-7BE3853B76CE}"/>
          </ac:cxnSpMkLst>
        </pc:cxnChg>
        <pc:cxnChg chg="add mod">
          <ac:chgData name="Nicholas Tey" userId="e9f784f8-af50-4f74-b336-a28b9ac4e529" providerId="ADAL" clId="{2B5E360F-D30F-4867-BE5E-D408B5196AA5}" dt="2019-08-22T09:20:10.549" v="2928" actId="20577"/>
          <ac:cxnSpMkLst>
            <pc:docMk/>
            <pc:sldMk cId="635449282" sldId="296"/>
            <ac:cxnSpMk id="66" creationId="{02A7B502-A8BC-4BCD-AD87-F87DE889F3DE}"/>
          </ac:cxnSpMkLst>
        </pc:cxnChg>
      </pc:sldChg>
      <pc:sldChg chg="addSp delSp modSp add modAnim">
        <pc:chgData name="Nicholas Tey" userId="e9f784f8-af50-4f74-b336-a28b9ac4e529" providerId="ADAL" clId="{2B5E360F-D30F-4867-BE5E-D408B5196AA5}" dt="2019-08-22T09:24:33.840" v="2935"/>
        <pc:sldMkLst>
          <pc:docMk/>
          <pc:sldMk cId="3850907307" sldId="297"/>
        </pc:sldMkLst>
        <pc:spChg chg="add del">
          <ac:chgData name="Nicholas Tey" userId="e9f784f8-af50-4f74-b336-a28b9ac4e529" providerId="ADAL" clId="{2B5E360F-D30F-4867-BE5E-D408B5196AA5}" dt="2019-08-22T08:58:58.081" v="1824" actId="478"/>
          <ac:spMkLst>
            <pc:docMk/>
            <pc:sldMk cId="3850907307" sldId="297"/>
            <ac:spMk id="2" creationId="{7BCFD7CA-2386-46E5-AA0B-A819FE974951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23" creationId="{2864863B-9AF6-4C45-A9D0-A7649769C775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25" creationId="{E6A3FF3C-F4EE-4512-8BC4-6B4D1972D6D5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26" creationId="{C1F13295-8110-496D-86F0-6BC6CEAB3983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27" creationId="{4002EB3D-957D-48B2-90DC-39CC697AAF13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29" creationId="{3BEAA3B2-1F1E-4EA5-A0F2-1951A25EE061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0" creationId="{5C2301F1-89B9-4EC0-86C0-2D499DD96D68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1" creationId="{FA42D189-76C0-4C05-A8D9-D302FAC981BC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2" creationId="{C5D1106D-0F25-448C-9FCD-9809EE82E719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3" creationId="{5DCCEA40-1545-4EF5-8A30-6ABBB1517FB6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4" creationId="{E46DC25C-02EF-4BE3-8388-6108A9A9D42A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5" creationId="{68EAEEB0-ABF4-4508-B7A6-6DBDA243C325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6" creationId="{F07B7B1A-FCD9-4D43-B8A5-E1170CD0588D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7" creationId="{46E69281-62E3-4217-B7B7-714E5DB57C32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38" creationId="{BFB0F4BB-28EE-4150-BD04-7E939D97861D}"/>
          </ac:spMkLst>
        </pc:spChg>
        <pc:spChg chg="mod">
          <ac:chgData name="Nicholas Tey" userId="e9f784f8-af50-4f74-b336-a28b9ac4e529" providerId="ADAL" clId="{2B5E360F-D30F-4867-BE5E-D408B5196AA5}" dt="2019-08-22T08:50:50.302" v="1491" actId="20577"/>
          <ac:spMkLst>
            <pc:docMk/>
            <pc:sldMk cId="3850907307" sldId="297"/>
            <ac:spMk id="39" creationId="{FE29555A-19E6-4A44-995D-853ADB4DC124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0" creationId="{9352E1F4-682D-4E75-8CC2-808958D56F7E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1" creationId="{8A1E1DFF-366A-4636-89E4-6F7D07FA39A1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2" creationId="{FA1EA1DE-AFD8-4D03-B681-B82C46F2394F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3" creationId="{2DF535D9-32E3-42E7-B228-5E13BB85CF7E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4" creationId="{8CF08712-38A0-4C4A-98D3-2234B1026312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5" creationId="{BAFEE99A-601D-4AF7-B79A-4073B8728ACB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6" creationId="{D5E8B70C-FF31-4837-ABF3-9ACC614A76B0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7" creationId="{205923CB-0CAF-4213-A68A-D30C0BD3384C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8" creationId="{484BD153-DAA1-49B1-8A26-8ED79E926669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49" creationId="{72E7E8B3-AB2C-4FC8-BE4F-D678C08CBFD6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0" creationId="{715F219D-B28B-4877-8CFA-3E66C1C2AFFC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1" creationId="{6437A76E-61FA-4EED-A977-B1749237FE11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2" creationId="{2A605006-7BE7-49BB-AE44-BCD10B7D4884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3" creationId="{C5239F7A-CD32-45F5-A4EF-4875762FF320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4" creationId="{FF8D98AF-5372-4398-BEFA-A2286D267A39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5" creationId="{651E9883-529C-4D77-AD78-3F85CDA417B3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6" creationId="{5A8B5F28-F030-43EF-BFE8-DF487776467F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7" creationId="{1D3BC936-9796-4828-A06E-7483BAA5EAD3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8" creationId="{48A15E2B-5223-402F-A12C-EF6D1692CA97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59" creationId="{7915BA27-FEF6-4F16-AB67-177861B83E86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60" creationId="{BF7D1F09-E500-469D-B1BA-88F64B6071F9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61" creationId="{3D4EA8AF-DF16-4CD8-A80E-FF8914DDD585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62" creationId="{581BFDBC-3F73-4DE9-A1A9-8B629B3E262C}"/>
          </ac:spMkLst>
        </pc:spChg>
        <pc:spChg chg="del">
          <ac:chgData name="Nicholas Tey" userId="e9f784f8-af50-4f74-b336-a28b9ac4e529" providerId="ADAL" clId="{2B5E360F-D30F-4867-BE5E-D408B5196AA5}" dt="2019-08-22T08:51:13.269" v="1492" actId="478"/>
          <ac:spMkLst>
            <pc:docMk/>
            <pc:sldMk cId="3850907307" sldId="297"/>
            <ac:spMk id="63" creationId="{A0400DA6-28BB-4875-9359-348A37C72C18}"/>
          </ac:spMkLst>
        </pc:spChg>
        <pc:spChg chg="add mod ord">
          <ac:chgData name="Nicholas Tey" userId="e9f784f8-af50-4f74-b336-a28b9ac4e529" providerId="ADAL" clId="{2B5E360F-D30F-4867-BE5E-D408B5196AA5}" dt="2019-08-22T09:01:29.163" v="2070" actId="1076"/>
          <ac:spMkLst>
            <pc:docMk/>
            <pc:sldMk cId="3850907307" sldId="297"/>
            <ac:spMk id="64" creationId="{CE4153A4-4A3C-4E0E-BB1F-7989E5F6F3BF}"/>
          </ac:spMkLst>
        </pc:spChg>
        <pc:spChg chg="add mod">
          <ac:chgData name="Nicholas Tey" userId="e9f784f8-af50-4f74-b336-a28b9ac4e529" providerId="ADAL" clId="{2B5E360F-D30F-4867-BE5E-D408B5196AA5}" dt="2019-08-22T09:01:29.163" v="2070" actId="1076"/>
          <ac:spMkLst>
            <pc:docMk/>
            <pc:sldMk cId="3850907307" sldId="297"/>
            <ac:spMk id="65" creationId="{B19B97BD-4472-4F18-8EF9-624DE71416EC}"/>
          </ac:spMkLst>
        </pc:spChg>
        <pc:spChg chg="add mod">
          <ac:chgData name="Nicholas Tey" userId="e9f784f8-af50-4f74-b336-a28b9ac4e529" providerId="ADAL" clId="{2B5E360F-D30F-4867-BE5E-D408B5196AA5}" dt="2019-08-22T09:14:15.464" v="2662" actId="20577"/>
          <ac:spMkLst>
            <pc:docMk/>
            <pc:sldMk cId="3850907307" sldId="297"/>
            <ac:spMk id="66" creationId="{66829A63-C35E-4E7A-9EC1-BD7AB3C7EC4F}"/>
          </ac:spMkLst>
        </pc:spChg>
        <pc:grpChg chg="del">
          <ac:chgData name="Nicholas Tey" userId="e9f784f8-af50-4f74-b336-a28b9ac4e529" providerId="ADAL" clId="{2B5E360F-D30F-4867-BE5E-D408B5196AA5}" dt="2019-08-22T08:51:13.269" v="1492" actId="478"/>
          <ac:grpSpMkLst>
            <pc:docMk/>
            <pc:sldMk cId="3850907307" sldId="297"/>
            <ac:grpSpMk id="11" creationId="{7B8768BE-3F16-478F-9F71-08525637CAE7}"/>
          </ac:grpSpMkLst>
        </pc:grpChg>
        <pc:picChg chg="del">
          <ac:chgData name="Nicholas Tey" userId="e9f784f8-af50-4f74-b336-a28b9ac4e529" providerId="ADAL" clId="{2B5E360F-D30F-4867-BE5E-D408B5196AA5}" dt="2019-08-22T08:51:13.269" v="1492" actId="478"/>
          <ac:picMkLst>
            <pc:docMk/>
            <pc:sldMk cId="3850907307" sldId="297"/>
            <ac:picMk id="6" creationId="{BD8EA934-BA12-4F07-981F-F4C4E2A7A08C}"/>
          </ac:picMkLst>
        </pc:picChg>
        <pc:picChg chg="del">
          <ac:chgData name="Nicholas Tey" userId="e9f784f8-af50-4f74-b336-a28b9ac4e529" providerId="ADAL" clId="{2B5E360F-D30F-4867-BE5E-D408B5196AA5}" dt="2019-08-22T08:51:13.269" v="1492" actId="478"/>
          <ac:picMkLst>
            <pc:docMk/>
            <pc:sldMk cId="3850907307" sldId="297"/>
            <ac:picMk id="8" creationId="{9995E0B0-23C0-4D5C-B35E-ABA6F158D969}"/>
          </ac:picMkLst>
        </pc:picChg>
        <pc:picChg chg="del">
          <ac:chgData name="Nicholas Tey" userId="e9f784f8-af50-4f74-b336-a28b9ac4e529" providerId="ADAL" clId="{2B5E360F-D30F-4867-BE5E-D408B5196AA5}" dt="2019-08-22T08:51:13.269" v="1492" actId="478"/>
          <ac:picMkLst>
            <pc:docMk/>
            <pc:sldMk cId="3850907307" sldId="297"/>
            <ac:picMk id="10" creationId="{56F2EFCD-19EE-4A76-97B1-8F21ACEEEAE9}"/>
          </ac:picMkLst>
        </pc:picChg>
        <pc:picChg chg="del">
          <ac:chgData name="Nicholas Tey" userId="e9f784f8-af50-4f74-b336-a28b9ac4e529" providerId="ADAL" clId="{2B5E360F-D30F-4867-BE5E-D408B5196AA5}" dt="2019-08-22T08:51:13.269" v="1492" actId="478"/>
          <ac:picMkLst>
            <pc:docMk/>
            <pc:sldMk cId="3850907307" sldId="297"/>
            <ac:picMk id="15" creationId="{4B8EAEE5-28C7-4725-B585-90FD295E234A}"/>
          </ac:picMkLst>
        </pc:picChg>
      </pc:sldChg>
    </pc:docChg>
  </pc:docChgLst>
  <pc:docChgLst>
    <pc:chgData name="Nicholas Tey" userId="e9f784f8-af50-4f74-b336-a28b9ac4e529" providerId="ADAL" clId="{64C53729-366C-45F5-9E82-70D728AB52D9}"/>
    <pc:docChg chg="custSel addSld modSld">
      <pc:chgData name="Nicholas Tey" userId="e9f784f8-af50-4f74-b336-a28b9ac4e529" providerId="ADAL" clId="{64C53729-366C-45F5-9E82-70D728AB52D9}" dt="2019-08-29T03:49:58.047" v="26" actId="1076"/>
      <pc:docMkLst>
        <pc:docMk/>
      </pc:docMkLst>
      <pc:sldChg chg="modSp">
        <pc:chgData name="Nicholas Tey" userId="e9f784f8-af50-4f74-b336-a28b9ac4e529" providerId="ADAL" clId="{64C53729-366C-45F5-9E82-70D728AB52D9}" dt="2019-08-29T03:49:58.047" v="26" actId="1076"/>
        <pc:sldMkLst>
          <pc:docMk/>
          <pc:sldMk cId="1010533417" sldId="273"/>
        </pc:sldMkLst>
        <pc:picChg chg="mod">
          <ac:chgData name="Nicholas Tey" userId="e9f784f8-af50-4f74-b336-a28b9ac4e529" providerId="ADAL" clId="{64C53729-366C-45F5-9E82-70D728AB52D9}" dt="2019-08-29T03:49:58.047" v="26" actId="1076"/>
          <ac:picMkLst>
            <pc:docMk/>
            <pc:sldMk cId="1010533417" sldId="273"/>
            <ac:picMk id="15" creationId="{26FF3A6B-3169-4E1C-BF49-F9D15D6AC279}"/>
          </ac:picMkLst>
        </pc:picChg>
      </pc:sldChg>
      <pc:sldChg chg="addSp delSp modSp add delAnim">
        <pc:chgData name="Nicholas Tey" userId="e9f784f8-af50-4f74-b336-a28b9ac4e529" providerId="ADAL" clId="{64C53729-366C-45F5-9E82-70D728AB52D9}" dt="2019-08-27T08:48:49.577" v="25" actId="20577"/>
        <pc:sldMkLst>
          <pc:docMk/>
          <pc:sldMk cId="2039998644" sldId="298"/>
        </pc:sldMkLst>
        <pc:spChg chg="del">
          <ac:chgData name="Nicholas Tey" userId="e9f784f8-af50-4f74-b336-a28b9ac4e529" providerId="ADAL" clId="{64C53729-366C-45F5-9E82-70D728AB52D9}" dt="2019-08-27T08:48:19.139" v="2" actId="478"/>
          <ac:spMkLst>
            <pc:docMk/>
            <pc:sldMk cId="2039998644" sldId="298"/>
            <ac:spMk id="29" creationId="{683F4475-83B6-4178-969B-5D2F6471733D}"/>
          </ac:spMkLst>
        </pc:spChg>
        <pc:spChg chg="add mod">
          <ac:chgData name="Nicholas Tey" userId="e9f784f8-af50-4f74-b336-a28b9ac4e529" providerId="ADAL" clId="{64C53729-366C-45F5-9E82-70D728AB52D9}" dt="2019-08-27T08:48:49.577" v="25" actId="20577"/>
          <ac:spMkLst>
            <pc:docMk/>
            <pc:sldMk cId="2039998644" sldId="298"/>
            <ac:spMk id="30" creationId="{6B43640D-3D15-4E6E-B4DA-571EFFBC94F7}"/>
          </ac:spMkLst>
        </pc:spChg>
        <pc:grpChg chg="del">
          <ac:chgData name="Nicholas Tey" userId="e9f784f8-af50-4f74-b336-a28b9ac4e529" providerId="ADAL" clId="{64C53729-366C-45F5-9E82-70D728AB52D9}" dt="2019-08-27T08:48:19.139" v="2" actId="478"/>
          <ac:grpSpMkLst>
            <pc:docMk/>
            <pc:sldMk cId="2039998644" sldId="298"/>
            <ac:grpSpMk id="25" creationId="{0F5CA4E5-08AE-4E00-AA5B-EEC0F192E07D}"/>
          </ac:grpSpMkLst>
        </pc:grpChg>
        <pc:grpChg chg="del">
          <ac:chgData name="Nicholas Tey" userId="e9f784f8-af50-4f74-b336-a28b9ac4e529" providerId="ADAL" clId="{64C53729-366C-45F5-9E82-70D728AB52D9}" dt="2019-08-27T08:48:15.127" v="1" actId="478"/>
          <ac:grpSpMkLst>
            <pc:docMk/>
            <pc:sldMk cId="2039998644" sldId="298"/>
            <ac:grpSpMk id="43" creationId="{4B214207-E38D-450F-A37F-2708EA0FE45D}"/>
          </ac:grpSpMkLst>
        </pc:grpChg>
        <pc:picChg chg="mod">
          <ac:chgData name="Nicholas Tey" userId="e9f784f8-af50-4f74-b336-a28b9ac4e529" providerId="ADAL" clId="{64C53729-366C-45F5-9E82-70D728AB52D9}" dt="2019-08-27T08:48:24.154" v="4" actId="1076"/>
          <ac:picMkLst>
            <pc:docMk/>
            <pc:sldMk cId="2039998644" sldId="298"/>
            <ac:picMk id="4" creationId="{10471735-F752-4ED9-9D8B-408F59B0F74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cht\Desktop\Eigen_projection_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/>
              <a:t>Graph of eigenface projection</a:t>
            </a:r>
            <a:r>
              <a:rPr lang="en-SG" baseline="0"/>
              <a:t> against scale factor for an input with 125 33D images</a:t>
            </a:r>
            <a:endParaRPr lang="en-SG"/>
          </a:p>
        </c:rich>
      </c:tx>
      <c:layout>
        <c:manualLayout>
          <c:xMode val="edge"/>
          <c:yMode val="edge"/>
          <c:x val="0.20904320444581298"/>
          <c:y val="3.40727966855382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546595257994987"/>
          <c:y val="0.1055263157894737"/>
          <c:w val="0.6827028255546268"/>
          <c:h val="0.81806359948808061"/>
        </c:manualLayout>
      </c:layout>
      <c:scatterChart>
        <c:scatterStyle val="lineMarker"/>
        <c:varyColors val="0"/>
        <c:ser>
          <c:idx val="0"/>
          <c:order val="0"/>
          <c:tx>
            <c:v>Eigen 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Sheet1!$A$3:$A$127</c:f>
              <c:numCache>
                <c:formatCode>General</c:formatCode>
                <c:ptCount val="125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  <c:pt idx="26">
                  <c:v>2.0559836084922498</c:v>
                </c:pt>
                <c:pt idx="27">
                  <c:v>1.2786125014908001</c:v>
                </c:pt>
                <c:pt idx="28">
                  <c:v>1.2886226422809799</c:v>
                </c:pt>
                <c:pt idx="29">
                  <c:v>1.87981839694056</c:v>
                </c:pt>
                <c:pt idx="30">
                  <c:v>2.36600400729403</c:v>
                </c:pt>
                <c:pt idx="31">
                  <c:v>1.72131468956411</c:v>
                </c:pt>
                <c:pt idx="32">
                  <c:v>2.1479773524892001</c:v>
                </c:pt>
                <c:pt idx="33">
                  <c:v>1.8175116948283001</c:v>
                </c:pt>
                <c:pt idx="34">
                  <c:v>1.9976362250044899</c:v>
                </c:pt>
                <c:pt idx="35">
                  <c:v>1.89794929339166</c:v>
                </c:pt>
                <c:pt idx="36">
                  <c:v>1.2442676788037601</c:v>
                </c:pt>
                <c:pt idx="37">
                  <c:v>1.0869565217391299</c:v>
                </c:pt>
                <c:pt idx="38">
                  <c:v>2.1248536207898399</c:v>
                </c:pt>
                <c:pt idx="39">
                  <c:v>1.5095949894680001</c:v>
                </c:pt>
                <c:pt idx="40">
                  <c:v>1.6896049795891299</c:v>
                </c:pt>
                <c:pt idx="41">
                  <c:v>1.3087504606567499</c:v>
                </c:pt>
                <c:pt idx="42">
                  <c:v>1.9752971776083399</c:v>
                </c:pt>
                <c:pt idx="43">
                  <c:v>1.22731445045667</c:v>
                </c:pt>
                <c:pt idx="44">
                  <c:v>1.7160886082845599</c:v>
                </c:pt>
                <c:pt idx="45">
                  <c:v>1.9408813129845099</c:v>
                </c:pt>
                <c:pt idx="46">
                  <c:v>1.24145008168668</c:v>
                </c:pt>
                <c:pt idx="47">
                  <c:v>1.6789856679491599</c:v>
                </c:pt>
                <c:pt idx="48">
                  <c:v>1.63205097986915</c:v>
                </c:pt>
                <c:pt idx="49">
                  <c:v>1.6893423205609299</c:v>
                </c:pt>
                <c:pt idx="50">
                  <c:v>1.5153426238412999</c:v>
                </c:pt>
                <c:pt idx="51">
                  <c:v>1.8820316308663001</c:v>
                </c:pt>
                <c:pt idx="52">
                  <c:v>1.5546492631752</c:v>
                </c:pt>
                <c:pt idx="53">
                  <c:v>1.8129233245687699</c:v>
                </c:pt>
                <c:pt idx="54">
                  <c:v>1.435139107838</c:v>
                </c:pt>
                <c:pt idx="55">
                  <c:v>1.6446788120457201</c:v>
                </c:pt>
                <c:pt idx="56">
                  <c:v>1.45772396569791</c:v>
                </c:pt>
                <c:pt idx="57">
                  <c:v>1.11734717974842</c:v>
                </c:pt>
                <c:pt idx="58">
                  <c:v>1.8427776704543299</c:v>
                </c:pt>
                <c:pt idx="59">
                  <c:v>2.04397995618843</c:v>
                </c:pt>
                <c:pt idx="60">
                  <c:v>1.8512705192621901</c:v>
                </c:pt>
                <c:pt idx="61">
                  <c:v>2.1436556200724199</c:v>
                </c:pt>
                <c:pt idx="62">
                  <c:v>1.39539510384573</c:v>
                </c:pt>
                <c:pt idx="63">
                  <c:v>1.83474449786426</c:v>
                </c:pt>
                <c:pt idx="64">
                  <c:v>2.3474671972783798</c:v>
                </c:pt>
                <c:pt idx="65">
                  <c:v>2.1385971184445198</c:v>
                </c:pt>
                <c:pt idx="66">
                  <c:v>1.47113256119265</c:v>
                </c:pt>
                <c:pt idx="67">
                  <c:v>1.77766788479951</c:v>
                </c:pt>
                <c:pt idx="68">
                  <c:v>1.65256548709547</c:v>
                </c:pt>
                <c:pt idx="69">
                  <c:v>1.4740920684594001</c:v>
                </c:pt>
                <c:pt idx="70">
                  <c:v>2.1931753449456801</c:v>
                </c:pt>
                <c:pt idx="71">
                  <c:v>2.2219616670089399</c:v>
                </c:pt>
                <c:pt idx="72">
                  <c:v>1.5569259647565299</c:v>
                </c:pt>
                <c:pt idx="73">
                  <c:v>2.2116588762642699</c:v>
                </c:pt>
                <c:pt idx="74">
                  <c:v>1.4049176297197401</c:v>
                </c:pt>
                <c:pt idx="75">
                  <c:v>1.62563328072306</c:v>
                </c:pt>
                <c:pt idx="76">
                  <c:v>2.0867472318487299</c:v>
                </c:pt>
                <c:pt idx="77">
                  <c:v>1.83653128839053</c:v>
                </c:pt>
                <c:pt idx="78">
                  <c:v>2.8273172291624098</c:v>
                </c:pt>
                <c:pt idx="79">
                  <c:v>1.6297091087957001</c:v>
                </c:pt>
                <c:pt idx="80">
                  <c:v>1.37819375763679</c:v>
                </c:pt>
                <c:pt idx="81">
                  <c:v>2.1647616316321798</c:v>
                </c:pt>
                <c:pt idx="82">
                  <c:v>2.02769661457158</c:v>
                </c:pt>
                <c:pt idx="83">
                  <c:v>2.29680204471711</c:v>
                </c:pt>
                <c:pt idx="84">
                  <c:v>1.5736604406078201</c:v>
                </c:pt>
                <c:pt idx="85">
                  <c:v>2.1476565126801801</c:v>
                </c:pt>
                <c:pt idx="86">
                  <c:v>1.6871055620453199</c:v>
                </c:pt>
                <c:pt idx="87">
                  <c:v>1.3401137181784899</c:v>
                </c:pt>
                <c:pt idx="88">
                  <c:v>2.72615574554841</c:v>
                </c:pt>
                <c:pt idx="89">
                  <c:v>1.3618481073956501</c:v>
                </c:pt>
                <c:pt idx="90">
                  <c:v>2.0592543167366602</c:v>
                </c:pt>
                <c:pt idx="91">
                  <c:v>1.8657862713511</c:v>
                </c:pt>
                <c:pt idx="92">
                  <c:v>1.3158212201338999</c:v>
                </c:pt>
                <c:pt idx="93">
                  <c:v>1.48392416747098</c:v>
                </c:pt>
                <c:pt idx="94">
                  <c:v>1.69080124247152</c:v>
                </c:pt>
                <c:pt idx="95">
                  <c:v>2.3197779792479301</c:v>
                </c:pt>
                <c:pt idx="96">
                  <c:v>1.96963941588131</c:v>
                </c:pt>
                <c:pt idx="97">
                  <c:v>1.5714641417048401</c:v>
                </c:pt>
                <c:pt idx="98">
                  <c:v>2.3116394618124199</c:v>
                </c:pt>
                <c:pt idx="99">
                  <c:v>2.0279208187346098</c:v>
                </c:pt>
                <c:pt idx="100">
                  <c:v>1.74184682421917</c:v>
                </c:pt>
                <c:pt idx="101">
                  <c:v>2.1885270168197399</c:v>
                </c:pt>
                <c:pt idx="102">
                  <c:v>1.7530260964694799</c:v>
                </c:pt>
                <c:pt idx="103">
                  <c:v>2.0554456517892699</c:v>
                </c:pt>
                <c:pt idx="104">
                  <c:v>1.50772472544298</c:v>
                </c:pt>
                <c:pt idx="105">
                  <c:v>1.4655146212602399</c:v>
                </c:pt>
                <c:pt idx="106">
                  <c:v>1.70458080193714</c:v>
                </c:pt>
                <c:pt idx="107">
                  <c:v>1.9188298785226101</c:v>
                </c:pt>
                <c:pt idx="108">
                  <c:v>2.6065895161449002</c:v>
                </c:pt>
                <c:pt idx="109">
                  <c:v>1.9981364200788601</c:v>
                </c:pt>
                <c:pt idx="110">
                  <c:v>2.17687048387883</c:v>
                </c:pt>
                <c:pt idx="111">
                  <c:v>1.6683397271352101</c:v>
                </c:pt>
                <c:pt idx="112">
                  <c:v>1.5267919975294999</c:v>
                </c:pt>
                <c:pt idx="113">
                  <c:v>1.5183101241575501</c:v>
                </c:pt>
                <c:pt idx="114">
                  <c:v>1.71386891958654</c:v>
                </c:pt>
                <c:pt idx="115">
                  <c:v>2.42441694408399</c:v>
                </c:pt>
                <c:pt idx="116">
                  <c:v>2.1847261477140099</c:v>
                </c:pt>
                <c:pt idx="117">
                  <c:v>1.93067580461261</c:v>
                </c:pt>
                <c:pt idx="118">
                  <c:v>2.5511485627996402</c:v>
                </c:pt>
                <c:pt idx="119">
                  <c:v>1.9498572586612199</c:v>
                </c:pt>
                <c:pt idx="120">
                  <c:v>2.0798571324591699</c:v>
                </c:pt>
                <c:pt idx="121">
                  <c:v>1.9070622028434501</c:v>
                </c:pt>
                <c:pt idx="122">
                  <c:v>2.5080007063475098</c:v>
                </c:pt>
                <c:pt idx="123">
                  <c:v>1.7333516283114001</c:v>
                </c:pt>
                <c:pt idx="124">
                  <c:v>1.73031624724303</c:v>
                </c:pt>
              </c:numCache>
            </c:numRef>
          </c:xVal>
          <c:yVal>
            <c:numRef>
              <c:f>Sheet1!$B$3:$B$127</c:f>
              <c:numCache>
                <c:formatCode>General</c:formatCode>
                <c:ptCount val="125"/>
                <c:pt idx="0">
                  <c:v>13672180.556783101</c:v>
                </c:pt>
                <c:pt idx="1">
                  <c:v>13442079.0027954</c:v>
                </c:pt>
                <c:pt idx="2">
                  <c:v>13184435.6466833</c:v>
                </c:pt>
                <c:pt idx="3">
                  <c:v>14835610.1245951</c:v>
                </c:pt>
                <c:pt idx="4">
                  <c:v>13910907.692954101</c:v>
                </c:pt>
                <c:pt idx="5">
                  <c:v>14536353.3562571</c:v>
                </c:pt>
                <c:pt idx="6">
                  <c:v>13713946.6990526</c:v>
                </c:pt>
                <c:pt idx="7">
                  <c:v>13781171.6645553</c:v>
                </c:pt>
                <c:pt idx="8">
                  <c:v>14554395.6575845</c:v>
                </c:pt>
                <c:pt idx="9">
                  <c:v>14646698.4799651</c:v>
                </c:pt>
                <c:pt idx="10">
                  <c:v>13588446.1462503</c:v>
                </c:pt>
                <c:pt idx="11">
                  <c:v>13874862.194155799</c:v>
                </c:pt>
                <c:pt idx="12">
                  <c:v>13808473.396913599</c:v>
                </c:pt>
                <c:pt idx="13">
                  <c:v>14454408.6330621</c:v>
                </c:pt>
                <c:pt idx="14">
                  <c:v>12908704.3982665</c:v>
                </c:pt>
                <c:pt idx="15">
                  <c:v>14200520.3053359</c:v>
                </c:pt>
                <c:pt idx="16">
                  <c:v>12683855.168568799</c:v>
                </c:pt>
                <c:pt idx="17">
                  <c:v>13070168.350598101</c:v>
                </c:pt>
                <c:pt idx="18">
                  <c:v>13659570.158191601</c:v>
                </c:pt>
                <c:pt idx="19">
                  <c:v>14154100.7201294</c:v>
                </c:pt>
                <c:pt idx="20">
                  <c:v>13077154.331462801</c:v>
                </c:pt>
                <c:pt idx="21">
                  <c:v>13657282.3207608</c:v>
                </c:pt>
                <c:pt idx="22">
                  <c:v>14727139.096159101</c:v>
                </c:pt>
                <c:pt idx="23">
                  <c:v>12653544.9052554</c:v>
                </c:pt>
                <c:pt idx="24">
                  <c:v>14289780.3201936</c:v>
                </c:pt>
                <c:pt idx="25">
                  <c:v>13487932.950328</c:v>
                </c:pt>
                <c:pt idx="26">
                  <c:v>13079928.460999699</c:v>
                </c:pt>
                <c:pt idx="27">
                  <c:v>14421785.877965599</c:v>
                </c:pt>
                <c:pt idx="28">
                  <c:v>14740197.365433</c:v>
                </c:pt>
                <c:pt idx="29">
                  <c:v>13535875.9697411</c:v>
                </c:pt>
                <c:pt idx="30">
                  <c:v>13142314.8761144</c:v>
                </c:pt>
                <c:pt idx="31">
                  <c:v>13704275.810362799</c:v>
                </c:pt>
                <c:pt idx="32">
                  <c:v>13449798.2361119</c:v>
                </c:pt>
                <c:pt idx="33">
                  <c:v>13240147.604743199</c:v>
                </c:pt>
                <c:pt idx="34">
                  <c:v>13213993.912116099</c:v>
                </c:pt>
                <c:pt idx="35">
                  <c:v>13616317.0593102</c:v>
                </c:pt>
                <c:pt idx="36">
                  <c:v>15083708.4672381</c:v>
                </c:pt>
                <c:pt idx="37">
                  <c:v>15047457.863358101</c:v>
                </c:pt>
                <c:pt idx="38">
                  <c:v>13037979.656333899</c:v>
                </c:pt>
                <c:pt idx="39">
                  <c:v>14219330.6873958</c:v>
                </c:pt>
                <c:pt idx="40">
                  <c:v>14243687.956152201</c:v>
                </c:pt>
                <c:pt idx="41">
                  <c:v>14305881.5697832</c:v>
                </c:pt>
                <c:pt idx="42">
                  <c:v>13515310.45191</c:v>
                </c:pt>
                <c:pt idx="43">
                  <c:v>14850992.6697386</c:v>
                </c:pt>
                <c:pt idx="44">
                  <c:v>13704843.0454512</c:v>
                </c:pt>
                <c:pt idx="45">
                  <c:v>13646895.292853599</c:v>
                </c:pt>
                <c:pt idx="46">
                  <c:v>15130392.267599801</c:v>
                </c:pt>
                <c:pt idx="47">
                  <c:v>13932356.0672988</c:v>
                </c:pt>
                <c:pt idx="48">
                  <c:v>14416065.8251654</c:v>
                </c:pt>
                <c:pt idx="49">
                  <c:v>13580929.147018</c:v>
                </c:pt>
                <c:pt idx="50">
                  <c:v>14224511.255417099</c:v>
                </c:pt>
                <c:pt idx="51">
                  <c:v>13435199.353567701</c:v>
                </c:pt>
                <c:pt idx="52">
                  <c:v>14029479.5538151</c:v>
                </c:pt>
                <c:pt idx="53">
                  <c:v>13531504.7730576</c:v>
                </c:pt>
                <c:pt idx="54">
                  <c:v>14416705.841834901</c:v>
                </c:pt>
                <c:pt idx="55">
                  <c:v>14352839.823683901</c:v>
                </c:pt>
                <c:pt idx="56">
                  <c:v>14724393.652671801</c:v>
                </c:pt>
                <c:pt idx="57">
                  <c:v>14958190.336219501</c:v>
                </c:pt>
                <c:pt idx="58">
                  <c:v>13804485.095542099</c:v>
                </c:pt>
                <c:pt idx="59">
                  <c:v>13188022.900218699</c:v>
                </c:pt>
                <c:pt idx="60">
                  <c:v>13794718.397843</c:v>
                </c:pt>
                <c:pt idx="61">
                  <c:v>13264554.179048</c:v>
                </c:pt>
                <c:pt idx="62">
                  <c:v>14510796.4190892</c:v>
                </c:pt>
                <c:pt idx="63">
                  <c:v>13960195.8122508</c:v>
                </c:pt>
                <c:pt idx="64">
                  <c:v>12885084.274834599</c:v>
                </c:pt>
                <c:pt idx="65">
                  <c:v>13143810.364907799</c:v>
                </c:pt>
                <c:pt idx="66">
                  <c:v>14751617.9625098</c:v>
                </c:pt>
                <c:pt idx="67">
                  <c:v>13883600.5003138</c:v>
                </c:pt>
                <c:pt idx="68">
                  <c:v>14197050.9951011</c:v>
                </c:pt>
                <c:pt idx="69">
                  <c:v>14332479.301173899</c:v>
                </c:pt>
                <c:pt idx="70">
                  <c:v>13272620.157662399</c:v>
                </c:pt>
                <c:pt idx="71">
                  <c:v>13183395.7115296</c:v>
                </c:pt>
                <c:pt idx="72">
                  <c:v>14156337.4201135</c:v>
                </c:pt>
                <c:pt idx="73">
                  <c:v>13028264.609539799</c:v>
                </c:pt>
                <c:pt idx="74">
                  <c:v>14373801.799713399</c:v>
                </c:pt>
                <c:pt idx="75">
                  <c:v>14238001.6478716</c:v>
                </c:pt>
                <c:pt idx="76">
                  <c:v>13406062.412547</c:v>
                </c:pt>
                <c:pt idx="77">
                  <c:v>13917537.164333699</c:v>
                </c:pt>
                <c:pt idx="78">
                  <c:v>12748375.4160445</c:v>
                </c:pt>
                <c:pt idx="79">
                  <c:v>14089713.4525923</c:v>
                </c:pt>
                <c:pt idx="80">
                  <c:v>14365900.727006299</c:v>
                </c:pt>
                <c:pt idx="81">
                  <c:v>13035420.296519199</c:v>
                </c:pt>
                <c:pt idx="82">
                  <c:v>13305527.4825629</c:v>
                </c:pt>
                <c:pt idx="83">
                  <c:v>12939942.667150401</c:v>
                </c:pt>
                <c:pt idx="84">
                  <c:v>14426861.171458401</c:v>
                </c:pt>
                <c:pt idx="85">
                  <c:v>13239760.657369301</c:v>
                </c:pt>
                <c:pt idx="86">
                  <c:v>13602117.2143523</c:v>
                </c:pt>
                <c:pt idx="87">
                  <c:v>14552997.242114</c:v>
                </c:pt>
                <c:pt idx="88">
                  <c:v>12721627.189029099</c:v>
                </c:pt>
                <c:pt idx="89">
                  <c:v>14659442.6060647</c:v>
                </c:pt>
                <c:pt idx="90">
                  <c:v>13421209.299897</c:v>
                </c:pt>
                <c:pt idx="91">
                  <c:v>13777419.506347001</c:v>
                </c:pt>
                <c:pt idx="92">
                  <c:v>14791433.4072708</c:v>
                </c:pt>
                <c:pt idx="93">
                  <c:v>14122195.4623744</c:v>
                </c:pt>
                <c:pt idx="94">
                  <c:v>13630916.432117</c:v>
                </c:pt>
                <c:pt idx="95">
                  <c:v>13082512.7462255</c:v>
                </c:pt>
                <c:pt idx="96">
                  <c:v>13230650.2381329</c:v>
                </c:pt>
                <c:pt idx="97">
                  <c:v>14409123.093451699</c:v>
                </c:pt>
                <c:pt idx="98">
                  <c:v>12999305.093906701</c:v>
                </c:pt>
                <c:pt idx="99">
                  <c:v>13270755.9333742</c:v>
                </c:pt>
                <c:pt idx="100">
                  <c:v>13905512.3150669</c:v>
                </c:pt>
                <c:pt idx="101">
                  <c:v>12762904.0777821</c:v>
                </c:pt>
                <c:pt idx="102">
                  <c:v>13899537.608909801</c:v>
                </c:pt>
                <c:pt idx="103">
                  <c:v>13587284.1065665</c:v>
                </c:pt>
                <c:pt idx="104">
                  <c:v>14414021.6041498</c:v>
                </c:pt>
                <c:pt idx="105">
                  <c:v>14111909.659206999</c:v>
                </c:pt>
                <c:pt idx="106">
                  <c:v>13667567.465624601</c:v>
                </c:pt>
                <c:pt idx="107">
                  <c:v>13419960.4230032</c:v>
                </c:pt>
                <c:pt idx="108">
                  <c:v>12559350.3131015</c:v>
                </c:pt>
                <c:pt idx="109">
                  <c:v>13150321.1194252</c:v>
                </c:pt>
                <c:pt idx="110">
                  <c:v>13086613.20253</c:v>
                </c:pt>
                <c:pt idx="111">
                  <c:v>14265485.584587499</c:v>
                </c:pt>
                <c:pt idx="112">
                  <c:v>13950254.5523574</c:v>
                </c:pt>
                <c:pt idx="113">
                  <c:v>14633547.634062</c:v>
                </c:pt>
                <c:pt idx="114">
                  <c:v>14097912.818267001</c:v>
                </c:pt>
                <c:pt idx="115">
                  <c:v>12646469.915947801</c:v>
                </c:pt>
                <c:pt idx="116">
                  <c:v>13181479.8895842</c:v>
                </c:pt>
                <c:pt idx="117">
                  <c:v>13736139.991499299</c:v>
                </c:pt>
                <c:pt idx="118">
                  <c:v>12697282.426677</c:v>
                </c:pt>
                <c:pt idx="119">
                  <c:v>13410660.3795057</c:v>
                </c:pt>
                <c:pt idx="120">
                  <c:v>12955287.3703818</c:v>
                </c:pt>
                <c:pt idx="121">
                  <c:v>13250181.7728242</c:v>
                </c:pt>
                <c:pt idx="122">
                  <c:v>12809554.9096033</c:v>
                </c:pt>
                <c:pt idx="123">
                  <c:v>13661433.041524701</c:v>
                </c:pt>
                <c:pt idx="124">
                  <c:v>13553494.626501501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15-459A-B844-8D2F12F6FD65}"/>
            </c:ext>
          </c:extLst>
        </c:ser>
        <c:ser>
          <c:idx val="1"/>
          <c:order val="1"/>
          <c:tx>
            <c:v>Eigen 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Sheet1!$A$3:$A$127</c:f>
              <c:numCache>
                <c:formatCode>General</c:formatCode>
                <c:ptCount val="125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  <c:pt idx="26">
                  <c:v>2.0559836084922498</c:v>
                </c:pt>
                <c:pt idx="27">
                  <c:v>1.2786125014908001</c:v>
                </c:pt>
                <c:pt idx="28">
                  <c:v>1.2886226422809799</c:v>
                </c:pt>
                <c:pt idx="29">
                  <c:v>1.87981839694056</c:v>
                </c:pt>
                <c:pt idx="30">
                  <c:v>2.36600400729403</c:v>
                </c:pt>
                <c:pt idx="31">
                  <c:v>1.72131468956411</c:v>
                </c:pt>
                <c:pt idx="32">
                  <c:v>2.1479773524892001</c:v>
                </c:pt>
                <c:pt idx="33">
                  <c:v>1.8175116948283001</c:v>
                </c:pt>
                <c:pt idx="34">
                  <c:v>1.9976362250044899</c:v>
                </c:pt>
                <c:pt idx="35">
                  <c:v>1.89794929339166</c:v>
                </c:pt>
                <c:pt idx="36">
                  <c:v>1.2442676788037601</c:v>
                </c:pt>
                <c:pt idx="37">
                  <c:v>1.0869565217391299</c:v>
                </c:pt>
                <c:pt idx="38">
                  <c:v>2.1248536207898399</c:v>
                </c:pt>
                <c:pt idx="39">
                  <c:v>1.5095949894680001</c:v>
                </c:pt>
                <c:pt idx="40">
                  <c:v>1.6896049795891299</c:v>
                </c:pt>
                <c:pt idx="41">
                  <c:v>1.3087504606567499</c:v>
                </c:pt>
                <c:pt idx="42">
                  <c:v>1.9752971776083399</c:v>
                </c:pt>
                <c:pt idx="43">
                  <c:v>1.22731445045667</c:v>
                </c:pt>
                <c:pt idx="44">
                  <c:v>1.7160886082845599</c:v>
                </c:pt>
                <c:pt idx="45">
                  <c:v>1.9408813129845099</c:v>
                </c:pt>
                <c:pt idx="46">
                  <c:v>1.24145008168668</c:v>
                </c:pt>
                <c:pt idx="47">
                  <c:v>1.6789856679491599</c:v>
                </c:pt>
                <c:pt idx="48">
                  <c:v>1.63205097986915</c:v>
                </c:pt>
                <c:pt idx="49">
                  <c:v>1.6893423205609299</c:v>
                </c:pt>
                <c:pt idx="50">
                  <c:v>1.5153426238412999</c:v>
                </c:pt>
                <c:pt idx="51">
                  <c:v>1.8820316308663001</c:v>
                </c:pt>
                <c:pt idx="52">
                  <c:v>1.5546492631752</c:v>
                </c:pt>
                <c:pt idx="53">
                  <c:v>1.8129233245687699</c:v>
                </c:pt>
                <c:pt idx="54">
                  <c:v>1.435139107838</c:v>
                </c:pt>
                <c:pt idx="55">
                  <c:v>1.6446788120457201</c:v>
                </c:pt>
                <c:pt idx="56">
                  <c:v>1.45772396569791</c:v>
                </c:pt>
                <c:pt idx="57">
                  <c:v>1.11734717974842</c:v>
                </c:pt>
                <c:pt idx="58">
                  <c:v>1.8427776704543299</c:v>
                </c:pt>
                <c:pt idx="59">
                  <c:v>2.04397995618843</c:v>
                </c:pt>
                <c:pt idx="60">
                  <c:v>1.8512705192621901</c:v>
                </c:pt>
                <c:pt idx="61">
                  <c:v>2.1436556200724199</c:v>
                </c:pt>
                <c:pt idx="62">
                  <c:v>1.39539510384573</c:v>
                </c:pt>
                <c:pt idx="63">
                  <c:v>1.83474449786426</c:v>
                </c:pt>
                <c:pt idx="64">
                  <c:v>2.3474671972783798</c:v>
                </c:pt>
                <c:pt idx="65">
                  <c:v>2.1385971184445198</c:v>
                </c:pt>
                <c:pt idx="66">
                  <c:v>1.47113256119265</c:v>
                </c:pt>
                <c:pt idx="67">
                  <c:v>1.77766788479951</c:v>
                </c:pt>
                <c:pt idx="68">
                  <c:v>1.65256548709547</c:v>
                </c:pt>
                <c:pt idx="69">
                  <c:v>1.4740920684594001</c:v>
                </c:pt>
                <c:pt idx="70">
                  <c:v>2.1931753449456801</c:v>
                </c:pt>
                <c:pt idx="71">
                  <c:v>2.2219616670089399</c:v>
                </c:pt>
                <c:pt idx="72">
                  <c:v>1.5569259647565299</c:v>
                </c:pt>
                <c:pt idx="73">
                  <c:v>2.2116588762642699</c:v>
                </c:pt>
                <c:pt idx="74">
                  <c:v>1.4049176297197401</c:v>
                </c:pt>
                <c:pt idx="75">
                  <c:v>1.62563328072306</c:v>
                </c:pt>
                <c:pt idx="76">
                  <c:v>2.0867472318487299</c:v>
                </c:pt>
                <c:pt idx="77">
                  <c:v>1.83653128839053</c:v>
                </c:pt>
                <c:pt idx="78">
                  <c:v>2.8273172291624098</c:v>
                </c:pt>
                <c:pt idx="79">
                  <c:v>1.6297091087957001</c:v>
                </c:pt>
                <c:pt idx="80">
                  <c:v>1.37819375763679</c:v>
                </c:pt>
                <c:pt idx="81">
                  <c:v>2.1647616316321798</c:v>
                </c:pt>
                <c:pt idx="82">
                  <c:v>2.02769661457158</c:v>
                </c:pt>
                <c:pt idx="83">
                  <c:v>2.29680204471711</c:v>
                </c:pt>
                <c:pt idx="84">
                  <c:v>1.5736604406078201</c:v>
                </c:pt>
                <c:pt idx="85">
                  <c:v>2.1476565126801801</c:v>
                </c:pt>
                <c:pt idx="86">
                  <c:v>1.6871055620453199</c:v>
                </c:pt>
                <c:pt idx="87">
                  <c:v>1.3401137181784899</c:v>
                </c:pt>
                <c:pt idx="88">
                  <c:v>2.72615574554841</c:v>
                </c:pt>
                <c:pt idx="89">
                  <c:v>1.3618481073956501</c:v>
                </c:pt>
                <c:pt idx="90">
                  <c:v>2.0592543167366602</c:v>
                </c:pt>
                <c:pt idx="91">
                  <c:v>1.8657862713511</c:v>
                </c:pt>
                <c:pt idx="92">
                  <c:v>1.3158212201338999</c:v>
                </c:pt>
                <c:pt idx="93">
                  <c:v>1.48392416747098</c:v>
                </c:pt>
                <c:pt idx="94">
                  <c:v>1.69080124247152</c:v>
                </c:pt>
                <c:pt idx="95">
                  <c:v>2.3197779792479301</c:v>
                </c:pt>
                <c:pt idx="96">
                  <c:v>1.96963941588131</c:v>
                </c:pt>
                <c:pt idx="97">
                  <c:v>1.5714641417048401</c:v>
                </c:pt>
                <c:pt idx="98">
                  <c:v>2.3116394618124199</c:v>
                </c:pt>
                <c:pt idx="99">
                  <c:v>2.0279208187346098</c:v>
                </c:pt>
                <c:pt idx="100">
                  <c:v>1.74184682421917</c:v>
                </c:pt>
                <c:pt idx="101">
                  <c:v>2.1885270168197399</c:v>
                </c:pt>
                <c:pt idx="102">
                  <c:v>1.7530260964694799</c:v>
                </c:pt>
                <c:pt idx="103">
                  <c:v>2.0554456517892699</c:v>
                </c:pt>
                <c:pt idx="104">
                  <c:v>1.50772472544298</c:v>
                </c:pt>
                <c:pt idx="105">
                  <c:v>1.4655146212602399</c:v>
                </c:pt>
                <c:pt idx="106">
                  <c:v>1.70458080193714</c:v>
                </c:pt>
                <c:pt idx="107">
                  <c:v>1.9188298785226101</c:v>
                </c:pt>
                <c:pt idx="108">
                  <c:v>2.6065895161449002</c:v>
                </c:pt>
                <c:pt idx="109">
                  <c:v>1.9981364200788601</c:v>
                </c:pt>
                <c:pt idx="110">
                  <c:v>2.17687048387883</c:v>
                </c:pt>
                <c:pt idx="111">
                  <c:v>1.6683397271352101</c:v>
                </c:pt>
                <c:pt idx="112">
                  <c:v>1.5267919975294999</c:v>
                </c:pt>
                <c:pt idx="113">
                  <c:v>1.5183101241575501</c:v>
                </c:pt>
                <c:pt idx="114">
                  <c:v>1.71386891958654</c:v>
                </c:pt>
                <c:pt idx="115">
                  <c:v>2.42441694408399</c:v>
                </c:pt>
                <c:pt idx="116">
                  <c:v>2.1847261477140099</c:v>
                </c:pt>
                <c:pt idx="117">
                  <c:v>1.93067580461261</c:v>
                </c:pt>
                <c:pt idx="118">
                  <c:v>2.5511485627996402</c:v>
                </c:pt>
                <c:pt idx="119">
                  <c:v>1.9498572586612199</c:v>
                </c:pt>
                <c:pt idx="120">
                  <c:v>2.0798571324591699</c:v>
                </c:pt>
                <c:pt idx="121">
                  <c:v>1.9070622028434501</c:v>
                </c:pt>
                <c:pt idx="122">
                  <c:v>2.5080007063475098</c:v>
                </c:pt>
                <c:pt idx="123">
                  <c:v>1.7333516283114001</c:v>
                </c:pt>
                <c:pt idx="124">
                  <c:v>1.73031624724303</c:v>
                </c:pt>
              </c:numCache>
            </c:numRef>
          </c:xVal>
          <c:yVal>
            <c:numRef>
              <c:f>Sheet1!$C$3:$C$127</c:f>
              <c:numCache>
                <c:formatCode>General</c:formatCode>
                <c:ptCount val="125"/>
                <c:pt idx="0">
                  <c:v>-10421661.078183999</c:v>
                </c:pt>
                <c:pt idx="1">
                  <c:v>-10310772.485391</c:v>
                </c:pt>
                <c:pt idx="2">
                  <c:v>-10282627.192610299</c:v>
                </c:pt>
                <c:pt idx="3">
                  <c:v>-12283643.9149983</c:v>
                </c:pt>
                <c:pt idx="4">
                  <c:v>-10488252.9052919</c:v>
                </c:pt>
                <c:pt idx="5">
                  <c:v>-11383367.5264425</c:v>
                </c:pt>
                <c:pt idx="6">
                  <c:v>-10522588.1067563</c:v>
                </c:pt>
                <c:pt idx="7">
                  <c:v>-10388055.169355599</c:v>
                </c:pt>
                <c:pt idx="8">
                  <c:v>-11610250.310970901</c:v>
                </c:pt>
                <c:pt idx="9">
                  <c:v>-11828195.612414701</c:v>
                </c:pt>
                <c:pt idx="10">
                  <c:v>-10360672.346983399</c:v>
                </c:pt>
                <c:pt idx="11">
                  <c:v>-10543854.7194949</c:v>
                </c:pt>
                <c:pt idx="12">
                  <c:v>-10733085.5496426</c:v>
                </c:pt>
                <c:pt idx="13">
                  <c:v>-11413108.146942301</c:v>
                </c:pt>
                <c:pt idx="14">
                  <c:v>-10134431.8377636</c:v>
                </c:pt>
                <c:pt idx="15">
                  <c:v>-10911373.5281792</c:v>
                </c:pt>
                <c:pt idx="16">
                  <c:v>-10144247.627405001</c:v>
                </c:pt>
                <c:pt idx="17">
                  <c:v>-10246196.3077976</c:v>
                </c:pt>
                <c:pt idx="18">
                  <c:v>-10512336.0634037</c:v>
                </c:pt>
                <c:pt idx="19">
                  <c:v>-10859272.3948246</c:v>
                </c:pt>
                <c:pt idx="20">
                  <c:v>-10295738.416509001</c:v>
                </c:pt>
                <c:pt idx="21">
                  <c:v>-10283115.1789131</c:v>
                </c:pt>
                <c:pt idx="22">
                  <c:v>-11985983.480142299</c:v>
                </c:pt>
                <c:pt idx="23">
                  <c:v>-9913262.5544302296</c:v>
                </c:pt>
                <c:pt idx="24">
                  <c:v>-11312109.4434238</c:v>
                </c:pt>
                <c:pt idx="25">
                  <c:v>-10462733.035706099</c:v>
                </c:pt>
                <c:pt idx="26">
                  <c:v>-9878986.9742401708</c:v>
                </c:pt>
                <c:pt idx="27">
                  <c:v>-11269626.1428455</c:v>
                </c:pt>
                <c:pt idx="28">
                  <c:v>-11850299.3111565</c:v>
                </c:pt>
                <c:pt idx="29">
                  <c:v>-10334206.672815301</c:v>
                </c:pt>
                <c:pt idx="30">
                  <c:v>-10215213.5958752</c:v>
                </c:pt>
                <c:pt idx="31">
                  <c:v>-10377899.872029399</c:v>
                </c:pt>
                <c:pt idx="32">
                  <c:v>-10174920.748565599</c:v>
                </c:pt>
                <c:pt idx="33">
                  <c:v>-10117968.6864626</c:v>
                </c:pt>
                <c:pt idx="34">
                  <c:v>-10073375.676679701</c:v>
                </c:pt>
                <c:pt idx="35">
                  <c:v>-10432721.5816535</c:v>
                </c:pt>
                <c:pt idx="36">
                  <c:v>-12898818.4299233</c:v>
                </c:pt>
                <c:pt idx="37">
                  <c:v>-12755677.9360577</c:v>
                </c:pt>
                <c:pt idx="38">
                  <c:v>-10122532.870774301</c:v>
                </c:pt>
                <c:pt idx="39">
                  <c:v>-10856305.439315099</c:v>
                </c:pt>
                <c:pt idx="40">
                  <c:v>-11023958.109208399</c:v>
                </c:pt>
                <c:pt idx="41">
                  <c:v>-11180527.6570374</c:v>
                </c:pt>
                <c:pt idx="42">
                  <c:v>-10348882.3733234</c:v>
                </c:pt>
                <c:pt idx="43">
                  <c:v>-12308450.568237299</c:v>
                </c:pt>
                <c:pt idx="44">
                  <c:v>-10641130.080803899</c:v>
                </c:pt>
                <c:pt idx="45">
                  <c:v>-10464634.2199635</c:v>
                </c:pt>
                <c:pt idx="46">
                  <c:v>-13048881.9972337</c:v>
                </c:pt>
                <c:pt idx="47">
                  <c:v>-10673762.630734401</c:v>
                </c:pt>
                <c:pt idx="48">
                  <c:v>-11416876.123394201</c:v>
                </c:pt>
                <c:pt idx="49">
                  <c:v>-10233544.4614703</c:v>
                </c:pt>
                <c:pt idx="50">
                  <c:v>-11154499.8246953</c:v>
                </c:pt>
                <c:pt idx="51">
                  <c:v>-10266078.2350969</c:v>
                </c:pt>
                <c:pt idx="52">
                  <c:v>-10771609.8748265</c:v>
                </c:pt>
                <c:pt idx="53">
                  <c:v>-10407835.0030849</c:v>
                </c:pt>
                <c:pt idx="54">
                  <c:v>-11259494.794150099</c:v>
                </c:pt>
                <c:pt idx="55">
                  <c:v>-11176879.7293214</c:v>
                </c:pt>
                <c:pt idx="56">
                  <c:v>-11922815.190151</c:v>
                </c:pt>
                <c:pt idx="57">
                  <c:v>-12536873.871084001</c:v>
                </c:pt>
                <c:pt idx="58">
                  <c:v>-10748674.452945201</c:v>
                </c:pt>
                <c:pt idx="59">
                  <c:v>-10193702.3206643</c:v>
                </c:pt>
                <c:pt idx="60">
                  <c:v>-10584214.835333301</c:v>
                </c:pt>
                <c:pt idx="61">
                  <c:v>-10119431.7507737</c:v>
                </c:pt>
                <c:pt idx="62">
                  <c:v>-11416860.599961</c:v>
                </c:pt>
                <c:pt idx="63">
                  <c:v>-10505636.616325101</c:v>
                </c:pt>
                <c:pt idx="64">
                  <c:v>-10357027.2818201</c:v>
                </c:pt>
                <c:pt idx="65">
                  <c:v>-10198431.8251427</c:v>
                </c:pt>
                <c:pt idx="66">
                  <c:v>-12024533.3595812</c:v>
                </c:pt>
                <c:pt idx="67">
                  <c:v>-10780789.6285633</c:v>
                </c:pt>
                <c:pt idx="68">
                  <c:v>-10999102.579021299</c:v>
                </c:pt>
                <c:pt idx="69">
                  <c:v>-11127552.2761693</c:v>
                </c:pt>
                <c:pt idx="70">
                  <c:v>-9947955.6054694001</c:v>
                </c:pt>
                <c:pt idx="71">
                  <c:v>-10263398.7913929</c:v>
                </c:pt>
                <c:pt idx="72">
                  <c:v>-10957665.181151301</c:v>
                </c:pt>
                <c:pt idx="73">
                  <c:v>-10093033.141301701</c:v>
                </c:pt>
                <c:pt idx="74">
                  <c:v>-11227303.8577266</c:v>
                </c:pt>
                <c:pt idx="75">
                  <c:v>-11013898.006010801</c:v>
                </c:pt>
                <c:pt idx="76">
                  <c:v>-9993158.5396641903</c:v>
                </c:pt>
                <c:pt idx="77">
                  <c:v>-10494772.1966627</c:v>
                </c:pt>
                <c:pt idx="78">
                  <c:v>-10383608.9358804</c:v>
                </c:pt>
                <c:pt idx="79">
                  <c:v>-10700753.887039701</c:v>
                </c:pt>
                <c:pt idx="80">
                  <c:v>-11309396.136961</c:v>
                </c:pt>
                <c:pt idx="81">
                  <c:v>-10200847.772881901</c:v>
                </c:pt>
                <c:pt idx="82">
                  <c:v>-10168136.6291727</c:v>
                </c:pt>
                <c:pt idx="83">
                  <c:v>-10204952.1978966</c:v>
                </c:pt>
                <c:pt idx="84">
                  <c:v>-11531062.367691999</c:v>
                </c:pt>
                <c:pt idx="85">
                  <c:v>-10383615.860032</c:v>
                </c:pt>
                <c:pt idx="86">
                  <c:v>-10356411.3315944</c:v>
                </c:pt>
                <c:pt idx="87">
                  <c:v>-11469166.351475</c:v>
                </c:pt>
                <c:pt idx="88">
                  <c:v>-10270268.669514701</c:v>
                </c:pt>
                <c:pt idx="89">
                  <c:v>-11841469.771764699</c:v>
                </c:pt>
                <c:pt idx="90">
                  <c:v>-10371916.3020174</c:v>
                </c:pt>
                <c:pt idx="91">
                  <c:v>-10449908.505446499</c:v>
                </c:pt>
                <c:pt idx="92">
                  <c:v>-12030498.7086058</c:v>
                </c:pt>
                <c:pt idx="93">
                  <c:v>-10884227.4771233</c:v>
                </c:pt>
                <c:pt idx="94">
                  <c:v>-10205195.190299099</c:v>
                </c:pt>
                <c:pt idx="95">
                  <c:v>-10338309.3382618</c:v>
                </c:pt>
                <c:pt idx="96">
                  <c:v>-10396092.4976737</c:v>
                </c:pt>
                <c:pt idx="97">
                  <c:v>-11391820.9316014</c:v>
                </c:pt>
                <c:pt idx="98">
                  <c:v>-10047587.2987011</c:v>
                </c:pt>
                <c:pt idx="99">
                  <c:v>-10367170.813703001</c:v>
                </c:pt>
                <c:pt idx="100">
                  <c:v>-10911147.117316401</c:v>
                </c:pt>
                <c:pt idx="101">
                  <c:v>-9979901.7378183994</c:v>
                </c:pt>
                <c:pt idx="102">
                  <c:v>-10685209.202506701</c:v>
                </c:pt>
                <c:pt idx="103">
                  <c:v>-10438604.9331023</c:v>
                </c:pt>
                <c:pt idx="104">
                  <c:v>-11297818.4989908</c:v>
                </c:pt>
                <c:pt idx="105">
                  <c:v>-10930997.801683901</c:v>
                </c:pt>
                <c:pt idx="106">
                  <c:v>-10148757.149796501</c:v>
                </c:pt>
                <c:pt idx="107">
                  <c:v>-10566718.083060401</c:v>
                </c:pt>
                <c:pt idx="108">
                  <c:v>-9879130.9957828391</c:v>
                </c:pt>
                <c:pt idx="109">
                  <c:v>-10135568.9238129</c:v>
                </c:pt>
                <c:pt idx="110">
                  <c:v>-9977231.2130453009</c:v>
                </c:pt>
                <c:pt idx="111">
                  <c:v>-11048765.2383621</c:v>
                </c:pt>
                <c:pt idx="112">
                  <c:v>-10553669.4850037</c:v>
                </c:pt>
                <c:pt idx="113">
                  <c:v>-11726485.432874</c:v>
                </c:pt>
                <c:pt idx="114">
                  <c:v>-11034374.2541974</c:v>
                </c:pt>
                <c:pt idx="115">
                  <c:v>-10042373.629432401</c:v>
                </c:pt>
                <c:pt idx="116">
                  <c:v>-10135794.286379101</c:v>
                </c:pt>
                <c:pt idx="117">
                  <c:v>-10385501.3736178</c:v>
                </c:pt>
                <c:pt idx="118">
                  <c:v>-10026849.161718</c:v>
                </c:pt>
                <c:pt idx="119">
                  <c:v>-10140027.847590899</c:v>
                </c:pt>
                <c:pt idx="120">
                  <c:v>-10099592.068077199</c:v>
                </c:pt>
                <c:pt idx="121">
                  <c:v>-10084478.5512658</c:v>
                </c:pt>
                <c:pt idx="122">
                  <c:v>-10121260.3709861</c:v>
                </c:pt>
                <c:pt idx="123">
                  <c:v>-10498911.587896001</c:v>
                </c:pt>
                <c:pt idx="124">
                  <c:v>-10340013.7626494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015-459A-B844-8D2F12F6FD65}"/>
            </c:ext>
          </c:extLst>
        </c:ser>
        <c:ser>
          <c:idx val="2"/>
          <c:order val="2"/>
          <c:tx>
            <c:v>Eigen 3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Sheet1!$A$3:$A$20</c:f>
              <c:numCache>
                <c:formatCode>General</c:formatCode>
                <c:ptCount val="18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</c:numCache>
            </c:numRef>
          </c:xVal>
          <c:yVal>
            <c:numRef>
              <c:f>Sheet1!$D$3:$D$127</c:f>
              <c:numCache>
                <c:formatCode>General</c:formatCode>
                <c:ptCount val="125"/>
                <c:pt idx="0">
                  <c:v>3157939.16748113</c:v>
                </c:pt>
                <c:pt idx="1">
                  <c:v>2728852.59268633</c:v>
                </c:pt>
                <c:pt idx="2">
                  <c:v>2321464.49800681</c:v>
                </c:pt>
                <c:pt idx="3">
                  <c:v>5855393.0770649305</c:v>
                </c:pt>
                <c:pt idx="4">
                  <c:v>3529994.66551881</c:v>
                </c:pt>
                <c:pt idx="5">
                  <c:v>5136901.4352497403</c:v>
                </c:pt>
                <c:pt idx="6">
                  <c:v>3084197.2354745502</c:v>
                </c:pt>
                <c:pt idx="7">
                  <c:v>3466093.9832731201</c:v>
                </c:pt>
                <c:pt idx="8">
                  <c:v>5366020.7608337598</c:v>
                </c:pt>
                <c:pt idx="9">
                  <c:v>5110773.9802619796</c:v>
                </c:pt>
                <c:pt idx="10">
                  <c:v>2850188.2841042299</c:v>
                </c:pt>
                <c:pt idx="11">
                  <c:v>3479852.3931056201</c:v>
                </c:pt>
                <c:pt idx="12">
                  <c:v>3345679.9003833202</c:v>
                </c:pt>
                <c:pt idx="13">
                  <c:v>4795170.9835425904</c:v>
                </c:pt>
                <c:pt idx="14">
                  <c:v>1892073.1330290099</c:v>
                </c:pt>
                <c:pt idx="15">
                  <c:v>4212190.1850490896</c:v>
                </c:pt>
                <c:pt idx="16">
                  <c:v>1526651.0881719301</c:v>
                </c:pt>
                <c:pt idx="17">
                  <c:v>2109283.8207430299</c:v>
                </c:pt>
                <c:pt idx="18">
                  <c:v>3145430.4455193998</c:v>
                </c:pt>
                <c:pt idx="19">
                  <c:v>4006541.6257885802</c:v>
                </c:pt>
                <c:pt idx="20">
                  <c:v>2110105.2111418</c:v>
                </c:pt>
                <c:pt idx="21">
                  <c:v>3113681.42470926</c:v>
                </c:pt>
                <c:pt idx="22">
                  <c:v>5275353.9186260104</c:v>
                </c:pt>
                <c:pt idx="23">
                  <c:v>1610251.1209892</c:v>
                </c:pt>
                <c:pt idx="24">
                  <c:v>4197758.5780644501</c:v>
                </c:pt>
                <c:pt idx="25">
                  <c:v>2656081.4243106698</c:v>
                </c:pt>
                <c:pt idx="26">
                  <c:v>2199816.9800713998</c:v>
                </c:pt>
                <c:pt idx="27">
                  <c:v>4821128.7031148598</c:v>
                </c:pt>
                <c:pt idx="28">
                  <c:v>5666797.6598613001</c:v>
                </c:pt>
                <c:pt idx="29">
                  <c:v>2795267.8370018099</c:v>
                </c:pt>
                <c:pt idx="30">
                  <c:v>2117246.22521309</c:v>
                </c:pt>
                <c:pt idx="31">
                  <c:v>3145724.47483138</c:v>
                </c:pt>
                <c:pt idx="32">
                  <c:v>2782214.4283139198</c:v>
                </c:pt>
                <c:pt idx="33">
                  <c:v>2363617.80408302</c:v>
                </c:pt>
                <c:pt idx="34">
                  <c:v>2368942.3592614601</c:v>
                </c:pt>
                <c:pt idx="35">
                  <c:v>2925396.1366111599</c:v>
                </c:pt>
                <c:pt idx="36">
                  <c:v>6857300.1613067202</c:v>
                </c:pt>
                <c:pt idx="37">
                  <c:v>7398895.5081829103</c:v>
                </c:pt>
                <c:pt idx="38">
                  <c:v>2166390.9091985999</c:v>
                </c:pt>
                <c:pt idx="39">
                  <c:v>4244091.5460115504</c:v>
                </c:pt>
                <c:pt idx="40">
                  <c:v>4198487.6778903101</c:v>
                </c:pt>
                <c:pt idx="41">
                  <c:v>4385756.7313401997</c:v>
                </c:pt>
                <c:pt idx="42">
                  <c:v>2863080.6152437502</c:v>
                </c:pt>
                <c:pt idx="43">
                  <c:v>6254452.9351120098</c:v>
                </c:pt>
                <c:pt idx="44">
                  <c:v>3227299.12904373</c:v>
                </c:pt>
                <c:pt idx="45">
                  <c:v>3051434.1729891999</c:v>
                </c:pt>
                <c:pt idx="46">
                  <c:v>7406719.59270823</c:v>
                </c:pt>
                <c:pt idx="47">
                  <c:v>3489281.0184331001</c:v>
                </c:pt>
                <c:pt idx="48">
                  <c:v>4486595.8484266996</c:v>
                </c:pt>
                <c:pt idx="49">
                  <c:v>3144242.9997635302</c:v>
                </c:pt>
                <c:pt idx="50">
                  <c:v>4086271.3138120901</c:v>
                </c:pt>
                <c:pt idx="51">
                  <c:v>2705623.88777307</c:v>
                </c:pt>
                <c:pt idx="52">
                  <c:v>3706205.5808986598</c:v>
                </c:pt>
                <c:pt idx="53">
                  <c:v>2739971.3481131699</c:v>
                </c:pt>
                <c:pt idx="54">
                  <c:v>4675483.4772419697</c:v>
                </c:pt>
                <c:pt idx="55">
                  <c:v>4540581.4197133305</c:v>
                </c:pt>
                <c:pt idx="56">
                  <c:v>5722858.0101566697</c:v>
                </c:pt>
                <c:pt idx="57">
                  <c:v>7119121.8225765899</c:v>
                </c:pt>
                <c:pt idx="58">
                  <c:v>3290812.4819094399</c:v>
                </c:pt>
                <c:pt idx="59">
                  <c:v>2436590.5275969598</c:v>
                </c:pt>
                <c:pt idx="60">
                  <c:v>3350027.3420810602</c:v>
                </c:pt>
                <c:pt idx="61">
                  <c:v>2653603.5271447599</c:v>
                </c:pt>
                <c:pt idx="62">
                  <c:v>4803512.1077403901</c:v>
                </c:pt>
                <c:pt idx="63">
                  <c:v>3761741.8023214899</c:v>
                </c:pt>
                <c:pt idx="64">
                  <c:v>1894870.7741074001</c:v>
                </c:pt>
                <c:pt idx="65">
                  <c:v>2327387.1583589101</c:v>
                </c:pt>
                <c:pt idx="66">
                  <c:v>5971848.0907217003</c:v>
                </c:pt>
                <c:pt idx="67">
                  <c:v>3433406.6508159498</c:v>
                </c:pt>
                <c:pt idx="68">
                  <c:v>4092072.25969542</c:v>
                </c:pt>
                <c:pt idx="69">
                  <c:v>4507171.2155564204</c:v>
                </c:pt>
                <c:pt idx="70">
                  <c:v>2633243.4777726401</c:v>
                </c:pt>
                <c:pt idx="71">
                  <c:v>2377813.0626766202</c:v>
                </c:pt>
                <c:pt idx="72">
                  <c:v>3936824.0549032898</c:v>
                </c:pt>
                <c:pt idx="73">
                  <c:v>2235938.79841357</c:v>
                </c:pt>
                <c:pt idx="74">
                  <c:v>4640921.0858001802</c:v>
                </c:pt>
                <c:pt idx="75">
                  <c:v>4249722.3720203303</c:v>
                </c:pt>
                <c:pt idx="76">
                  <c:v>2771239.7312978301</c:v>
                </c:pt>
                <c:pt idx="77">
                  <c:v>3686620.1244994099</c:v>
                </c:pt>
                <c:pt idx="78">
                  <c:v>1806422.2931572699</c:v>
                </c:pt>
                <c:pt idx="79">
                  <c:v>4049861.9352469598</c:v>
                </c:pt>
                <c:pt idx="80">
                  <c:v>4470369.0153332204</c:v>
                </c:pt>
                <c:pt idx="81">
                  <c:v>2067603.54688672</c:v>
                </c:pt>
                <c:pt idx="82">
                  <c:v>2525515.9238771801</c:v>
                </c:pt>
                <c:pt idx="83">
                  <c:v>2072869.6116657101</c:v>
                </c:pt>
                <c:pt idx="84">
                  <c:v>4432950.3261470199</c:v>
                </c:pt>
                <c:pt idx="85">
                  <c:v>2316426.7233146001</c:v>
                </c:pt>
                <c:pt idx="86">
                  <c:v>3103683.3362767599</c:v>
                </c:pt>
                <c:pt idx="87">
                  <c:v>5067860.5508721704</c:v>
                </c:pt>
                <c:pt idx="88">
                  <c:v>1578173.0152916899</c:v>
                </c:pt>
                <c:pt idx="89">
                  <c:v>5399341.3000088604</c:v>
                </c:pt>
                <c:pt idx="90">
                  <c:v>2583537.5094079901</c:v>
                </c:pt>
                <c:pt idx="91">
                  <c:v>3153089.75927157</c:v>
                </c:pt>
                <c:pt idx="92">
                  <c:v>5631684.2826936897</c:v>
                </c:pt>
                <c:pt idx="93">
                  <c:v>3948240.9710708102</c:v>
                </c:pt>
                <c:pt idx="94">
                  <c:v>3229824.80385081</c:v>
                </c:pt>
                <c:pt idx="95">
                  <c:v>1933861.0101463399</c:v>
                </c:pt>
                <c:pt idx="96">
                  <c:v>2283452.0622202498</c:v>
                </c:pt>
                <c:pt idx="97">
                  <c:v>4548431.1713038096</c:v>
                </c:pt>
                <c:pt idx="98">
                  <c:v>2077963.32138413</c:v>
                </c:pt>
                <c:pt idx="99">
                  <c:v>2451416.82532614</c:v>
                </c:pt>
                <c:pt idx="100">
                  <c:v>3482946.9477665899</c:v>
                </c:pt>
                <c:pt idx="101">
                  <c:v>1821511.1527649299</c:v>
                </c:pt>
                <c:pt idx="102">
                  <c:v>3492753.9340331499</c:v>
                </c:pt>
                <c:pt idx="103">
                  <c:v>2841877.9684443399</c:v>
                </c:pt>
                <c:pt idx="104">
                  <c:v>4593836.88175683</c:v>
                </c:pt>
                <c:pt idx="105">
                  <c:v>4126195.7208712599</c:v>
                </c:pt>
                <c:pt idx="106">
                  <c:v>3265159.8101156699</c:v>
                </c:pt>
                <c:pt idx="107">
                  <c:v>2569581.0991136199</c:v>
                </c:pt>
                <c:pt idx="108">
                  <c:v>1430237.2164301199</c:v>
                </c:pt>
                <c:pt idx="109">
                  <c:v>2303157.4401396401</c:v>
                </c:pt>
                <c:pt idx="110">
                  <c:v>2277724.5611859299</c:v>
                </c:pt>
                <c:pt idx="111">
                  <c:v>4017069.5163011202</c:v>
                </c:pt>
                <c:pt idx="112">
                  <c:v>3804153.8667775299</c:v>
                </c:pt>
                <c:pt idx="113">
                  <c:v>4974267.45583292</c:v>
                </c:pt>
                <c:pt idx="114">
                  <c:v>3851695.82678361</c:v>
                </c:pt>
                <c:pt idx="115">
                  <c:v>1558385.9144903</c:v>
                </c:pt>
                <c:pt idx="116">
                  <c:v>2422906.0061816201</c:v>
                </c:pt>
                <c:pt idx="117">
                  <c:v>3269053.66934019</c:v>
                </c:pt>
                <c:pt idx="118">
                  <c:v>1609352.0851026699</c:v>
                </c:pt>
                <c:pt idx="119">
                  <c:v>2732122.2163297702</c:v>
                </c:pt>
                <c:pt idx="120">
                  <c:v>1986844.8649157099</c:v>
                </c:pt>
                <c:pt idx="121">
                  <c:v>2406064.6217873599</c:v>
                </c:pt>
                <c:pt idx="122">
                  <c:v>1665798.05341578</c:v>
                </c:pt>
                <c:pt idx="123">
                  <c:v>2981788.8512253701</c:v>
                </c:pt>
                <c:pt idx="124">
                  <c:v>2746161.5777253699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15-459A-B844-8D2F12F6FD65}"/>
            </c:ext>
          </c:extLst>
        </c:ser>
        <c:ser>
          <c:idx val="3"/>
          <c:order val="3"/>
          <c:tx>
            <c:v>Eigen 4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Sheet1!$A$3:$A$28</c:f>
              <c:numCache>
                <c:formatCode>General</c:formatCode>
                <c:ptCount val="26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</c:numCache>
            </c:numRef>
          </c:xVal>
          <c:yVal>
            <c:numRef>
              <c:f>Sheet1!$E$3:$E$127</c:f>
              <c:numCache>
                <c:formatCode>General</c:formatCode>
                <c:ptCount val="125"/>
                <c:pt idx="0">
                  <c:v>1599883.3754757801</c:v>
                </c:pt>
                <c:pt idx="1">
                  <c:v>1629015.0513244299</c:v>
                </c:pt>
                <c:pt idx="2">
                  <c:v>1475704.6101657399</c:v>
                </c:pt>
                <c:pt idx="3">
                  <c:v>3764347.8121372601</c:v>
                </c:pt>
                <c:pt idx="4">
                  <c:v>1917323.3394635699</c:v>
                </c:pt>
                <c:pt idx="5">
                  <c:v>3145105.1913566799</c:v>
                </c:pt>
                <c:pt idx="6">
                  <c:v>1847917.0913983199</c:v>
                </c:pt>
                <c:pt idx="7">
                  <c:v>2022442.16967656</c:v>
                </c:pt>
                <c:pt idx="8">
                  <c:v>3215472.57811723</c:v>
                </c:pt>
                <c:pt idx="9">
                  <c:v>3196355.6265678601</c:v>
                </c:pt>
                <c:pt idx="10">
                  <c:v>1740121.4565731699</c:v>
                </c:pt>
                <c:pt idx="11">
                  <c:v>2135161.4907116001</c:v>
                </c:pt>
                <c:pt idx="12">
                  <c:v>1921301.2356563699</c:v>
                </c:pt>
                <c:pt idx="13">
                  <c:v>2902020.70167726</c:v>
                </c:pt>
                <c:pt idx="14">
                  <c:v>1098556.1359222</c:v>
                </c:pt>
                <c:pt idx="15">
                  <c:v>2407725.6703486401</c:v>
                </c:pt>
                <c:pt idx="16">
                  <c:v>1087470.7771687801</c:v>
                </c:pt>
                <c:pt idx="17">
                  <c:v>1273649.37052009</c:v>
                </c:pt>
                <c:pt idx="18">
                  <c:v>1904322.6018910599</c:v>
                </c:pt>
                <c:pt idx="19">
                  <c:v>2427855.6557328901</c:v>
                </c:pt>
                <c:pt idx="20">
                  <c:v>1478394.71904034</c:v>
                </c:pt>
                <c:pt idx="21">
                  <c:v>2022857.6821659401</c:v>
                </c:pt>
                <c:pt idx="22">
                  <c:v>3268255.9515627902</c:v>
                </c:pt>
                <c:pt idx="23">
                  <c:v>745788.020811631</c:v>
                </c:pt>
                <c:pt idx="24">
                  <c:v>2668335.1441598898</c:v>
                </c:pt>
                <c:pt idx="25">
                  <c:v>1657120.7686483299</c:v>
                </c:pt>
                <c:pt idx="26">
                  <c:v>1285765.9654876301</c:v>
                </c:pt>
                <c:pt idx="27">
                  <c:v>2779903.6534774299</c:v>
                </c:pt>
                <c:pt idx="28">
                  <c:v>3486719.0849209302</c:v>
                </c:pt>
                <c:pt idx="29">
                  <c:v>1799597.1744892199</c:v>
                </c:pt>
                <c:pt idx="30">
                  <c:v>1517297.15053677</c:v>
                </c:pt>
                <c:pt idx="31">
                  <c:v>1918196.81782833</c:v>
                </c:pt>
                <c:pt idx="32">
                  <c:v>1769892.3815302199</c:v>
                </c:pt>
                <c:pt idx="33">
                  <c:v>1310061.4543152601</c:v>
                </c:pt>
                <c:pt idx="34">
                  <c:v>1490473.3255891199</c:v>
                </c:pt>
                <c:pt idx="35">
                  <c:v>1686036.22872122</c:v>
                </c:pt>
                <c:pt idx="36">
                  <c:v>4273639.2373275403</c:v>
                </c:pt>
                <c:pt idx="37">
                  <c:v>4572903.4805267602</c:v>
                </c:pt>
                <c:pt idx="38">
                  <c:v>1182516.59591144</c:v>
                </c:pt>
                <c:pt idx="39">
                  <c:v>2460484.8630121402</c:v>
                </c:pt>
                <c:pt idx="40">
                  <c:v>2549730.8057675501</c:v>
                </c:pt>
                <c:pt idx="41">
                  <c:v>2621341.7421679101</c:v>
                </c:pt>
                <c:pt idx="42">
                  <c:v>1897759.2865724301</c:v>
                </c:pt>
                <c:pt idx="43">
                  <c:v>4255988.2939283904</c:v>
                </c:pt>
                <c:pt idx="44">
                  <c:v>1991876.0123935801</c:v>
                </c:pt>
                <c:pt idx="45">
                  <c:v>1902008.68437565</c:v>
                </c:pt>
                <c:pt idx="46">
                  <c:v>4567601.4251925303</c:v>
                </c:pt>
                <c:pt idx="47">
                  <c:v>2054965.34036911</c:v>
                </c:pt>
                <c:pt idx="48">
                  <c:v>2787310.4858037899</c:v>
                </c:pt>
                <c:pt idx="49">
                  <c:v>1747592.8569807401</c:v>
                </c:pt>
                <c:pt idx="50">
                  <c:v>2568749.4658040199</c:v>
                </c:pt>
                <c:pt idx="51">
                  <c:v>1665745.7268128099</c:v>
                </c:pt>
                <c:pt idx="52">
                  <c:v>2149347.7900018799</c:v>
                </c:pt>
                <c:pt idx="53">
                  <c:v>1805849.70902378</c:v>
                </c:pt>
                <c:pt idx="54">
                  <c:v>2832360.2868604902</c:v>
                </c:pt>
                <c:pt idx="55">
                  <c:v>2852973.47432927</c:v>
                </c:pt>
                <c:pt idx="56">
                  <c:v>3394993.7770943502</c:v>
                </c:pt>
                <c:pt idx="57">
                  <c:v>4195931.6031886898</c:v>
                </c:pt>
                <c:pt idx="58">
                  <c:v>1913621.0558322</c:v>
                </c:pt>
                <c:pt idx="59">
                  <c:v>1487973.9029425301</c:v>
                </c:pt>
                <c:pt idx="60">
                  <c:v>2129199.2762376498</c:v>
                </c:pt>
                <c:pt idx="61">
                  <c:v>1381200.572073</c:v>
                </c:pt>
                <c:pt idx="62">
                  <c:v>3035365.3513229601</c:v>
                </c:pt>
                <c:pt idx="63">
                  <c:v>2249238.45444855</c:v>
                </c:pt>
                <c:pt idx="64">
                  <c:v>1152329.86619841</c:v>
                </c:pt>
                <c:pt idx="65">
                  <c:v>1353708.83152316</c:v>
                </c:pt>
                <c:pt idx="66">
                  <c:v>3496404.0444358801</c:v>
                </c:pt>
                <c:pt idx="67">
                  <c:v>1963721.5616733299</c:v>
                </c:pt>
                <c:pt idx="68">
                  <c:v>2273727.1061979299</c:v>
                </c:pt>
                <c:pt idx="69">
                  <c:v>2739630.7953362102</c:v>
                </c:pt>
                <c:pt idx="70">
                  <c:v>1415338.3433699401</c:v>
                </c:pt>
                <c:pt idx="71">
                  <c:v>1563763.51774497</c:v>
                </c:pt>
                <c:pt idx="72">
                  <c:v>2254717.2911262</c:v>
                </c:pt>
                <c:pt idx="73">
                  <c:v>1380256.1357028999</c:v>
                </c:pt>
                <c:pt idx="74">
                  <c:v>2754655.73903568</c:v>
                </c:pt>
                <c:pt idx="75">
                  <c:v>2675702.4280397301</c:v>
                </c:pt>
                <c:pt idx="76">
                  <c:v>1603064.1275227</c:v>
                </c:pt>
                <c:pt idx="77">
                  <c:v>2061210.27642675</c:v>
                </c:pt>
                <c:pt idx="78">
                  <c:v>1180298.15851396</c:v>
                </c:pt>
                <c:pt idx="79">
                  <c:v>2285296.73690642</c:v>
                </c:pt>
                <c:pt idx="80">
                  <c:v>2704938.5122199701</c:v>
                </c:pt>
                <c:pt idx="81">
                  <c:v>1260602.77412641</c:v>
                </c:pt>
                <c:pt idx="82">
                  <c:v>1529894.0017856499</c:v>
                </c:pt>
                <c:pt idx="83">
                  <c:v>1195256.98053672</c:v>
                </c:pt>
                <c:pt idx="84">
                  <c:v>2795971.1693471302</c:v>
                </c:pt>
                <c:pt idx="85">
                  <c:v>1435255.51236336</c:v>
                </c:pt>
                <c:pt idx="86">
                  <c:v>1817903.75563295</c:v>
                </c:pt>
                <c:pt idx="87">
                  <c:v>2969726.1288108998</c:v>
                </c:pt>
                <c:pt idx="88">
                  <c:v>891589.50223040895</c:v>
                </c:pt>
                <c:pt idx="89">
                  <c:v>3275501.4266988998</c:v>
                </c:pt>
                <c:pt idx="90">
                  <c:v>1744170.27737851</c:v>
                </c:pt>
                <c:pt idx="91">
                  <c:v>1950709.41511484</c:v>
                </c:pt>
                <c:pt idx="92">
                  <c:v>3257719.20286731</c:v>
                </c:pt>
                <c:pt idx="93">
                  <c:v>2493484.8250120198</c:v>
                </c:pt>
                <c:pt idx="94">
                  <c:v>1796236.54382079</c:v>
                </c:pt>
                <c:pt idx="95">
                  <c:v>1373411.8580938701</c:v>
                </c:pt>
                <c:pt idx="96">
                  <c:v>1603183.92862387</c:v>
                </c:pt>
                <c:pt idx="97">
                  <c:v>2707633.6559059001</c:v>
                </c:pt>
                <c:pt idx="98">
                  <c:v>1367834.05798232</c:v>
                </c:pt>
                <c:pt idx="99">
                  <c:v>1594287.60286859</c:v>
                </c:pt>
                <c:pt idx="100">
                  <c:v>2015623.6374585</c:v>
                </c:pt>
                <c:pt idx="101">
                  <c:v>1082903.04621513</c:v>
                </c:pt>
                <c:pt idx="102">
                  <c:v>1995705.07787025</c:v>
                </c:pt>
                <c:pt idx="103">
                  <c:v>1874914.2095946299</c:v>
                </c:pt>
                <c:pt idx="104">
                  <c:v>2687738.1919275899</c:v>
                </c:pt>
                <c:pt idx="105">
                  <c:v>2419564.0509910998</c:v>
                </c:pt>
                <c:pt idx="106">
                  <c:v>1744193.37663929</c:v>
                </c:pt>
                <c:pt idx="107">
                  <c:v>1612536.74136347</c:v>
                </c:pt>
                <c:pt idx="108">
                  <c:v>783465.92403325497</c:v>
                </c:pt>
                <c:pt idx="109">
                  <c:v>1421688.77739816</c:v>
                </c:pt>
                <c:pt idx="110">
                  <c:v>1487872.0494711101</c:v>
                </c:pt>
                <c:pt idx="111">
                  <c:v>2441261.4749535099</c:v>
                </c:pt>
                <c:pt idx="112">
                  <c:v>2003284.16366546</c:v>
                </c:pt>
                <c:pt idx="113">
                  <c:v>2942697.8385086702</c:v>
                </c:pt>
                <c:pt idx="114">
                  <c:v>2311044.9537206399</c:v>
                </c:pt>
                <c:pt idx="115">
                  <c:v>872176.28162205301</c:v>
                </c:pt>
                <c:pt idx="116">
                  <c:v>1518860.85676505</c:v>
                </c:pt>
                <c:pt idx="117">
                  <c:v>1765325.31746872</c:v>
                </c:pt>
                <c:pt idx="118">
                  <c:v>1023541.3080563199</c:v>
                </c:pt>
                <c:pt idx="119">
                  <c:v>1552989.4500464599</c:v>
                </c:pt>
                <c:pt idx="120">
                  <c:v>1235352.6923939099</c:v>
                </c:pt>
                <c:pt idx="121">
                  <c:v>1562836.72764917</c:v>
                </c:pt>
                <c:pt idx="122">
                  <c:v>1102264.9183339099</c:v>
                </c:pt>
                <c:pt idx="123">
                  <c:v>1719917.1838873299</c:v>
                </c:pt>
                <c:pt idx="124">
                  <c:v>1675621.95146524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015-459A-B844-8D2F12F6FD65}"/>
            </c:ext>
          </c:extLst>
        </c:ser>
        <c:ser>
          <c:idx val="4"/>
          <c:order val="4"/>
          <c:tx>
            <c:v>Eigen 5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Sheet1!$A$3:$A$127</c:f>
              <c:numCache>
                <c:formatCode>General</c:formatCode>
                <c:ptCount val="125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  <c:pt idx="26">
                  <c:v>2.0559836084922498</c:v>
                </c:pt>
                <c:pt idx="27">
                  <c:v>1.2786125014908001</c:v>
                </c:pt>
                <c:pt idx="28">
                  <c:v>1.2886226422809799</c:v>
                </c:pt>
                <c:pt idx="29">
                  <c:v>1.87981839694056</c:v>
                </c:pt>
                <c:pt idx="30">
                  <c:v>2.36600400729403</c:v>
                </c:pt>
                <c:pt idx="31">
                  <c:v>1.72131468956411</c:v>
                </c:pt>
                <c:pt idx="32">
                  <c:v>2.1479773524892001</c:v>
                </c:pt>
                <c:pt idx="33">
                  <c:v>1.8175116948283001</c:v>
                </c:pt>
                <c:pt idx="34">
                  <c:v>1.9976362250044899</c:v>
                </c:pt>
                <c:pt idx="35">
                  <c:v>1.89794929339166</c:v>
                </c:pt>
                <c:pt idx="36">
                  <c:v>1.2442676788037601</c:v>
                </c:pt>
                <c:pt idx="37">
                  <c:v>1.0869565217391299</c:v>
                </c:pt>
                <c:pt idx="38">
                  <c:v>2.1248536207898399</c:v>
                </c:pt>
                <c:pt idx="39">
                  <c:v>1.5095949894680001</c:v>
                </c:pt>
                <c:pt idx="40">
                  <c:v>1.6896049795891299</c:v>
                </c:pt>
                <c:pt idx="41">
                  <c:v>1.3087504606567499</c:v>
                </c:pt>
                <c:pt idx="42">
                  <c:v>1.9752971776083399</c:v>
                </c:pt>
                <c:pt idx="43">
                  <c:v>1.22731445045667</c:v>
                </c:pt>
                <c:pt idx="44">
                  <c:v>1.7160886082845599</c:v>
                </c:pt>
                <c:pt idx="45">
                  <c:v>1.9408813129845099</c:v>
                </c:pt>
                <c:pt idx="46">
                  <c:v>1.24145008168668</c:v>
                </c:pt>
                <c:pt idx="47">
                  <c:v>1.6789856679491599</c:v>
                </c:pt>
                <c:pt idx="48">
                  <c:v>1.63205097986915</c:v>
                </c:pt>
                <c:pt idx="49">
                  <c:v>1.6893423205609299</c:v>
                </c:pt>
                <c:pt idx="50">
                  <c:v>1.5153426238412999</c:v>
                </c:pt>
                <c:pt idx="51">
                  <c:v>1.8820316308663001</c:v>
                </c:pt>
                <c:pt idx="52">
                  <c:v>1.5546492631752</c:v>
                </c:pt>
                <c:pt idx="53">
                  <c:v>1.8129233245687699</c:v>
                </c:pt>
                <c:pt idx="54">
                  <c:v>1.435139107838</c:v>
                </c:pt>
                <c:pt idx="55">
                  <c:v>1.6446788120457201</c:v>
                </c:pt>
                <c:pt idx="56">
                  <c:v>1.45772396569791</c:v>
                </c:pt>
                <c:pt idx="57">
                  <c:v>1.11734717974842</c:v>
                </c:pt>
                <c:pt idx="58">
                  <c:v>1.8427776704543299</c:v>
                </c:pt>
                <c:pt idx="59">
                  <c:v>2.04397995618843</c:v>
                </c:pt>
                <c:pt idx="60">
                  <c:v>1.8512705192621901</c:v>
                </c:pt>
                <c:pt idx="61">
                  <c:v>2.1436556200724199</c:v>
                </c:pt>
                <c:pt idx="62">
                  <c:v>1.39539510384573</c:v>
                </c:pt>
                <c:pt idx="63">
                  <c:v>1.83474449786426</c:v>
                </c:pt>
                <c:pt idx="64">
                  <c:v>2.3474671972783798</c:v>
                </c:pt>
                <c:pt idx="65">
                  <c:v>2.1385971184445198</c:v>
                </c:pt>
                <c:pt idx="66">
                  <c:v>1.47113256119265</c:v>
                </c:pt>
                <c:pt idx="67">
                  <c:v>1.77766788479951</c:v>
                </c:pt>
                <c:pt idx="68">
                  <c:v>1.65256548709547</c:v>
                </c:pt>
                <c:pt idx="69">
                  <c:v>1.4740920684594001</c:v>
                </c:pt>
                <c:pt idx="70">
                  <c:v>2.1931753449456801</c:v>
                </c:pt>
                <c:pt idx="71">
                  <c:v>2.2219616670089399</c:v>
                </c:pt>
                <c:pt idx="72">
                  <c:v>1.5569259647565299</c:v>
                </c:pt>
                <c:pt idx="73">
                  <c:v>2.2116588762642699</c:v>
                </c:pt>
                <c:pt idx="74">
                  <c:v>1.4049176297197401</c:v>
                </c:pt>
                <c:pt idx="75">
                  <c:v>1.62563328072306</c:v>
                </c:pt>
                <c:pt idx="76">
                  <c:v>2.0867472318487299</c:v>
                </c:pt>
                <c:pt idx="77">
                  <c:v>1.83653128839053</c:v>
                </c:pt>
                <c:pt idx="78">
                  <c:v>2.8273172291624098</c:v>
                </c:pt>
                <c:pt idx="79">
                  <c:v>1.6297091087957001</c:v>
                </c:pt>
                <c:pt idx="80">
                  <c:v>1.37819375763679</c:v>
                </c:pt>
                <c:pt idx="81">
                  <c:v>2.1647616316321798</c:v>
                </c:pt>
                <c:pt idx="82">
                  <c:v>2.02769661457158</c:v>
                </c:pt>
                <c:pt idx="83">
                  <c:v>2.29680204471711</c:v>
                </c:pt>
                <c:pt idx="84">
                  <c:v>1.5736604406078201</c:v>
                </c:pt>
                <c:pt idx="85">
                  <c:v>2.1476565126801801</c:v>
                </c:pt>
                <c:pt idx="86">
                  <c:v>1.6871055620453199</c:v>
                </c:pt>
                <c:pt idx="87">
                  <c:v>1.3401137181784899</c:v>
                </c:pt>
                <c:pt idx="88">
                  <c:v>2.72615574554841</c:v>
                </c:pt>
                <c:pt idx="89">
                  <c:v>1.3618481073956501</c:v>
                </c:pt>
                <c:pt idx="90">
                  <c:v>2.0592543167366602</c:v>
                </c:pt>
                <c:pt idx="91">
                  <c:v>1.8657862713511</c:v>
                </c:pt>
                <c:pt idx="92">
                  <c:v>1.3158212201338999</c:v>
                </c:pt>
                <c:pt idx="93">
                  <c:v>1.48392416747098</c:v>
                </c:pt>
                <c:pt idx="94">
                  <c:v>1.69080124247152</c:v>
                </c:pt>
                <c:pt idx="95">
                  <c:v>2.3197779792479301</c:v>
                </c:pt>
                <c:pt idx="96">
                  <c:v>1.96963941588131</c:v>
                </c:pt>
                <c:pt idx="97">
                  <c:v>1.5714641417048401</c:v>
                </c:pt>
                <c:pt idx="98">
                  <c:v>2.3116394618124199</c:v>
                </c:pt>
                <c:pt idx="99">
                  <c:v>2.0279208187346098</c:v>
                </c:pt>
                <c:pt idx="100">
                  <c:v>1.74184682421917</c:v>
                </c:pt>
                <c:pt idx="101">
                  <c:v>2.1885270168197399</c:v>
                </c:pt>
                <c:pt idx="102">
                  <c:v>1.7530260964694799</c:v>
                </c:pt>
                <c:pt idx="103">
                  <c:v>2.0554456517892699</c:v>
                </c:pt>
                <c:pt idx="104">
                  <c:v>1.50772472544298</c:v>
                </c:pt>
                <c:pt idx="105">
                  <c:v>1.4655146212602399</c:v>
                </c:pt>
                <c:pt idx="106">
                  <c:v>1.70458080193714</c:v>
                </c:pt>
                <c:pt idx="107">
                  <c:v>1.9188298785226101</c:v>
                </c:pt>
                <c:pt idx="108">
                  <c:v>2.6065895161449002</c:v>
                </c:pt>
                <c:pt idx="109">
                  <c:v>1.9981364200788601</c:v>
                </c:pt>
                <c:pt idx="110">
                  <c:v>2.17687048387883</c:v>
                </c:pt>
                <c:pt idx="111">
                  <c:v>1.6683397271352101</c:v>
                </c:pt>
                <c:pt idx="112">
                  <c:v>1.5267919975294999</c:v>
                </c:pt>
                <c:pt idx="113">
                  <c:v>1.5183101241575501</c:v>
                </c:pt>
                <c:pt idx="114">
                  <c:v>1.71386891958654</c:v>
                </c:pt>
                <c:pt idx="115">
                  <c:v>2.42441694408399</c:v>
                </c:pt>
                <c:pt idx="116">
                  <c:v>2.1847261477140099</c:v>
                </c:pt>
                <c:pt idx="117">
                  <c:v>1.93067580461261</c:v>
                </c:pt>
                <c:pt idx="118">
                  <c:v>2.5511485627996402</c:v>
                </c:pt>
                <c:pt idx="119">
                  <c:v>1.9498572586612199</c:v>
                </c:pt>
                <c:pt idx="120">
                  <c:v>2.0798571324591699</c:v>
                </c:pt>
                <c:pt idx="121">
                  <c:v>1.9070622028434501</c:v>
                </c:pt>
                <c:pt idx="122">
                  <c:v>2.5080007063475098</c:v>
                </c:pt>
                <c:pt idx="123">
                  <c:v>1.7333516283114001</c:v>
                </c:pt>
                <c:pt idx="124">
                  <c:v>1.73031624724303</c:v>
                </c:pt>
              </c:numCache>
            </c:numRef>
          </c:xVal>
          <c:yVal>
            <c:numRef>
              <c:f>Sheet1!$F$3:$F$127</c:f>
              <c:numCache>
                <c:formatCode>General</c:formatCode>
                <c:ptCount val="125"/>
                <c:pt idx="0">
                  <c:v>512161.08530710102</c:v>
                </c:pt>
                <c:pt idx="1">
                  <c:v>643396.36958746705</c:v>
                </c:pt>
                <c:pt idx="2">
                  <c:v>907853.74952356401</c:v>
                </c:pt>
                <c:pt idx="3">
                  <c:v>-892613.76817198098</c:v>
                </c:pt>
                <c:pt idx="4">
                  <c:v>272876.71068932803</c:v>
                </c:pt>
                <c:pt idx="5">
                  <c:v>-358446.73794655601</c:v>
                </c:pt>
                <c:pt idx="6">
                  <c:v>426785.677443202</c:v>
                </c:pt>
                <c:pt idx="7">
                  <c:v>634842.19628723303</c:v>
                </c:pt>
                <c:pt idx="8">
                  <c:v>-243256.810124351</c:v>
                </c:pt>
                <c:pt idx="9">
                  <c:v>-343345.83406726999</c:v>
                </c:pt>
                <c:pt idx="10">
                  <c:v>597194.15293432295</c:v>
                </c:pt>
                <c:pt idx="11">
                  <c:v>331891.98826487001</c:v>
                </c:pt>
                <c:pt idx="12">
                  <c:v>476701.98015464901</c:v>
                </c:pt>
                <c:pt idx="13">
                  <c:v>61665.498340905498</c:v>
                </c:pt>
                <c:pt idx="14">
                  <c:v>959439.651243384</c:v>
                </c:pt>
                <c:pt idx="15">
                  <c:v>147873.92254960601</c:v>
                </c:pt>
                <c:pt idx="16">
                  <c:v>907640.94596763002</c:v>
                </c:pt>
                <c:pt idx="17">
                  <c:v>1077355.2133975199</c:v>
                </c:pt>
                <c:pt idx="18">
                  <c:v>609538.17922574002</c:v>
                </c:pt>
                <c:pt idx="19">
                  <c:v>216792.829589367</c:v>
                </c:pt>
                <c:pt idx="20">
                  <c:v>1066764.98335846</c:v>
                </c:pt>
                <c:pt idx="21">
                  <c:v>460272.24703241</c:v>
                </c:pt>
                <c:pt idx="22">
                  <c:v>-244913.23401819199</c:v>
                </c:pt>
                <c:pt idx="23">
                  <c:v>885806.73328202404</c:v>
                </c:pt>
                <c:pt idx="24">
                  <c:v>-180959.865571979</c:v>
                </c:pt>
                <c:pt idx="25">
                  <c:v>875236.10963837698</c:v>
                </c:pt>
                <c:pt idx="26">
                  <c:v>765584.45313148794</c:v>
                </c:pt>
                <c:pt idx="27">
                  <c:v>148408.41380584301</c:v>
                </c:pt>
                <c:pt idx="28">
                  <c:v>-455518.59012859798</c:v>
                </c:pt>
                <c:pt idx="29">
                  <c:v>605508.41221586405</c:v>
                </c:pt>
                <c:pt idx="30">
                  <c:v>805436.13541432505</c:v>
                </c:pt>
                <c:pt idx="31">
                  <c:v>580904.91150388902</c:v>
                </c:pt>
                <c:pt idx="32">
                  <c:v>579253.19246865099</c:v>
                </c:pt>
                <c:pt idx="33">
                  <c:v>900580.62443274597</c:v>
                </c:pt>
                <c:pt idx="34">
                  <c:v>741770.97512047202</c:v>
                </c:pt>
                <c:pt idx="35">
                  <c:v>567085.57473009604</c:v>
                </c:pt>
                <c:pt idx="36">
                  <c:v>-963234.71269535995</c:v>
                </c:pt>
                <c:pt idx="37">
                  <c:v>-1348934.54096741</c:v>
                </c:pt>
                <c:pt idx="38">
                  <c:v>1069995.37087462</c:v>
                </c:pt>
                <c:pt idx="39">
                  <c:v>61052.564128630598</c:v>
                </c:pt>
                <c:pt idx="40">
                  <c:v>275908.42309187999</c:v>
                </c:pt>
                <c:pt idx="41">
                  <c:v>207688.577628917</c:v>
                </c:pt>
                <c:pt idx="42">
                  <c:v>858948.89801680401</c:v>
                </c:pt>
                <c:pt idx="43">
                  <c:v>-765644.29372251197</c:v>
                </c:pt>
                <c:pt idx="44">
                  <c:v>632781.63242742303</c:v>
                </c:pt>
                <c:pt idx="45">
                  <c:v>597060.50452096295</c:v>
                </c:pt>
                <c:pt idx="46">
                  <c:v>-1251434.55999495</c:v>
                </c:pt>
                <c:pt idx="47">
                  <c:v>805761.54779043701</c:v>
                </c:pt>
                <c:pt idx="48">
                  <c:v>87470.902312830207</c:v>
                </c:pt>
                <c:pt idx="49">
                  <c:v>737975.26123791002</c:v>
                </c:pt>
                <c:pt idx="50">
                  <c:v>199950.81166216201</c:v>
                </c:pt>
                <c:pt idx="51">
                  <c:v>620725.11569816398</c:v>
                </c:pt>
                <c:pt idx="52">
                  <c:v>502505.19057227799</c:v>
                </c:pt>
                <c:pt idx="53">
                  <c:v>679080.09205985104</c:v>
                </c:pt>
                <c:pt idx="54">
                  <c:v>-290350.80383589701</c:v>
                </c:pt>
                <c:pt idx="55">
                  <c:v>-52821.687832604701</c:v>
                </c:pt>
                <c:pt idx="56">
                  <c:v>-655526.48841669003</c:v>
                </c:pt>
                <c:pt idx="57">
                  <c:v>-1018843.20457935</c:v>
                </c:pt>
                <c:pt idx="58">
                  <c:v>803206.32830831106</c:v>
                </c:pt>
                <c:pt idx="59">
                  <c:v>988139.09468760004</c:v>
                </c:pt>
                <c:pt idx="60">
                  <c:v>471108.62560536602</c:v>
                </c:pt>
                <c:pt idx="61">
                  <c:v>724451.48805297702</c:v>
                </c:pt>
                <c:pt idx="62">
                  <c:v>-203195.95829827001</c:v>
                </c:pt>
                <c:pt idx="63">
                  <c:v>217981.48921136599</c:v>
                </c:pt>
                <c:pt idx="64">
                  <c:v>966750.18847918697</c:v>
                </c:pt>
                <c:pt idx="65">
                  <c:v>861741.64866504702</c:v>
                </c:pt>
                <c:pt idx="66">
                  <c:v>-577174.34393658501</c:v>
                </c:pt>
                <c:pt idx="67">
                  <c:v>814986.38687610102</c:v>
                </c:pt>
                <c:pt idx="68">
                  <c:v>154847.586255943</c:v>
                </c:pt>
                <c:pt idx="69">
                  <c:v>-17782.9363938772</c:v>
                </c:pt>
                <c:pt idx="70">
                  <c:v>628366.764119245</c:v>
                </c:pt>
                <c:pt idx="71">
                  <c:v>596942.21787969302</c:v>
                </c:pt>
                <c:pt idx="72">
                  <c:v>319452.08963309397</c:v>
                </c:pt>
                <c:pt idx="73">
                  <c:v>855950.71841451398</c:v>
                </c:pt>
                <c:pt idx="74">
                  <c:v>19558.368744421801</c:v>
                </c:pt>
                <c:pt idx="75">
                  <c:v>264264.191593119</c:v>
                </c:pt>
                <c:pt idx="76">
                  <c:v>676965.56449017301</c:v>
                </c:pt>
                <c:pt idx="77">
                  <c:v>413071.53783635801</c:v>
                </c:pt>
                <c:pt idx="78">
                  <c:v>1180793.8677032399</c:v>
                </c:pt>
                <c:pt idx="79">
                  <c:v>431443.73856472399</c:v>
                </c:pt>
                <c:pt idx="80">
                  <c:v>162118.990787986</c:v>
                </c:pt>
                <c:pt idx="81">
                  <c:v>1057934.23805312</c:v>
                </c:pt>
                <c:pt idx="82">
                  <c:v>645239.61409592198</c:v>
                </c:pt>
                <c:pt idx="83">
                  <c:v>945670.30270002806</c:v>
                </c:pt>
                <c:pt idx="84">
                  <c:v>-1055.3465485060599</c:v>
                </c:pt>
                <c:pt idx="85">
                  <c:v>1205367.8341870999</c:v>
                </c:pt>
                <c:pt idx="86">
                  <c:v>668806.607671167</c:v>
                </c:pt>
                <c:pt idx="87">
                  <c:v>-393501.21451305202</c:v>
                </c:pt>
                <c:pt idx="88">
                  <c:v>991787.21763102897</c:v>
                </c:pt>
                <c:pt idx="89">
                  <c:v>-156634.20045266501</c:v>
                </c:pt>
                <c:pt idx="90">
                  <c:v>733426.43627236504</c:v>
                </c:pt>
                <c:pt idx="91">
                  <c:v>439953.60648005898</c:v>
                </c:pt>
                <c:pt idx="92">
                  <c:v>-683333.07190264296</c:v>
                </c:pt>
                <c:pt idx="93">
                  <c:v>165592.505927208</c:v>
                </c:pt>
                <c:pt idx="94">
                  <c:v>586702.680518309</c:v>
                </c:pt>
                <c:pt idx="95">
                  <c:v>1196050.7076934499</c:v>
                </c:pt>
                <c:pt idx="96">
                  <c:v>882152.89695485204</c:v>
                </c:pt>
                <c:pt idx="97">
                  <c:v>112941.96286590501</c:v>
                </c:pt>
                <c:pt idx="98">
                  <c:v>939322.66599221504</c:v>
                </c:pt>
                <c:pt idx="99">
                  <c:v>961617.34221647296</c:v>
                </c:pt>
                <c:pt idx="100">
                  <c:v>597269.20323406404</c:v>
                </c:pt>
                <c:pt idx="101">
                  <c:v>867508.20527297806</c:v>
                </c:pt>
                <c:pt idx="102">
                  <c:v>326185.71608927997</c:v>
                </c:pt>
                <c:pt idx="103">
                  <c:v>707052.36537087499</c:v>
                </c:pt>
                <c:pt idx="104">
                  <c:v>-83030.964993909307</c:v>
                </c:pt>
                <c:pt idx="105">
                  <c:v>397779.194040881</c:v>
                </c:pt>
                <c:pt idx="106">
                  <c:v>605278.96490032598</c:v>
                </c:pt>
                <c:pt idx="107">
                  <c:v>1116547.74503129</c:v>
                </c:pt>
                <c:pt idx="108">
                  <c:v>873682.11013247597</c:v>
                </c:pt>
                <c:pt idx="109">
                  <c:v>779074.85895900102</c:v>
                </c:pt>
                <c:pt idx="110">
                  <c:v>789351.05528275005</c:v>
                </c:pt>
                <c:pt idx="111">
                  <c:v>300141.780331655</c:v>
                </c:pt>
                <c:pt idx="112">
                  <c:v>351075.20979244902</c:v>
                </c:pt>
                <c:pt idx="113">
                  <c:v>-149807.23038211299</c:v>
                </c:pt>
                <c:pt idx="114">
                  <c:v>290711.74181405501</c:v>
                </c:pt>
                <c:pt idx="115">
                  <c:v>764097.44146680797</c:v>
                </c:pt>
                <c:pt idx="116">
                  <c:v>861217.72883690102</c:v>
                </c:pt>
                <c:pt idx="117">
                  <c:v>513223.22424934403</c:v>
                </c:pt>
                <c:pt idx="118">
                  <c:v>978673.02424142696</c:v>
                </c:pt>
                <c:pt idx="119">
                  <c:v>544212.86087648</c:v>
                </c:pt>
                <c:pt idx="120">
                  <c:v>828124.991144759</c:v>
                </c:pt>
                <c:pt idx="121">
                  <c:v>843624.565248181</c:v>
                </c:pt>
                <c:pt idx="122">
                  <c:v>894777.26420762402</c:v>
                </c:pt>
                <c:pt idx="123">
                  <c:v>893619.35926475201</c:v>
                </c:pt>
                <c:pt idx="124">
                  <c:v>579798.99104678305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015-459A-B844-8D2F12F6FD65}"/>
            </c:ext>
          </c:extLst>
        </c:ser>
        <c:ser>
          <c:idx val="5"/>
          <c:order val="5"/>
          <c:tx>
            <c:v>Eigen 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Sheet1!$A$3:$A$127</c:f>
              <c:numCache>
                <c:formatCode>General</c:formatCode>
                <c:ptCount val="125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  <c:pt idx="26">
                  <c:v>2.0559836084922498</c:v>
                </c:pt>
                <c:pt idx="27">
                  <c:v>1.2786125014908001</c:v>
                </c:pt>
                <c:pt idx="28">
                  <c:v>1.2886226422809799</c:v>
                </c:pt>
                <c:pt idx="29">
                  <c:v>1.87981839694056</c:v>
                </c:pt>
                <c:pt idx="30">
                  <c:v>2.36600400729403</c:v>
                </c:pt>
                <c:pt idx="31">
                  <c:v>1.72131468956411</c:v>
                </c:pt>
                <c:pt idx="32">
                  <c:v>2.1479773524892001</c:v>
                </c:pt>
                <c:pt idx="33">
                  <c:v>1.8175116948283001</c:v>
                </c:pt>
                <c:pt idx="34">
                  <c:v>1.9976362250044899</c:v>
                </c:pt>
                <c:pt idx="35">
                  <c:v>1.89794929339166</c:v>
                </c:pt>
                <c:pt idx="36">
                  <c:v>1.2442676788037601</c:v>
                </c:pt>
                <c:pt idx="37">
                  <c:v>1.0869565217391299</c:v>
                </c:pt>
                <c:pt idx="38">
                  <c:v>2.1248536207898399</c:v>
                </c:pt>
                <c:pt idx="39">
                  <c:v>1.5095949894680001</c:v>
                </c:pt>
                <c:pt idx="40">
                  <c:v>1.6896049795891299</c:v>
                </c:pt>
                <c:pt idx="41">
                  <c:v>1.3087504606567499</c:v>
                </c:pt>
                <c:pt idx="42">
                  <c:v>1.9752971776083399</c:v>
                </c:pt>
                <c:pt idx="43">
                  <c:v>1.22731445045667</c:v>
                </c:pt>
                <c:pt idx="44">
                  <c:v>1.7160886082845599</c:v>
                </c:pt>
                <c:pt idx="45">
                  <c:v>1.9408813129845099</c:v>
                </c:pt>
                <c:pt idx="46">
                  <c:v>1.24145008168668</c:v>
                </c:pt>
                <c:pt idx="47">
                  <c:v>1.6789856679491599</c:v>
                </c:pt>
                <c:pt idx="48">
                  <c:v>1.63205097986915</c:v>
                </c:pt>
                <c:pt idx="49">
                  <c:v>1.6893423205609299</c:v>
                </c:pt>
                <c:pt idx="50">
                  <c:v>1.5153426238412999</c:v>
                </c:pt>
                <c:pt idx="51">
                  <c:v>1.8820316308663001</c:v>
                </c:pt>
                <c:pt idx="52">
                  <c:v>1.5546492631752</c:v>
                </c:pt>
                <c:pt idx="53">
                  <c:v>1.8129233245687699</c:v>
                </c:pt>
                <c:pt idx="54">
                  <c:v>1.435139107838</c:v>
                </c:pt>
                <c:pt idx="55">
                  <c:v>1.6446788120457201</c:v>
                </c:pt>
                <c:pt idx="56">
                  <c:v>1.45772396569791</c:v>
                </c:pt>
                <c:pt idx="57">
                  <c:v>1.11734717974842</c:v>
                </c:pt>
                <c:pt idx="58">
                  <c:v>1.8427776704543299</c:v>
                </c:pt>
                <c:pt idx="59">
                  <c:v>2.04397995618843</c:v>
                </c:pt>
                <c:pt idx="60">
                  <c:v>1.8512705192621901</c:v>
                </c:pt>
                <c:pt idx="61">
                  <c:v>2.1436556200724199</c:v>
                </c:pt>
                <c:pt idx="62">
                  <c:v>1.39539510384573</c:v>
                </c:pt>
                <c:pt idx="63">
                  <c:v>1.83474449786426</c:v>
                </c:pt>
                <c:pt idx="64">
                  <c:v>2.3474671972783798</c:v>
                </c:pt>
                <c:pt idx="65">
                  <c:v>2.1385971184445198</c:v>
                </c:pt>
                <c:pt idx="66">
                  <c:v>1.47113256119265</c:v>
                </c:pt>
                <c:pt idx="67">
                  <c:v>1.77766788479951</c:v>
                </c:pt>
                <c:pt idx="68">
                  <c:v>1.65256548709547</c:v>
                </c:pt>
                <c:pt idx="69">
                  <c:v>1.4740920684594001</c:v>
                </c:pt>
                <c:pt idx="70">
                  <c:v>2.1931753449456801</c:v>
                </c:pt>
                <c:pt idx="71">
                  <c:v>2.2219616670089399</c:v>
                </c:pt>
                <c:pt idx="72">
                  <c:v>1.5569259647565299</c:v>
                </c:pt>
                <c:pt idx="73">
                  <c:v>2.2116588762642699</c:v>
                </c:pt>
                <c:pt idx="74">
                  <c:v>1.4049176297197401</c:v>
                </c:pt>
                <c:pt idx="75">
                  <c:v>1.62563328072306</c:v>
                </c:pt>
                <c:pt idx="76">
                  <c:v>2.0867472318487299</c:v>
                </c:pt>
                <c:pt idx="77">
                  <c:v>1.83653128839053</c:v>
                </c:pt>
                <c:pt idx="78">
                  <c:v>2.8273172291624098</c:v>
                </c:pt>
                <c:pt idx="79">
                  <c:v>1.6297091087957001</c:v>
                </c:pt>
                <c:pt idx="80">
                  <c:v>1.37819375763679</c:v>
                </c:pt>
                <c:pt idx="81">
                  <c:v>2.1647616316321798</c:v>
                </c:pt>
                <c:pt idx="82">
                  <c:v>2.02769661457158</c:v>
                </c:pt>
                <c:pt idx="83">
                  <c:v>2.29680204471711</c:v>
                </c:pt>
                <c:pt idx="84">
                  <c:v>1.5736604406078201</c:v>
                </c:pt>
                <c:pt idx="85">
                  <c:v>2.1476565126801801</c:v>
                </c:pt>
                <c:pt idx="86">
                  <c:v>1.6871055620453199</c:v>
                </c:pt>
                <c:pt idx="87">
                  <c:v>1.3401137181784899</c:v>
                </c:pt>
                <c:pt idx="88">
                  <c:v>2.72615574554841</c:v>
                </c:pt>
                <c:pt idx="89">
                  <c:v>1.3618481073956501</c:v>
                </c:pt>
                <c:pt idx="90">
                  <c:v>2.0592543167366602</c:v>
                </c:pt>
                <c:pt idx="91">
                  <c:v>1.8657862713511</c:v>
                </c:pt>
                <c:pt idx="92">
                  <c:v>1.3158212201338999</c:v>
                </c:pt>
                <c:pt idx="93">
                  <c:v>1.48392416747098</c:v>
                </c:pt>
                <c:pt idx="94">
                  <c:v>1.69080124247152</c:v>
                </c:pt>
                <c:pt idx="95">
                  <c:v>2.3197779792479301</c:v>
                </c:pt>
                <c:pt idx="96">
                  <c:v>1.96963941588131</c:v>
                </c:pt>
                <c:pt idx="97">
                  <c:v>1.5714641417048401</c:v>
                </c:pt>
                <c:pt idx="98">
                  <c:v>2.3116394618124199</c:v>
                </c:pt>
                <c:pt idx="99">
                  <c:v>2.0279208187346098</c:v>
                </c:pt>
                <c:pt idx="100">
                  <c:v>1.74184682421917</c:v>
                </c:pt>
                <c:pt idx="101">
                  <c:v>2.1885270168197399</c:v>
                </c:pt>
                <c:pt idx="102">
                  <c:v>1.7530260964694799</c:v>
                </c:pt>
                <c:pt idx="103">
                  <c:v>2.0554456517892699</c:v>
                </c:pt>
                <c:pt idx="104">
                  <c:v>1.50772472544298</c:v>
                </c:pt>
                <c:pt idx="105">
                  <c:v>1.4655146212602399</c:v>
                </c:pt>
                <c:pt idx="106">
                  <c:v>1.70458080193714</c:v>
                </c:pt>
                <c:pt idx="107">
                  <c:v>1.9188298785226101</c:v>
                </c:pt>
                <c:pt idx="108">
                  <c:v>2.6065895161449002</c:v>
                </c:pt>
                <c:pt idx="109">
                  <c:v>1.9981364200788601</c:v>
                </c:pt>
                <c:pt idx="110">
                  <c:v>2.17687048387883</c:v>
                </c:pt>
                <c:pt idx="111">
                  <c:v>1.6683397271352101</c:v>
                </c:pt>
                <c:pt idx="112">
                  <c:v>1.5267919975294999</c:v>
                </c:pt>
                <c:pt idx="113">
                  <c:v>1.5183101241575501</c:v>
                </c:pt>
                <c:pt idx="114">
                  <c:v>1.71386891958654</c:v>
                </c:pt>
                <c:pt idx="115">
                  <c:v>2.42441694408399</c:v>
                </c:pt>
                <c:pt idx="116">
                  <c:v>2.1847261477140099</c:v>
                </c:pt>
                <c:pt idx="117">
                  <c:v>1.93067580461261</c:v>
                </c:pt>
                <c:pt idx="118">
                  <c:v>2.5511485627996402</c:v>
                </c:pt>
                <c:pt idx="119">
                  <c:v>1.9498572586612199</c:v>
                </c:pt>
                <c:pt idx="120">
                  <c:v>2.0798571324591699</c:v>
                </c:pt>
                <c:pt idx="121">
                  <c:v>1.9070622028434501</c:v>
                </c:pt>
                <c:pt idx="122">
                  <c:v>2.5080007063475098</c:v>
                </c:pt>
                <c:pt idx="123">
                  <c:v>1.7333516283114001</c:v>
                </c:pt>
                <c:pt idx="124">
                  <c:v>1.73031624724303</c:v>
                </c:pt>
              </c:numCache>
            </c:numRef>
          </c:xVal>
          <c:yVal>
            <c:numRef>
              <c:f>Sheet1!$G$3:$G$127</c:f>
              <c:numCache>
                <c:formatCode>General</c:formatCode>
                <c:ptCount val="125"/>
                <c:pt idx="0">
                  <c:v>-812012.31871947797</c:v>
                </c:pt>
                <c:pt idx="1">
                  <c:v>-657997.32580273401</c:v>
                </c:pt>
                <c:pt idx="2">
                  <c:v>-874291.20197024196</c:v>
                </c:pt>
                <c:pt idx="3">
                  <c:v>-917964.80157306301</c:v>
                </c:pt>
                <c:pt idx="4">
                  <c:v>-925015.34215482895</c:v>
                </c:pt>
                <c:pt idx="5">
                  <c:v>-999523.02233807195</c:v>
                </c:pt>
                <c:pt idx="6">
                  <c:v>-847148.03507578198</c:v>
                </c:pt>
                <c:pt idx="7">
                  <c:v>-908938.390836937</c:v>
                </c:pt>
                <c:pt idx="8">
                  <c:v>-1379486.2376707599</c:v>
                </c:pt>
                <c:pt idx="9">
                  <c:v>-1036708.38262372</c:v>
                </c:pt>
                <c:pt idx="10">
                  <c:v>-826490.32280772994</c:v>
                </c:pt>
                <c:pt idx="11">
                  <c:v>-940246.03466963896</c:v>
                </c:pt>
                <c:pt idx="12">
                  <c:v>-1015458.49244583</c:v>
                </c:pt>
                <c:pt idx="13">
                  <c:v>-1168118.1578887</c:v>
                </c:pt>
                <c:pt idx="14">
                  <c:v>-780388.70622920699</c:v>
                </c:pt>
                <c:pt idx="15">
                  <c:v>-1333049.33890965</c:v>
                </c:pt>
                <c:pt idx="16">
                  <c:v>-599654.27943184704</c:v>
                </c:pt>
                <c:pt idx="17">
                  <c:v>-632907.82051373902</c:v>
                </c:pt>
                <c:pt idx="18">
                  <c:v>-898869.06013913197</c:v>
                </c:pt>
                <c:pt idx="19">
                  <c:v>-1208016.1224827101</c:v>
                </c:pt>
                <c:pt idx="20">
                  <c:v>-793598.20984231203</c:v>
                </c:pt>
                <c:pt idx="21">
                  <c:v>-776401.99733365595</c:v>
                </c:pt>
                <c:pt idx="22">
                  <c:v>-1376872.4708424001</c:v>
                </c:pt>
                <c:pt idx="23">
                  <c:v>-626982.01780293195</c:v>
                </c:pt>
                <c:pt idx="24">
                  <c:v>-1159808.35971634</c:v>
                </c:pt>
                <c:pt idx="25">
                  <c:v>-914964.26243654301</c:v>
                </c:pt>
                <c:pt idx="26">
                  <c:v>-656214.75939127896</c:v>
                </c:pt>
                <c:pt idx="27">
                  <c:v>-1443821.83046632</c:v>
                </c:pt>
                <c:pt idx="28">
                  <c:v>-1078411.8210931499</c:v>
                </c:pt>
                <c:pt idx="29">
                  <c:v>-568940.37558547501</c:v>
                </c:pt>
                <c:pt idx="30">
                  <c:v>-787428.32255510997</c:v>
                </c:pt>
                <c:pt idx="31">
                  <c:v>-746720.71096972295</c:v>
                </c:pt>
                <c:pt idx="32">
                  <c:v>-760237.46446678403</c:v>
                </c:pt>
                <c:pt idx="33">
                  <c:v>-766877.52245774504</c:v>
                </c:pt>
                <c:pt idx="34">
                  <c:v>-710743.06204766396</c:v>
                </c:pt>
                <c:pt idx="35">
                  <c:v>-763323.64363061101</c:v>
                </c:pt>
                <c:pt idx="36">
                  <c:v>-717270.25577743701</c:v>
                </c:pt>
                <c:pt idx="37">
                  <c:v>-821198.53538829798</c:v>
                </c:pt>
                <c:pt idx="38">
                  <c:v>-683191.12558161095</c:v>
                </c:pt>
                <c:pt idx="39">
                  <c:v>-1476946.5702122201</c:v>
                </c:pt>
                <c:pt idx="40">
                  <c:v>-1083355.5124212301</c:v>
                </c:pt>
                <c:pt idx="41">
                  <c:v>-1322914.4215717299</c:v>
                </c:pt>
                <c:pt idx="42">
                  <c:v>-725213.65865930705</c:v>
                </c:pt>
                <c:pt idx="43">
                  <c:v>-953074.19457633398</c:v>
                </c:pt>
                <c:pt idx="44">
                  <c:v>-921695.792141777</c:v>
                </c:pt>
                <c:pt idx="45">
                  <c:v>-764584.15305433597</c:v>
                </c:pt>
                <c:pt idx="46">
                  <c:v>-1017671.59225588</c:v>
                </c:pt>
                <c:pt idx="47">
                  <c:v>-1177206.4099646399</c:v>
                </c:pt>
                <c:pt idx="48">
                  <c:v>-1144951.0259529999</c:v>
                </c:pt>
                <c:pt idx="49">
                  <c:v>-827332.08445891098</c:v>
                </c:pt>
                <c:pt idx="50">
                  <c:v>-1438756.2188306199</c:v>
                </c:pt>
                <c:pt idx="51">
                  <c:v>-838289.52660992194</c:v>
                </c:pt>
                <c:pt idx="52">
                  <c:v>-1210512.1606684299</c:v>
                </c:pt>
                <c:pt idx="53">
                  <c:v>-807464.00294101005</c:v>
                </c:pt>
                <c:pt idx="54">
                  <c:v>-1296276.4220598901</c:v>
                </c:pt>
                <c:pt idx="55">
                  <c:v>-1181938.9112830099</c:v>
                </c:pt>
                <c:pt idx="56">
                  <c:v>-1015230.9518844</c:v>
                </c:pt>
                <c:pt idx="57">
                  <c:v>-1360559.62237318</c:v>
                </c:pt>
                <c:pt idx="58">
                  <c:v>-989086.90932866198</c:v>
                </c:pt>
                <c:pt idx="59">
                  <c:v>-955446.80554010801</c:v>
                </c:pt>
                <c:pt idx="60">
                  <c:v>-1008897.37567306</c:v>
                </c:pt>
                <c:pt idx="61">
                  <c:v>-772117.34405971901</c:v>
                </c:pt>
                <c:pt idx="62">
                  <c:v>-1349134.37858176</c:v>
                </c:pt>
                <c:pt idx="63">
                  <c:v>-1100478.8770785399</c:v>
                </c:pt>
                <c:pt idx="64">
                  <c:v>-628524.96531017695</c:v>
                </c:pt>
                <c:pt idx="65">
                  <c:v>-690921.79798949999</c:v>
                </c:pt>
                <c:pt idx="66">
                  <c:v>-855424.75355327199</c:v>
                </c:pt>
                <c:pt idx="67">
                  <c:v>-959960.38156031701</c:v>
                </c:pt>
                <c:pt idx="68">
                  <c:v>-1455548.10189572</c:v>
                </c:pt>
                <c:pt idx="69">
                  <c:v>-966009.30880395498</c:v>
                </c:pt>
                <c:pt idx="70">
                  <c:v>-676842.97099168901</c:v>
                </c:pt>
                <c:pt idx="71">
                  <c:v>-654600.06830656598</c:v>
                </c:pt>
                <c:pt idx="72">
                  <c:v>-1151361.67625754</c:v>
                </c:pt>
                <c:pt idx="73">
                  <c:v>-665055.82403540798</c:v>
                </c:pt>
                <c:pt idx="74">
                  <c:v>-1288987.79404153</c:v>
                </c:pt>
                <c:pt idx="75">
                  <c:v>-1311161.8719949799</c:v>
                </c:pt>
                <c:pt idx="76">
                  <c:v>-645388.12021804997</c:v>
                </c:pt>
                <c:pt idx="77">
                  <c:v>-894000.43258033402</c:v>
                </c:pt>
                <c:pt idx="78">
                  <c:v>-331413.30294454598</c:v>
                </c:pt>
                <c:pt idx="79">
                  <c:v>-1306321.79882861</c:v>
                </c:pt>
                <c:pt idx="80">
                  <c:v>-1290237.70984028</c:v>
                </c:pt>
                <c:pt idx="81">
                  <c:v>-710302.56653352198</c:v>
                </c:pt>
                <c:pt idx="82">
                  <c:v>-961825.72745385801</c:v>
                </c:pt>
                <c:pt idx="83">
                  <c:v>-478389.55516012397</c:v>
                </c:pt>
                <c:pt idx="84">
                  <c:v>-1089464.44516764</c:v>
                </c:pt>
                <c:pt idx="85">
                  <c:v>-794393.49118113297</c:v>
                </c:pt>
                <c:pt idx="86">
                  <c:v>-814545.24773563398</c:v>
                </c:pt>
                <c:pt idx="87">
                  <c:v>-1257350.39048532</c:v>
                </c:pt>
                <c:pt idx="88">
                  <c:v>-614443.11576783401</c:v>
                </c:pt>
                <c:pt idx="89">
                  <c:v>-1269721.7724975201</c:v>
                </c:pt>
                <c:pt idx="90">
                  <c:v>-961973.121593641</c:v>
                </c:pt>
                <c:pt idx="91">
                  <c:v>-847608.08056245197</c:v>
                </c:pt>
                <c:pt idx="92">
                  <c:v>-1305095.07885466</c:v>
                </c:pt>
                <c:pt idx="93">
                  <c:v>-903622.84471163002</c:v>
                </c:pt>
                <c:pt idx="94">
                  <c:v>-967218.73764693399</c:v>
                </c:pt>
                <c:pt idx="95">
                  <c:v>-687012.70543009799</c:v>
                </c:pt>
                <c:pt idx="96">
                  <c:v>-821667.05782971403</c:v>
                </c:pt>
                <c:pt idx="97">
                  <c:v>-1176162.6421058399</c:v>
                </c:pt>
                <c:pt idx="98">
                  <c:v>-703072.22432938404</c:v>
                </c:pt>
                <c:pt idx="99">
                  <c:v>-617100.84469260997</c:v>
                </c:pt>
                <c:pt idx="100">
                  <c:v>-1004114.97328045</c:v>
                </c:pt>
                <c:pt idx="101">
                  <c:v>-755801.92343508604</c:v>
                </c:pt>
                <c:pt idx="102">
                  <c:v>-770956.73620610905</c:v>
                </c:pt>
                <c:pt idx="103">
                  <c:v>-848178.34572175296</c:v>
                </c:pt>
                <c:pt idx="104">
                  <c:v>-1205540.85507771</c:v>
                </c:pt>
                <c:pt idx="105">
                  <c:v>-1214294.0863060399</c:v>
                </c:pt>
                <c:pt idx="106">
                  <c:v>-863212.44987115299</c:v>
                </c:pt>
                <c:pt idx="107">
                  <c:v>-835097.45844376495</c:v>
                </c:pt>
                <c:pt idx="108">
                  <c:v>-497492.30296344298</c:v>
                </c:pt>
                <c:pt idx="109">
                  <c:v>-798505.11407214601</c:v>
                </c:pt>
                <c:pt idx="110">
                  <c:v>-777195.15739359497</c:v>
                </c:pt>
                <c:pt idx="111">
                  <c:v>-1361292.5345018399</c:v>
                </c:pt>
                <c:pt idx="112">
                  <c:v>-1273975.0446355899</c:v>
                </c:pt>
                <c:pt idx="113">
                  <c:v>-1460807.5447857</c:v>
                </c:pt>
                <c:pt idx="114">
                  <c:v>-1048264.28582724</c:v>
                </c:pt>
                <c:pt idx="115">
                  <c:v>-570005.28679384105</c:v>
                </c:pt>
                <c:pt idx="116">
                  <c:v>-824910.30192131305</c:v>
                </c:pt>
                <c:pt idx="117">
                  <c:v>-908548.59255974798</c:v>
                </c:pt>
                <c:pt idx="118">
                  <c:v>-664732.830955685</c:v>
                </c:pt>
                <c:pt idx="119">
                  <c:v>-833643.52605765604</c:v>
                </c:pt>
                <c:pt idx="120">
                  <c:v>-679098.99174848502</c:v>
                </c:pt>
                <c:pt idx="121">
                  <c:v>-795734.37159526802</c:v>
                </c:pt>
                <c:pt idx="122">
                  <c:v>-631831.24931096996</c:v>
                </c:pt>
                <c:pt idx="123">
                  <c:v>-894259.52168270398</c:v>
                </c:pt>
                <c:pt idx="124">
                  <c:v>-884730.10286103899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015-459A-B844-8D2F12F6FD65}"/>
            </c:ext>
          </c:extLst>
        </c:ser>
        <c:ser>
          <c:idx val="6"/>
          <c:order val="6"/>
          <c:tx>
            <c:v>Eigen 7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Sheet1!$A$3:$A$127</c:f>
              <c:numCache>
                <c:formatCode>General</c:formatCode>
                <c:ptCount val="125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  <c:pt idx="26">
                  <c:v>2.0559836084922498</c:v>
                </c:pt>
                <c:pt idx="27">
                  <c:v>1.2786125014908001</c:v>
                </c:pt>
                <c:pt idx="28">
                  <c:v>1.2886226422809799</c:v>
                </c:pt>
                <c:pt idx="29">
                  <c:v>1.87981839694056</c:v>
                </c:pt>
                <c:pt idx="30">
                  <c:v>2.36600400729403</c:v>
                </c:pt>
                <c:pt idx="31">
                  <c:v>1.72131468956411</c:v>
                </c:pt>
                <c:pt idx="32">
                  <c:v>2.1479773524892001</c:v>
                </c:pt>
                <c:pt idx="33">
                  <c:v>1.8175116948283001</c:v>
                </c:pt>
                <c:pt idx="34">
                  <c:v>1.9976362250044899</c:v>
                </c:pt>
                <c:pt idx="35">
                  <c:v>1.89794929339166</c:v>
                </c:pt>
                <c:pt idx="36">
                  <c:v>1.2442676788037601</c:v>
                </c:pt>
                <c:pt idx="37">
                  <c:v>1.0869565217391299</c:v>
                </c:pt>
                <c:pt idx="38">
                  <c:v>2.1248536207898399</c:v>
                </c:pt>
                <c:pt idx="39">
                  <c:v>1.5095949894680001</c:v>
                </c:pt>
                <c:pt idx="40">
                  <c:v>1.6896049795891299</c:v>
                </c:pt>
                <c:pt idx="41">
                  <c:v>1.3087504606567499</c:v>
                </c:pt>
                <c:pt idx="42">
                  <c:v>1.9752971776083399</c:v>
                </c:pt>
                <c:pt idx="43">
                  <c:v>1.22731445045667</c:v>
                </c:pt>
                <c:pt idx="44">
                  <c:v>1.7160886082845599</c:v>
                </c:pt>
                <c:pt idx="45">
                  <c:v>1.9408813129845099</c:v>
                </c:pt>
                <c:pt idx="46">
                  <c:v>1.24145008168668</c:v>
                </c:pt>
                <c:pt idx="47">
                  <c:v>1.6789856679491599</c:v>
                </c:pt>
                <c:pt idx="48">
                  <c:v>1.63205097986915</c:v>
                </c:pt>
                <c:pt idx="49">
                  <c:v>1.6893423205609299</c:v>
                </c:pt>
                <c:pt idx="50">
                  <c:v>1.5153426238412999</c:v>
                </c:pt>
                <c:pt idx="51">
                  <c:v>1.8820316308663001</c:v>
                </c:pt>
                <c:pt idx="52">
                  <c:v>1.5546492631752</c:v>
                </c:pt>
                <c:pt idx="53">
                  <c:v>1.8129233245687699</c:v>
                </c:pt>
                <c:pt idx="54">
                  <c:v>1.435139107838</c:v>
                </c:pt>
                <c:pt idx="55">
                  <c:v>1.6446788120457201</c:v>
                </c:pt>
                <c:pt idx="56">
                  <c:v>1.45772396569791</c:v>
                </c:pt>
                <c:pt idx="57">
                  <c:v>1.11734717974842</c:v>
                </c:pt>
                <c:pt idx="58">
                  <c:v>1.8427776704543299</c:v>
                </c:pt>
                <c:pt idx="59">
                  <c:v>2.04397995618843</c:v>
                </c:pt>
                <c:pt idx="60">
                  <c:v>1.8512705192621901</c:v>
                </c:pt>
                <c:pt idx="61">
                  <c:v>2.1436556200724199</c:v>
                </c:pt>
                <c:pt idx="62">
                  <c:v>1.39539510384573</c:v>
                </c:pt>
                <c:pt idx="63">
                  <c:v>1.83474449786426</c:v>
                </c:pt>
                <c:pt idx="64">
                  <c:v>2.3474671972783798</c:v>
                </c:pt>
                <c:pt idx="65">
                  <c:v>2.1385971184445198</c:v>
                </c:pt>
                <c:pt idx="66">
                  <c:v>1.47113256119265</c:v>
                </c:pt>
                <c:pt idx="67">
                  <c:v>1.77766788479951</c:v>
                </c:pt>
                <c:pt idx="68">
                  <c:v>1.65256548709547</c:v>
                </c:pt>
                <c:pt idx="69">
                  <c:v>1.4740920684594001</c:v>
                </c:pt>
                <c:pt idx="70">
                  <c:v>2.1931753449456801</c:v>
                </c:pt>
                <c:pt idx="71">
                  <c:v>2.2219616670089399</c:v>
                </c:pt>
                <c:pt idx="72">
                  <c:v>1.5569259647565299</c:v>
                </c:pt>
                <c:pt idx="73">
                  <c:v>2.2116588762642699</c:v>
                </c:pt>
                <c:pt idx="74">
                  <c:v>1.4049176297197401</c:v>
                </c:pt>
                <c:pt idx="75">
                  <c:v>1.62563328072306</c:v>
                </c:pt>
                <c:pt idx="76">
                  <c:v>2.0867472318487299</c:v>
                </c:pt>
                <c:pt idx="77">
                  <c:v>1.83653128839053</c:v>
                </c:pt>
                <c:pt idx="78">
                  <c:v>2.8273172291624098</c:v>
                </c:pt>
                <c:pt idx="79">
                  <c:v>1.6297091087957001</c:v>
                </c:pt>
                <c:pt idx="80">
                  <c:v>1.37819375763679</c:v>
                </c:pt>
                <c:pt idx="81">
                  <c:v>2.1647616316321798</c:v>
                </c:pt>
                <c:pt idx="82">
                  <c:v>2.02769661457158</c:v>
                </c:pt>
                <c:pt idx="83">
                  <c:v>2.29680204471711</c:v>
                </c:pt>
                <c:pt idx="84">
                  <c:v>1.5736604406078201</c:v>
                </c:pt>
                <c:pt idx="85">
                  <c:v>2.1476565126801801</c:v>
                </c:pt>
                <c:pt idx="86">
                  <c:v>1.6871055620453199</c:v>
                </c:pt>
                <c:pt idx="87">
                  <c:v>1.3401137181784899</c:v>
                </c:pt>
                <c:pt idx="88">
                  <c:v>2.72615574554841</c:v>
                </c:pt>
                <c:pt idx="89">
                  <c:v>1.3618481073956501</c:v>
                </c:pt>
                <c:pt idx="90">
                  <c:v>2.0592543167366602</c:v>
                </c:pt>
                <c:pt idx="91">
                  <c:v>1.8657862713511</c:v>
                </c:pt>
                <c:pt idx="92">
                  <c:v>1.3158212201338999</c:v>
                </c:pt>
                <c:pt idx="93">
                  <c:v>1.48392416747098</c:v>
                </c:pt>
                <c:pt idx="94">
                  <c:v>1.69080124247152</c:v>
                </c:pt>
                <c:pt idx="95">
                  <c:v>2.3197779792479301</c:v>
                </c:pt>
                <c:pt idx="96">
                  <c:v>1.96963941588131</c:v>
                </c:pt>
                <c:pt idx="97">
                  <c:v>1.5714641417048401</c:v>
                </c:pt>
                <c:pt idx="98">
                  <c:v>2.3116394618124199</c:v>
                </c:pt>
                <c:pt idx="99">
                  <c:v>2.0279208187346098</c:v>
                </c:pt>
                <c:pt idx="100">
                  <c:v>1.74184682421917</c:v>
                </c:pt>
                <c:pt idx="101">
                  <c:v>2.1885270168197399</c:v>
                </c:pt>
                <c:pt idx="102">
                  <c:v>1.7530260964694799</c:v>
                </c:pt>
                <c:pt idx="103">
                  <c:v>2.0554456517892699</c:v>
                </c:pt>
                <c:pt idx="104">
                  <c:v>1.50772472544298</c:v>
                </c:pt>
                <c:pt idx="105">
                  <c:v>1.4655146212602399</c:v>
                </c:pt>
                <c:pt idx="106">
                  <c:v>1.70458080193714</c:v>
                </c:pt>
                <c:pt idx="107">
                  <c:v>1.9188298785226101</c:v>
                </c:pt>
                <c:pt idx="108">
                  <c:v>2.6065895161449002</c:v>
                </c:pt>
                <c:pt idx="109">
                  <c:v>1.9981364200788601</c:v>
                </c:pt>
                <c:pt idx="110">
                  <c:v>2.17687048387883</c:v>
                </c:pt>
                <c:pt idx="111">
                  <c:v>1.6683397271352101</c:v>
                </c:pt>
                <c:pt idx="112">
                  <c:v>1.5267919975294999</c:v>
                </c:pt>
                <c:pt idx="113">
                  <c:v>1.5183101241575501</c:v>
                </c:pt>
                <c:pt idx="114">
                  <c:v>1.71386891958654</c:v>
                </c:pt>
                <c:pt idx="115">
                  <c:v>2.42441694408399</c:v>
                </c:pt>
                <c:pt idx="116">
                  <c:v>2.1847261477140099</c:v>
                </c:pt>
                <c:pt idx="117">
                  <c:v>1.93067580461261</c:v>
                </c:pt>
                <c:pt idx="118">
                  <c:v>2.5511485627996402</c:v>
                </c:pt>
                <c:pt idx="119">
                  <c:v>1.9498572586612199</c:v>
                </c:pt>
                <c:pt idx="120">
                  <c:v>2.0798571324591699</c:v>
                </c:pt>
                <c:pt idx="121">
                  <c:v>1.9070622028434501</c:v>
                </c:pt>
                <c:pt idx="122">
                  <c:v>2.5080007063475098</c:v>
                </c:pt>
                <c:pt idx="123">
                  <c:v>1.7333516283114001</c:v>
                </c:pt>
                <c:pt idx="124">
                  <c:v>1.73031624724303</c:v>
                </c:pt>
              </c:numCache>
            </c:numRef>
          </c:xVal>
          <c:yVal>
            <c:numRef>
              <c:f>Sheet1!$H$3:$H$127</c:f>
              <c:numCache>
                <c:formatCode>General</c:formatCode>
                <c:ptCount val="125"/>
                <c:pt idx="0">
                  <c:v>889072.41789258202</c:v>
                </c:pt>
                <c:pt idx="1">
                  <c:v>756683.18344415305</c:v>
                </c:pt>
                <c:pt idx="2">
                  <c:v>705934.90022791503</c:v>
                </c:pt>
                <c:pt idx="3">
                  <c:v>475280.52208871098</c:v>
                </c:pt>
                <c:pt idx="4">
                  <c:v>751397.40731974295</c:v>
                </c:pt>
                <c:pt idx="5">
                  <c:v>351614.85548494302</c:v>
                </c:pt>
                <c:pt idx="6">
                  <c:v>867112.05774218799</c:v>
                </c:pt>
                <c:pt idx="7">
                  <c:v>927472.97401054099</c:v>
                </c:pt>
                <c:pt idx="8">
                  <c:v>364826.41943387903</c:v>
                </c:pt>
                <c:pt idx="9">
                  <c:v>465551.87822988897</c:v>
                </c:pt>
                <c:pt idx="10">
                  <c:v>797702.797350468</c:v>
                </c:pt>
                <c:pt idx="11">
                  <c:v>761040.63300340297</c:v>
                </c:pt>
                <c:pt idx="12">
                  <c:v>785232.723150954</c:v>
                </c:pt>
                <c:pt idx="13">
                  <c:v>476409.87402653199</c:v>
                </c:pt>
                <c:pt idx="14">
                  <c:v>681198.68962840701</c:v>
                </c:pt>
                <c:pt idx="15">
                  <c:v>741668.955972475</c:v>
                </c:pt>
                <c:pt idx="16">
                  <c:v>309488.61204497103</c:v>
                </c:pt>
                <c:pt idx="17">
                  <c:v>683595.11851848697</c:v>
                </c:pt>
                <c:pt idx="18">
                  <c:v>766505.50631002802</c:v>
                </c:pt>
                <c:pt idx="19">
                  <c:v>723115.52831987198</c:v>
                </c:pt>
                <c:pt idx="20">
                  <c:v>717804.91227290803</c:v>
                </c:pt>
                <c:pt idx="21">
                  <c:v>763138.74344133202</c:v>
                </c:pt>
                <c:pt idx="22">
                  <c:v>535809.43304848904</c:v>
                </c:pt>
                <c:pt idx="23">
                  <c:v>375842.55434146302</c:v>
                </c:pt>
                <c:pt idx="24">
                  <c:v>888267.96784188703</c:v>
                </c:pt>
                <c:pt idx="25">
                  <c:v>748850.28603201301</c:v>
                </c:pt>
                <c:pt idx="26">
                  <c:v>510243.338890096</c:v>
                </c:pt>
                <c:pt idx="27">
                  <c:v>503962.29151642497</c:v>
                </c:pt>
                <c:pt idx="28">
                  <c:v>312648.53601909999</c:v>
                </c:pt>
                <c:pt idx="29">
                  <c:v>840524.35614978801</c:v>
                </c:pt>
                <c:pt idx="30">
                  <c:v>661009.28410237597</c:v>
                </c:pt>
                <c:pt idx="31">
                  <c:v>747046.18354752206</c:v>
                </c:pt>
                <c:pt idx="32">
                  <c:v>732392.00510200404</c:v>
                </c:pt>
                <c:pt idx="33">
                  <c:v>757244.16205232299</c:v>
                </c:pt>
                <c:pt idx="34">
                  <c:v>686662.84699596895</c:v>
                </c:pt>
                <c:pt idx="35">
                  <c:v>815452.38926677499</c:v>
                </c:pt>
                <c:pt idx="36">
                  <c:v>346319.38435295899</c:v>
                </c:pt>
                <c:pt idx="37">
                  <c:v>54046.642835346698</c:v>
                </c:pt>
                <c:pt idx="38">
                  <c:v>842748.036680258</c:v>
                </c:pt>
                <c:pt idx="39">
                  <c:v>660306.60485080804</c:v>
                </c:pt>
                <c:pt idx="40">
                  <c:v>721423.09695110901</c:v>
                </c:pt>
                <c:pt idx="41">
                  <c:v>652437.60170909401</c:v>
                </c:pt>
                <c:pt idx="42">
                  <c:v>729822.11464263301</c:v>
                </c:pt>
                <c:pt idx="43">
                  <c:v>434839.21113714803</c:v>
                </c:pt>
                <c:pt idx="44">
                  <c:v>807828.62526572298</c:v>
                </c:pt>
                <c:pt idx="45">
                  <c:v>835169.02357359498</c:v>
                </c:pt>
                <c:pt idx="46">
                  <c:v>233102.31355133801</c:v>
                </c:pt>
                <c:pt idx="47">
                  <c:v>914356.973426649</c:v>
                </c:pt>
                <c:pt idx="48">
                  <c:v>668328.96963686403</c:v>
                </c:pt>
                <c:pt idx="49">
                  <c:v>941025.27534214105</c:v>
                </c:pt>
                <c:pt idx="50">
                  <c:v>668259.64651901205</c:v>
                </c:pt>
                <c:pt idx="51">
                  <c:v>853033.75124358502</c:v>
                </c:pt>
                <c:pt idx="52">
                  <c:v>730149.45922499895</c:v>
                </c:pt>
                <c:pt idx="53">
                  <c:v>708417.18504652404</c:v>
                </c:pt>
                <c:pt idx="54">
                  <c:v>385256.99535550998</c:v>
                </c:pt>
                <c:pt idx="55">
                  <c:v>535977.46433635498</c:v>
                </c:pt>
                <c:pt idx="56">
                  <c:v>369638.94957961299</c:v>
                </c:pt>
                <c:pt idx="57">
                  <c:v>-32596.106530197801</c:v>
                </c:pt>
                <c:pt idx="58">
                  <c:v>803613.00448796002</c:v>
                </c:pt>
                <c:pt idx="59">
                  <c:v>635825.34840832499</c:v>
                </c:pt>
                <c:pt idx="60">
                  <c:v>690697.52828546299</c:v>
                </c:pt>
                <c:pt idx="61">
                  <c:v>748180.17773762497</c:v>
                </c:pt>
                <c:pt idx="62">
                  <c:v>606978.73328649602</c:v>
                </c:pt>
                <c:pt idx="63">
                  <c:v>938628.31199754798</c:v>
                </c:pt>
                <c:pt idx="64">
                  <c:v>626905.50475759897</c:v>
                </c:pt>
                <c:pt idx="65">
                  <c:v>551477.44473017403</c:v>
                </c:pt>
                <c:pt idx="66">
                  <c:v>236369.53213729701</c:v>
                </c:pt>
                <c:pt idx="67">
                  <c:v>799589.68266519695</c:v>
                </c:pt>
                <c:pt idx="68">
                  <c:v>795406.95236757502</c:v>
                </c:pt>
                <c:pt idx="69">
                  <c:v>699763.982014557</c:v>
                </c:pt>
                <c:pt idx="70">
                  <c:v>869595.81560975802</c:v>
                </c:pt>
                <c:pt idx="71">
                  <c:v>756281.70017777395</c:v>
                </c:pt>
                <c:pt idx="72">
                  <c:v>584878.67975959496</c:v>
                </c:pt>
                <c:pt idx="73">
                  <c:v>522486.78810040402</c:v>
                </c:pt>
                <c:pt idx="74">
                  <c:v>695230.22513768205</c:v>
                </c:pt>
                <c:pt idx="75">
                  <c:v>664623.33616624796</c:v>
                </c:pt>
                <c:pt idx="76">
                  <c:v>939918.19612836197</c:v>
                </c:pt>
                <c:pt idx="77">
                  <c:v>809755.07633244898</c:v>
                </c:pt>
                <c:pt idx="78">
                  <c:v>567147.37618483999</c:v>
                </c:pt>
                <c:pt idx="79">
                  <c:v>967676.21528380003</c:v>
                </c:pt>
                <c:pt idx="80">
                  <c:v>653051.10816387995</c:v>
                </c:pt>
                <c:pt idx="81">
                  <c:v>691177.521636914</c:v>
                </c:pt>
                <c:pt idx="82">
                  <c:v>796147.04509189399</c:v>
                </c:pt>
                <c:pt idx="83">
                  <c:v>466728.44209311</c:v>
                </c:pt>
                <c:pt idx="84">
                  <c:v>533593.95337278699</c:v>
                </c:pt>
                <c:pt idx="85">
                  <c:v>647944.648055061</c:v>
                </c:pt>
                <c:pt idx="86">
                  <c:v>674736.24928667105</c:v>
                </c:pt>
                <c:pt idx="87">
                  <c:v>301365.73419075098</c:v>
                </c:pt>
                <c:pt idx="88">
                  <c:v>589623.71634186199</c:v>
                </c:pt>
                <c:pt idx="89">
                  <c:v>435083.78686226299</c:v>
                </c:pt>
                <c:pt idx="90">
                  <c:v>701932.59254210698</c:v>
                </c:pt>
                <c:pt idx="91">
                  <c:v>759546.19928627601</c:v>
                </c:pt>
                <c:pt idx="92">
                  <c:v>450753.387769742</c:v>
                </c:pt>
                <c:pt idx="93">
                  <c:v>769269.161030352</c:v>
                </c:pt>
                <c:pt idx="94">
                  <c:v>856502.94782019604</c:v>
                </c:pt>
                <c:pt idx="95">
                  <c:v>455010.56198103202</c:v>
                </c:pt>
                <c:pt idx="96">
                  <c:v>691950.65147639299</c:v>
                </c:pt>
                <c:pt idx="97">
                  <c:v>741937.49913527595</c:v>
                </c:pt>
                <c:pt idx="98">
                  <c:v>661439.42072225898</c:v>
                </c:pt>
                <c:pt idx="99">
                  <c:v>734303.79789508099</c:v>
                </c:pt>
                <c:pt idx="100">
                  <c:v>853203.33265684696</c:v>
                </c:pt>
                <c:pt idx="101">
                  <c:v>529654.90414543403</c:v>
                </c:pt>
                <c:pt idx="102">
                  <c:v>683320.23538773297</c:v>
                </c:pt>
                <c:pt idx="103">
                  <c:v>946528.74460720504</c:v>
                </c:pt>
                <c:pt idx="104">
                  <c:v>522099.26154181198</c:v>
                </c:pt>
                <c:pt idx="105">
                  <c:v>848306.58458091295</c:v>
                </c:pt>
                <c:pt idx="106">
                  <c:v>724320.85016285698</c:v>
                </c:pt>
                <c:pt idx="107">
                  <c:v>663145.79492004099</c:v>
                </c:pt>
                <c:pt idx="108">
                  <c:v>411910.42204307002</c:v>
                </c:pt>
                <c:pt idx="109">
                  <c:v>674710.50374858</c:v>
                </c:pt>
                <c:pt idx="110">
                  <c:v>566348.88705159002</c:v>
                </c:pt>
                <c:pt idx="111">
                  <c:v>761770.81776587502</c:v>
                </c:pt>
                <c:pt idx="112">
                  <c:v>745007.93348620296</c:v>
                </c:pt>
                <c:pt idx="113">
                  <c:v>398752.03145798598</c:v>
                </c:pt>
                <c:pt idx="114">
                  <c:v>677848.64313603495</c:v>
                </c:pt>
                <c:pt idx="115">
                  <c:v>448449.56758665497</c:v>
                </c:pt>
                <c:pt idx="116">
                  <c:v>643182.68474812002</c:v>
                </c:pt>
                <c:pt idx="117">
                  <c:v>926083.71618933999</c:v>
                </c:pt>
                <c:pt idx="118">
                  <c:v>599242.56177926902</c:v>
                </c:pt>
                <c:pt idx="119">
                  <c:v>777522.08275514597</c:v>
                </c:pt>
                <c:pt idx="120">
                  <c:v>562717.62192317494</c:v>
                </c:pt>
                <c:pt idx="121">
                  <c:v>862823.20368460496</c:v>
                </c:pt>
                <c:pt idx="122">
                  <c:v>321399.31847305299</c:v>
                </c:pt>
                <c:pt idx="123">
                  <c:v>951486.02218393004</c:v>
                </c:pt>
                <c:pt idx="124">
                  <c:v>883338.491099142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015-459A-B844-8D2F12F6FD65}"/>
            </c:ext>
          </c:extLst>
        </c:ser>
        <c:ser>
          <c:idx val="7"/>
          <c:order val="7"/>
          <c:tx>
            <c:v>Eigen 8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numRef>
              <c:f>Sheet1!$A$3:$A$127</c:f>
              <c:numCache>
                <c:formatCode>General</c:formatCode>
                <c:ptCount val="125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  <c:pt idx="26">
                  <c:v>2.0559836084922498</c:v>
                </c:pt>
                <c:pt idx="27">
                  <c:v>1.2786125014908001</c:v>
                </c:pt>
                <c:pt idx="28">
                  <c:v>1.2886226422809799</c:v>
                </c:pt>
                <c:pt idx="29">
                  <c:v>1.87981839694056</c:v>
                </c:pt>
                <c:pt idx="30">
                  <c:v>2.36600400729403</c:v>
                </c:pt>
                <c:pt idx="31">
                  <c:v>1.72131468956411</c:v>
                </c:pt>
                <c:pt idx="32">
                  <c:v>2.1479773524892001</c:v>
                </c:pt>
                <c:pt idx="33">
                  <c:v>1.8175116948283001</c:v>
                </c:pt>
                <c:pt idx="34">
                  <c:v>1.9976362250044899</c:v>
                </c:pt>
                <c:pt idx="35">
                  <c:v>1.89794929339166</c:v>
                </c:pt>
                <c:pt idx="36">
                  <c:v>1.2442676788037601</c:v>
                </c:pt>
                <c:pt idx="37">
                  <c:v>1.0869565217391299</c:v>
                </c:pt>
                <c:pt idx="38">
                  <c:v>2.1248536207898399</c:v>
                </c:pt>
                <c:pt idx="39">
                  <c:v>1.5095949894680001</c:v>
                </c:pt>
                <c:pt idx="40">
                  <c:v>1.6896049795891299</c:v>
                </c:pt>
                <c:pt idx="41">
                  <c:v>1.3087504606567499</c:v>
                </c:pt>
                <c:pt idx="42">
                  <c:v>1.9752971776083399</c:v>
                </c:pt>
                <c:pt idx="43">
                  <c:v>1.22731445045667</c:v>
                </c:pt>
                <c:pt idx="44">
                  <c:v>1.7160886082845599</c:v>
                </c:pt>
                <c:pt idx="45">
                  <c:v>1.9408813129845099</c:v>
                </c:pt>
                <c:pt idx="46">
                  <c:v>1.24145008168668</c:v>
                </c:pt>
                <c:pt idx="47">
                  <c:v>1.6789856679491599</c:v>
                </c:pt>
                <c:pt idx="48">
                  <c:v>1.63205097986915</c:v>
                </c:pt>
                <c:pt idx="49">
                  <c:v>1.6893423205609299</c:v>
                </c:pt>
                <c:pt idx="50">
                  <c:v>1.5153426238412999</c:v>
                </c:pt>
                <c:pt idx="51">
                  <c:v>1.8820316308663001</c:v>
                </c:pt>
                <c:pt idx="52">
                  <c:v>1.5546492631752</c:v>
                </c:pt>
                <c:pt idx="53">
                  <c:v>1.8129233245687699</c:v>
                </c:pt>
                <c:pt idx="54">
                  <c:v>1.435139107838</c:v>
                </c:pt>
                <c:pt idx="55">
                  <c:v>1.6446788120457201</c:v>
                </c:pt>
                <c:pt idx="56">
                  <c:v>1.45772396569791</c:v>
                </c:pt>
                <c:pt idx="57">
                  <c:v>1.11734717974842</c:v>
                </c:pt>
                <c:pt idx="58">
                  <c:v>1.8427776704543299</c:v>
                </c:pt>
                <c:pt idx="59">
                  <c:v>2.04397995618843</c:v>
                </c:pt>
                <c:pt idx="60">
                  <c:v>1.8512705192621901</c:v>
                </c:pt>
                <c:pt idx="61">
                  <c:v>2.1436556200724199</c:v>
                </c:pt>
                <c:pt idx="62">
                  <c:v>1.39539510384573</c:v>
                </c:pt>
                <c:pt idx="63">
                  <c:v>1.83474449786426</c:v>
                </c:pt>
                <c:pt idx="64">
                  <c:v>2.3474671972783798</c:v>
                </c:pt>
                <c:pt idx="65">
                  <c:v>2.1385971184445198</c:v>
                </c:pt>
                <c:pt idx="66">
                  <c:v>1.47113256119265</c:v>
                </c:pt>
                <c:pt idx="67">
                  <c:v>1.77766788479951</c:v>
                </c:pt>
                <c:pt idx="68">
                  <c:v>1.65256548709547</c:v>
                </c:pt>
                <c:pt idx="69">
                  <c:v>1.4740920684594001</c:v>
                </c:pt>
                <c:pt idx="70">
                  <c:v>2.1931753449456801</c:v>
                </c:pt>
                <c:pt idx="71">
                  <c:v>2.2219616670089399</c:v>
                </c:pt>
                <c:pt idx="72">
                  <c:v>1.5569259647565299</c:v>
                </c:pt>
                <c:pt idx="73">
                  <c:v>2.2116588762642699</c:v>
                </c:pt>
                <c:pt idx="74">
                  <c:v>1.4049176297197401</c:v>
                </c:pt>
                <c:pt idx="75">
                  <c:v>1.62563328072306</c:v>
                </c:pt>
                <c:pt idx="76">
                  <c:v>2.0867472318487299</c:v>
                </c:pt>
                <c:pt idx="77">
                  <c:v>1.83653128839053</c:v>
                </c:pt>
                <c:pt idx="78">
                  <c:v>2.8273172291624098</c:v>
                </c:pt>
                <c:pt idx="79">
                  <c:v>1.6297091087957001</c:v>
                </c:pt>
                <c:pt idx="80">
                  <c:v>1.37819375763679</c:v>
                </c:pt>
                <c:pt idx="81">
                  <c:v>2.1647616316321798</c:v>
                </c:pt>
                <c:pt idx="82">
                  <c:v>2.02769661457158</c:v>
                </c:pt>
                <c:pt idx="83">
                  <c:v>2.29680204471711</c:v>
                </c:pt>
                <c:pt idx="84">
                  <c:v>1.5736604406078201</c:v>
                </c:pt>
                <c:pt idx="85">
                  <c:v>2.1476565126801801</c:v>
                </c:pt>
                <c:pt idx="86">
                  <c:v>1.6871055620453199</c:v>
                </c:pt>
                <c:pt idx="87">
                  <c:v>1.3401137181784899</c:v>
                </c:pt>
                <c:pt idx="88">
                  <c:v>2.72615574554841</c:v>
                </c:pt>
                <c:pt idx="89">
                  <c:v>1.3618481073956501</c:v>
                </c:pt>
                <c:pt idx="90">
                  <c:v>2.0592543167366602</c:v>
                </c:pt>
                <c:pt idx="91">
                  <c:v>1.8657862713511</c:v>
                </c:pt>
                <c:pt idx="92">
                  <c:v>1.3158212201338999</c:v>
                </c:pt>
                <c:pt idx="93">
                  <c:v>1.48392416747098</c:v>
                </c:pt>
                <c:pt idx="94">
                  <c:v>1.69080124247152</c:v>
                </c:pt>
                <c:pt idx="95">
                  <c:v>2.3197779792479301</c:v>
                </c:pt>
                <c:pt idx="96">
                  <c:v>1.96963941588131</c:v>
                </c:pt>
                <c:pt idx="97">
                  <c:v>1.5714641417048401</c:v>
                </c:pt>
                <c:pt idx="98">
                  <c:v>2.3116394618124199</c:v>
                </c:pt>
                <c:pt idx="99">
                  <c:v>2.0279208187346098</c:v>
                </c:pt>
                <c:pt idx="100">
                  <c:v>1.74184682421917</c:v>
                </c:pt>
                <c:pt idx="101">
                  <c:v>2.1885270168197399</c:v>
                </c:pt>
                <c:pt idx="102">
                  <c:v>1.7530260964694799</c:v>
                </c:pt>
                <c:pt idx="103">
                  <c:v>2.0554456517892699</c:v>
                </c:pt>
                <c:pt idx="104">
                  <c:v>1.50772472544298</c:v>
                </c:pt>
                <c:pt idx="105">
                  <c:v>1.4655146212602399</c:v>
                </c:pt>
                <c:pt idx="106">
                  <c:v>1.70458080193714</c:v>
                </c:pt>
                <c:pt idx="107">
                  <c:v>1.9188298785226101</c:v>
                </c:pt>
                <c:pt idx="108">
                  <c:v>2.6065895161449002</c:v>
                </c:pt>
                <c:pt idx="109">
                  <c:v>1.9981364200788601</c:v>
                </c:pt>
                <c:pt idx="110">
                  <c:v>2.17687048387883</c:v>
                </c:pt>
                <c:pt idx="111">
                  <c:v>1.6683397271352101</c:v>
                </c:pt>
                <c:pt idx="112">
                  <c:v>1.5267919975294999</c:v>
                </c:pt>
                <c:pt idx="113">
                  <c:v>1.5183101241575501</c:v>
                </c:pt>
                <c:pt idx="114">
                  <c:v>1.71386891958654</c:v>
                </c:pt>
                <c:pt idx="115">
                  <c:v>2.42441694408399</c:v>
                </c:pt>
                <c:pt idx="116">
                  <c:v>2.1847261477140099</c:v>
                </c:pt>
                <c:pt idx="117">
                  <c:v>1.93067580461261</c:v>
                </c:pt>
                <c:pt idx="118">
                  <c:v>2.5511485627996402</c:v>
                </c:pt>
                <c:pt idx="119">
                  <c:v>1.9498572586612199</c:v>
                </c:pt>
                <c:pt idx="120">
                  <c:v>2.0798571324591699</c:v>
                </c:pt>
                <c:pt idx="121">
                  <c:v>1.9070622028434501</c:v>
                </c:pt>
                <c:pt idx="122">
                  <c:v>2.5080007063475098</c:v>
                </c:pt>
                <c:pt idx="123">
                  <c:v>1.7333516283114001</c:v>
                </c:pt>
                <c:pt idx="124">
                  <c:v>1.73031624724303</c:v>
                </c:pt>
              </c:numCache>
            </c:numRef>
          </c:xVal>
          <c:yVal>
            <c:numRef>
              <c:f>Sheet1!$I$3:$I$127</c:f>
              <c:numCache>
                <c:formatCode>General</c:formatCode>
                <c:ptCount val="125"/>
                <c:pt idx="0">
                  <c:v>640864.63456257095</c:v>
                </c:pt>
                <c:pt idx="1">
                  <c:v>594209.02230890596</c:v>
                </c:pt>
                <c:pt idx="2">
                  <c:v>380726.44275888498</c:v>
                </c:pt>
                <c:pt idx="3">
                  <c:v>920357.66759868502</c:v>
                </c:pt>
                <c:pt idx="4">
                  <c:v>613188.14300787402</c:v>
                </c:pt>
                <c:pt idx="5">
                  <c:v>954623.62584343494</c:v>
                </c:pt>
                <c:pt idx="6">
                  <c:v>691655.69467936899</c:v>
                </c:pt>
                <c:pt idx="7">
                  <c:v>642446.64279913704</c:v>
                </c:pt>
                <c:pt idx="8">
                  <c:v>824374.25715021603</c:v>
                </c:pt>
                <c:pt idx="9">
                  <c:v>994606.67676643794</c:v>
                </c:pt>
                <c:pt idx="10">
                  <c:v>569840.77775775199</c:v>
                </c:pt>
                <c:pt idx="11">
                  <c:v>686375.00528468599</c:v>
                </c:pt>
                <c:pt idx="12">
                  <c:v>605227.46859054896</c:v>
                </c:pt>
                <c:pt idx="13">
                  <c:v>799015.39695453702</c:v>
                </c:pt>
                <c:pt idx="14">
                  <c:v>464698.85693908902</c:v>
                </c:pt>
                <c:pt idx="15">
                  <c:v>798638.33772983996</c:v>
                </c:pt>
                <c:pt idx="16">
                  <c:v>355870.41825868702</c:v>
                </c:pt>
                <c:pt idx="17">
                  <c:v>439172.04995597998</c:v>
                </c:pt>
                <c:pt idx="18">
                  <c:v>536893.872090847</c:v>
                </c:pt>
                <c:pt idx="19">
                  <c:v>920214.87082051905</c:v>
                </c:pt>
                <c:pt idx="20">
                  <c:v>273300.71461555699</c:v>
                </c:pt>
                <c:pt idx="21">
                  <c:v>728769.48101878096</c:v>
                </c:pt>
                <c:pt idx="22">
                  <c:v>980444.70752248203</c:v>
                </c:pt>
                <c:pt idx="23">
                  <c:v>239088.948644285</c:v>
                </c:pt>
                <c:pt idx="24">
                  <c:v>702926.08307527995</c:v>
                </c:pt>
                <c:pt idx="25">
                  <c:v>458518.96393478703</c:v>
                </c:pt>
                <c:pt idx="26">
                  <c:v>394038.46956440801</c:v>
                </c:pt>
                <c:pt idx="27">
                  <c:v>952231.46094151901</c:v>
                </c:pt>
                <c:pt idx="28">
                  <c:v>900265.36407126603</c:v>
                </c:pt>
                <c:pt idx="29">
                  <c:v>618951.13566489494</c:v>
                </c:pt>
                <c:pt idx="30">
                  <c:v>321027.73879304202</c:v>
                </c:pt>
                <c:pt idx="31">
                  <c:v>580645.51757962501</c:v>
                </c:pt>
                <c:pt idx="32">
                  <c:v>338090.34193582198</c:v>
                </c:pt>
                <c:pt idx="33">
                  <c:v>534165.71522509004</c:v>
                </c:pt>
                <c:pt idx="34">
                  <c:v>525081.38338410098</c:v>
                </c:pt>
                <c:pt idx="35">
                  <c:v>711209.45458986994</c:v>
                </c:pt>
                <c:pt idx="36">
                  <c:v>801480.77910733502</c:v>
                </c:pt>
                <c:pt idx="37">
                  <c:v>1079302.1034015301</c:v>
                </c:pt>
                <c:pt idx="38">
                  <c:v>419070.29865541699</c:v>
                </c:pt>
                <c:pt idx="39">
                  <c:v>688867.41284658306</c:v>
                </c:pt>
                <c:pt idx="40">
                  <c:v>813745.00718156795</c:v>
                </c:pt>
                <c:pt idx="41">
                  <c:v>926800.84576088295</c:v>
                </c:pt>
                <c:pt idx="42">
                  <c:v>551476.48146601103</c:v>
                </c:pt>
                <c:pt idx="43">
                  <c:v>824200.79572619498</c:v>
                </c:pt>
                <c:pt idx="44">
                  <c:v>761136.29513978399</c:v>
                </c:pt>
                <c:pt idx="45">
                  <c:v>514654.67526794702</c:v>
                </c:pt>
                <c:pt idx="46">
                  <c:v>934396.74905736698</c:v>
                </c:pt>
                <c:pt idx="47">
                  <c:v>589285.55842054496</c:v>
                </c:pt>
                <c:pt idx="48">
                  <c:v>999867.11866809905</c:v>
                </c:pt>
                <c:pt idx="49">
                  <c:v>508244.547241088</c:v>
                </c:pt>
                <c:pt idx="50">
                  <c:v>712887.14178664901</c:v>
                </c:pt>
                <c:pt idx="51">
                  <c:v>601710.09747316199</c:v>
                </c:pt>
                <c:pt idx="52">
                  <c:v>765852.62614825601</c:v>
                </c:pt>
                <c:pt idx="53">
                  <c:v>678703.16756118299</c:v>
                </c:pt>
                <c:pt idx="54">
                  <c:v>876866.91680659901</c:v>
                </c:pt>
                <c:pt idx="55">
                  <c:v>867044.32487840799</c:v>
                </c:pt>
                <c:pt idx="56">
                  <c:v>813772.72147810005</c:v>
                </c:pt>
                <c:pt idx="57">
                  <c:v>825204.14048791397</c:v>
                </c:pt>
                <c:pt idx="58">
                  <c:v>623382.85483824997</c:v>
                </c:pt>
                <c:pt idx="59">
                  <c:v>516227.27962456399</c:v>
                </c:pt>
                <c:pt idx="60">
                  <c:v>685269.35400149296</c:v>
                </c:pt>
                <c:pt idx="61">
                  <c:v>256038.704413998</c:v>
                </c:pt>
                <c:pt idx="62">
                  <c:v>1049626.2547899501</c:v>
                </c:pt>
                <c:pt idx="63">
                  <c:v>773618.513522355</c:v>
                </c:pt>
                <c:pt idx="64">
                  <c:v>229857.03883633399</c:v>
                </c:pt>
                <c:pt idx="65">
                  <c:v>392994.15286835999</c:v>
                </c:pt>
                <c:pt idx="66">
                  <c:v>630954.07710163598</c:v>
                </c:pt>
                <c:pt idx="67">
                  <c:v>781926.05438952404</c:v>
                </c:pt>
                <c:pt idx="68">
                  <c:v>824057.83424007299</c:v>
                </c:pt>
                <c:pt idx="69">
                  <c:v>991330.691346901</c:v>
                </c:pt>
                <c:pt idx="70">
                  <c:v>375505.13355507498</c:v>
                </c:pt>
                <c:pt idx="71">
                  <c:v>417180.57026855799</c:v>
                </c:pt>
                <c:pt idx="72">
                  <c:v>690296.41489259596</c:v>
                </c:pt>
                <c:pt idx="73">
                  <c:v>373691.01737368602</c:v>
                </c:pt>
                <c:pt idx="74">
                  <c:v>749252.35563246103</c:v>
                </c:pt>
                <c:pt idx="75">
                  <c:v>889768.65318221902</c:v>
                </c:pt>
                <c:pt idx="76">
                  <c:v>531607.41818631499</c:v>
                </c:pt>
                <c:pt idx="77">
                  <c:v>634005.20329278603</c:v>
                </c:pt>
                <c:pt idx="78">
                  <c:v>190366.23747335901</c:v>
                </c:pt>
                <c:pt idx="79">
                  <c:v>723437.59843741695</c:v>
                </c:pt>
                <c:pt idx="80">
                  <c:v>1034706.39525806</c:v>
                </c:pt>
                <c:pt idx="81">
                  <c:v>366413.103287404</c:v>
                </c:pt>
                <c:pt idx="82">
                  <c:v>312027.16942613298</c:v>
                </c:pt>
                <c:pt idx="83">
                  <c:v>340546.89566399902</c:v>
                </c:pt>
                <c:pt idx="84">
                  <c:v>627863.869016196</c:v>
                </c:pt>
                <c:pt idx="85">
                  <c:v>374239.57098192303</c:v>
                </c:pt>
                <c:pt idx="86">
                  <c:v>765239.923605836</c:v>
                </c:pt>
                <c:pt idx="87">
                  <c:v>1013066.29190408</c:v>
                </c:pt>
                <c:pt idx="88">
                  <c:v>232508.27711945999</c:v>
                </c:pt>
                <c:pt idx="89">
                  <c:v>659544.14010016795</c:v>
                </c:pt>
                <c:pt idx="90">
                  <c:v>447283.93545315397</c:v>
                </c:pt>
                <c:pt idx="91">
                  <c:v>657015.42896765901</c:v>
                </c:pt>
                <c:pt idx="92">
                  <c:v>1166591.99699861</c:v>
                </c:pt>
                <c:pt idx="93">
                  <c:v>702047.27468045498</c:v>
                </c:pt>
                <c:pt idx="94">
                  <c:v>479832.81172974303</c:v>
                </c:pt>
                <c:pt idx="95">
                  <c:v>601553.61131361395</c:v>
                </c:pt>
                <c:pt idx="96">
                  <c:v>378362.553012972</c:v>
                </c:pt>
                <c:pt idx="97">
                  <c:v>863783.173325098</c:v>
                </c:pt>
                <c:pt idx="98">
                  <c:v>272578.14570006501</c:v>
                </c:pt>
                <c:pt idx="99">
                  <c:v>598164.55765888898</c:v>
                </c:pt>
                <c:pt idx="100">
                  <c:v>621076.05819591798</c:v>
                </c:pt>
                <c:pt idx="101">
                  <c:v>217569.65612900499</c:v>
                </c:pt>
                <c:pt idx="102">
                  <c:v>712927.886904518</c:v>
                </c:pt>
                <c:pt idx="103">
                  <c:v>633446.74541969004</c:v>
                </c:pt>
                <c:pt idx="104">
                  <c:v>780275.53511709895</c:v>
                </c:pt>
                <c:pt idx="105">
                  <c:v>724994.31116697297</c:v>
                </c:pt>
                <c:pt idx="106">
                  <c:v>656952.72256908496</c:v>
                </c:pt>
                <c:pt idx="107">
                  <c:v>400724.54172987997</c:v>
                </c:pt>
                <c:pt idx="108">
                  <c:v>59920.428737436501</c:v>
                </c:pt>
                <c:pt idx="109">
                  <c:v>512667.48924033099</c:v>
                </c:pt>
                <c:pt idx="110">
                  <c:v>444337.288073248</c:v>
                </c:pt>
                <c:pt idx="111">
                  <c:v>841450.73281253094</c:v>
                </c:pt>
                <c:pt idx="112">
                  <c:v>823069.33735574095</c:v>
                </c:pt>
                <c:pt idx="113">
                  <c:v>844440.01415563805</c:v>
                </c:pt>
                <c:pt idx="114">
                  <c:v>526804.912985979</c:v>
                </c:pt>
                <c:pt idx="115">
                  <c:v>157994.83303312899</c:v>
                </c:pt>
                <c:pt idx="116">
                  <c:v>551550.78668909799</c:v>
                </c:pt>
                <c:pt idx="117">
                  <c:v>594272.66859621904</c:v>
                </c:pt>
                <c:pt idx="118">
                  <c:v>231997.90313044001</c:v>
                </c:pt>
                <c:pt idx="119">
                  <c:v>454291.76812897099</c:v>
                </c:pt>
                <c:pt idx="120">
                  <c:v>415064.37165139598</c:v>
                </c:pt>
                <c:pt idx="121">
                  <c:v>434166.204249106</c:v>
                </c:pt>
                <c:pt idx="122">
                  <c:v>391699.30497913598</c:v>
                </c:pt>
                <c:pt idx="123">
                  <c:v>453851.66304632003</c:v>
                </c:pt>
                <c:pt idx="124">
                  <c:v>395321.86080490699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015-459A-B844-8D2F12F6FD65}"/>
            </c:ext>
          </c:extLst>
        </c:ser>
        <c:ser>
          <c:idx val="8"/>
          <c:order val="8"/>
          <c:tx>
            <c:v>Eigen 9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xVal>
            <c:numRef>
              <c:f>Sheet1!$A$3:$A$127</c:f>
              <c:numCache>
                <c:formatCode>General</c:formatCode>
                <c:ptCount val="125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  <c:pt idx="26">
                  <c:v>2.0559836084922498</c:v>
                </c:pt>
                <c:pt idx="27">
                  <c:v>1.2786125014908001</c:v>
                </c:pt>
                <c:pt idx="28">
                  <c:v>1.2886226422809799</c:v>
                </c:pt>
                <c:pt idx="29">
                  <c:v>1.87981839694056</c:v>
                </c:pt>
                <c:pt idx="30">
                  <c:v>2.36600400729403</c:v>
                </c:pt>
                <c:pt idx="31">
                  <c:v>1.72131468956411</c:v>
                </c:pt>
                <c:pt idx="32">
                  <c:v>2.1479773524892001</c:v>
                </c:pt>
                <c:pt idx="33">
                  <c:v>1.8175116948283001</c:v>
                </c:pt>
                <c:pt idx="34">
                  <c:v>1.9976362250044899</c:v>
                </c:pt>
                <c:pt idx="35">
                  <c:v>1.89794929339166</c:v>
                </c:pt>
                <c:pt idx="36">
                  <c:v>1.2442676788037601</c:v>
                </c:pt>
                <c:pt idx="37">
                  <c:v>1.0869565217391299</c:v>
                </c:pt>
                <c:pt idx="38">
                  <c:v>2.1248536207898399</c:v>
                </c:pt>
                <c:pt idx="39">
                  <c:v>1.5095949894680001</c:v>
                </c:pt>
                <c:pt idx="40">
                  <c:v>1.6896049795891299</c:v>
                </c:pt>
                <c:pt idx="41">
                  <c:v>1.3087504606567499</c:v>
                </c:pt>
                <c:pt idx="42">
                  <c:v>1.9752971776083399</c:v>
                </c:pt>
                <c:pt idx="43">
                  <c:v>1.22731445045667</c:v>
                </c:pt>
                <c:pt idx="44">
                  <c:v>1.7160886082845599</c:v>
                </c:pt>
                <c:pt idx="45">
                  <c:v>1.9408813129845099</c:v>
                </c:pt>
                <c:pt idx="46">
                  <c:v>1.24145008168668</c:v>
                </c:pt>
                <c:pt idx="47">
                  <c:v>1.6789856679491599</c:v>
                </c:pt>
                <c:pt idx="48">
                  <c:v>1.63205097986915</c:v>
                </c:pt>
                <c:pt idx="49">
                  <c:v>1.6893423205609299</c:v>
                </c:pt>
                <c:pt idx="50">
                  <c:v>1.5153426238412999</c:v>
                </c:pt>
                <c:pt idx="51">
                  <c:v>1.8820316308663001</c:v>
                </c:pt>
                <c:pt idx="52">
                  <c:v>1.5546492631752</c:v>
                </c:pt>
                <c:pt idx="53">
                  <c:v>1.8129233245687699</c:v>
                </c:pt>
                <c:pt idx="54">
                  <c:v>1.435139107838</c:v>
                </c:pt>
                <c:pt idx="55">
                  <c:v>1.6446788120457201</c:v>
                </c:pt>
                <c:pt idx="56">
                  <c:v>1.45772396569791</c:v>
                </c:pt>
                <c:pt idx="57">
                  <c:v>1.11734717974842</c:v>
                </c:pt>
                <c:pt idx="58">
                  <c:v>1.8427776704543299</c:v>
                </c:pt>
                <c:pt idx="59">
                  <c:v>2.04397995618843</c:v>
                </c:pt>
                <c:pt idx="60">
                  <c:v>1.8512705192621901</c:v>
                </c:pt>
                <c:pt idx="61">
                  <c:v>2.1436556200724199</c:v>
                </c:pt>
                <c:pt idx="62">
                  <c:v>1.39539510384573</c:v>
                </c:pt>
                <c:pt idx="63">
                  <c:v>1.83474449786426</c:v>
                </c:pt>
                <c:pt idx="64">
                  <c:v>2.3474671972783798</c:v>
                </c:pt>
                <c:pt idx="65">
                  <c:v>2.1385971184445198</c:v>
                </c:pt>
                <c:pt idx="66">
                  <c:v>1.47113256119265</c:v>
                </c:pt>
                <c:pt idx="67">
                  <c:v>1.77766788479951</c:v>
                </c:pt>
                <c:pt idx="68">
                  <c:v>1.65256548709547</c:v>
                </c:pt>
                <c:pt idx="69">
                  <c:v>1.4740920684594001</c:v>
                </c:pt>
                <c:pt idx="70">
                  <c:v>2.1931753449456801</c:v>
                </c:pt>
                <c:pt idx="71">
                  <c:v>2.2219616670089399</c:v>
                </c:pt>
                <c:pt idx="72">
                  <c:v>1.5569259647565299</c:v>
                </c:pt>
                <c:pt idx="73">
                  <c:v>2.2116588762642699</c:v>
                </c:pt>
                <c:pt idx="74">
                  <c:v>1.4049176297197401</c:v>
                </c:pt>
                <c:pt idx="75">
                  <c:v>1.62563328072306</c:v>
                </c:pt>
                <c:pt idx="76">
                  <c:v>2.0867472318487299</c:v>
                </c:pt>
                <c:pt idx="77">
                  <c:v>1.83653128839053</c:v>
                </c:pt>
                <c:pt idx="78">
                  <c:v>2.8273172291624098</c:v>
                </c:pt>
                <c:pt idx="79">
                  <c:v>1.6297091087957001</c:v>
                </c:pt>
                <c:pt idx="80">
                  <c:v>1.37819375763679</c:v>
                </c:pt>
                <c:pt idx="81">
                  <c:v>2.1647616316321798</c:v>
                </c:pt>
                <c:pt idx="82">
                  <c:v>2.02769661457158</c:v>
                </c:pt>
                <c:pt idx="83">
                  <c:v>2.29680204471711</c:v>
                </c:pt>
                <c:pt idx="84">
                  <c:v>1.5736604406078201</c:v>
                </c:pt>
                <c:pt idx="85">
                  <c:v>2.1476565126801801</c:v>
                </c:pt>
                <c:pt idx="86">
                  <c:v>1.6871055620453199</c:v>
                </c:pt>
                <c:pt idx="87">
                  <c:v>1.3401137181784899</c:v>
                </c:pt>
                <c:pt idx="88">
                  <c:v>2.72615574554841</c:v>
                </c:pt>
                <c:pt idx="89">
                  <c:v>1.3618481073956501</c:v>
                </c:pt>
                <c:pt idx="90">
                  <c:v>2.0592543167366602</c:v>
                </c:pt>
                <c:pt idx="91">
                  <c:v>1.8657862713511</c:v>
                </c:pt>
                <c:pt idx="92">
                  <c:v>1.3158212201338999</c:v>
                </c:pt>
                <c:pt idx="93">
                  <c:v>1.48392416747098</c:v>
                </c:pt>
                <c:pt idx="94">
                  <c:v>1.69080124247152</c:v>
                </c:pt>
                <c:pt idx="95">
                  <c:v>2.3197779792479301</c:v>
                </c:pt>
                <c:pt idx="96">
                  <c:v>1.96963941588131</c:v>
                </c:pt>
                <c:pt idx="97">
                  <c:v>1.5714641417048401</c:v>
                </c:pt>
                <c:pt idx="98">
                  <c:v>2.3116394618124199</c:v>
                </c:pt>
                <c:pt idx="99">
                  <c:v>2.0279208187346098</c:v>
                </c:pt>
                <c:pt idx="100">
                  <c:v>1.74184682421917</c:v>
                </c:pt>
                <c:pt idx="101">
                  <c:v>2.1885270168197399</c:v>
                </c:pt>
                <c:pt idx="102">
                  <c:v>1.7530260964694799</c:v>
                </c:pt>
                <c:pt idx="103">
                  <c:v>2.0554456517892699</c:v>
                </c:pt>
                <c:pt idx="104">
                  <c:v>1.50772472544298</c:v>
                </c:pt>
                <c:pt idx="105">
                  <c:v>1.4655146212602399</c:v>
                </c:pt>
                <c:pt idx="106">
                  <c:v>1.70458080193714</c:v>
                </c:pt>
                <c:pt idx="107">
                  <c:v>1.9188298785226101</c:v>
                </c:pt>
                <c:pt idx="108">
                  <c:v>2.6065895161449002</c:v>
                </c:pt>
                <c:pt idx="109">
                  <c:v>1.9981364200788601</c:v>
                </c:pt>
                <c:pt idx="110">
                  <c:v>2.17687048387883</c:v>
                </c:pt>
                <c:pt idx="111">
                  <c:v>1.6683397271352101</c:v>
                </c:pt>
                <c:pt idx="112">
                  <c:v>1.5267919975294999</c:v>
                </c:pt>
                <c:pt idx="113">
                  <c:v>1.5183101241575501</c:v>
                </c:pt>
                <c:pt idx="114">
                  <c:v>1.71386891958654</c:v>
                </c:pt>
                <c:pt idx="115">
                  <c:v>2.42441694408399</c:v>
                </c:pt>
                <c:pt idx="116">
                  <c:v>2.1847261477140099</c:v>
                </c:pt>
                <c:pt idx="117">
                  <c:v>1.93067580461261</c:v>
                </c:pt>
                <c:pt idx="118">
                  <c:v>2.5511485627996402</c:v>
                </c:pt>
                <c:pt idx="119">
                  <c:v>1.9498572586612199</c:v>
                </c:pt>
                <c:pt idx="120">
                  <c:v>2.0798571324591699</c:v>
                </c:pt>
                <c:pt idx="121">
                  <c:v>1.9070622028434501</c:v>
                </c:pt>
                <c:pt idx="122">
                  <c:v>2.5080007063475098</c:v>
                </c:pt>
                <c:pt idx="123">
                  <c:v>1.7333516283114001</c:v>
                </c:pt>
                <c:pt idx="124">
                  <c:v>1.73031624724303</c:v>
                </c:pt>
              </c:numCache>
            </c:numRef>
          </c:xVal>
          <c:yVal>
            <c:numRef>
              <c:f>Sheet1!$J$3:$J$127</c:f>
              <c:numCache>
                <c:formatCode>General</c:formatCode>
                <c:ptCount val="125"/>
                <c:pt idx="0">
                  <c:v>-467384.10077229602</c:v>
                </c:pt>
                <c:pt idx="1">
                  <c:v>-344239.07562113501</c:v>
                </c:pt>
                <c:pt idx="2">
                  <c:v>-204660.706075291</c:v>
                </c:pt>
                <c:pt idx="3">
                  <c:v>-769581.10277872498</c:v>
                </c:pt>
                <c:pt idx="4">
                  <c:v>-395427.876385902</c:v>
                </c:pt>
                <c:pt idx="5">
                  <c:v>-594966.59221595095</c:v>
                </c:pt>
                <c:pt idx="6">
                  <c:v>-458341.79896640597</c:v>
                </c:pt>
                <c:pt idx="7">
                  <c:v>-338255.62816836301</c:v>
                </c:pt>
                <c:pt idx="8">
                  <c:v>-820352.71228615299</c:v>
                </c:pt>
                <c:pt idx="9">
                  <c:v>-837951.58085909998</c:v>
                </c:pt>
                <c:pt idx="10">
                  <c:v>-277093.84467211401</c:v>
                </c:pt>
                <c:pt idx="11">
                  <c:v>-540972.63559618394</c:v>
                </c:pt>
                <c:pt idx="12">
                  <c:v>-546807.26442774897</c:v>
                </c:pt>
                <c:pt idx="13">
                  <c:v>-742043.10167408502</c:v>
                </c:pt>
                <c:pt idx="14">
                  <c:v>-468825.16833682102</c:v>
                </c:pt>
                <c:pt idx="15">
                  <c:v>-649693.93757566204</c:v>
                </c:pt>
                <c:pt idx="16">
                  <c:v>-132441.660058195</c:v>
                </c:pt>
                <c:pt idx="17">
                  <c:v>-278100.00814470102</c:v>
                </c:pt>
                <c:pt idx="18">
                  <c:v>-536603.93849928898</c:v>
                </c:pt>
                <c:pt idx="19">
                  <c:v>-783092.85091407597</c:v>
                </c:pt>
                <c:pt idx="20">
                  <c:v>-233065.096694993</c:v>
                </c:pt>
                <c:pt idx="21">
                  <c:v>-419668.90861496702</c:v>
                </c:pt>
                <c:pt idx="22">
                  <c:v>-724559.71238095802</c:v>
                </c:pt>
                <c:pt idx="23">
                  <c:v>3177.0063190943001</c:v>
                </c:pt>
                <c:pt idx="24">
                  <c:v>-939829.629175407</c:v>
                </c:pt>
                <c:pt idx="25">
                  <c:v>-434866.02968586702</c:v>
                </c:pt>
                <c:pt idx="26">
                  <c:v>-78290.565958738996</c:v>
                </c:pt>
                <c:pt idx="27">
                  <c:v>-857027.98741610395</c:v>
                </c:pt>
                <c:pt idx="28">
                  <c:v>-848854.12572751998</c:v>
                </c:pt>
                <c:pt idx="29">
                  <c:v>-463944.28704405</c:v>
                </c:pt>
                <c:pt idx="30">
                  <c:v>-251518.76406911499</c:v>
                </c:pt>
                <c:pt idx="31">
                  <c:v>-409719.38359899702</c:v>
                </c:pt>
                <c:pt idx="32">
                  <c:v>-379298.23547744198</c:v>
                </c:pt>
                <c:pt idx="33">
                  <c:v>-401002.31360751501</c:v>
                </c:pt>
                <c:pt idx="34">
                  <c:v>-263222.669048518</c:v>
                </c:pt>
                <c:pt idx="35">
                  <c:v>-408368.55641691101</c:v>
                </c:pt>
                <c:pt idx="36">
                  <c:v>-932136.75716772105</c:v>
                </c:pt>
                <c:pt idx="37">
                  <c:v>-841155.22029203502</c:v>
                </c:pt>
                <c:pt idx="38">
                  <c:v>-262798.11095853202</c:v>
                </c:pt>
                <c:pt idx="39">
                  <c:v>-977216.24751494196</c:v>
                </c:pt>
                <c:pt idx="40">
                  <c:v>-664790.44192739797</c:v>
                </c:pt>
                <c:pt idx="41">
                  <c:v>-951985.42926418304</c:v>
                </c:pt>
                <c:pt idx="42">
                  <c:v>-302706.28906565701</c:v>
                </c:pt>
                <c:pt idx="43">
                  <c:v>-943437.03323983401</c:v>
                </c:pt>
                <c:pt idx="44">
                  <c:v>-361044.482069458</c:v>
                </c:pt>
                <c:pt idx="45">
                  <c:v>-306480.84135248902</c:v>
                </c:pt>
                <c:pt idx="46">
                  <c:v>-672138.23336166004</c:v>
                </c:pt>
                <c:pt idx="47">
                  <c:v>-630198.90726402402</c:v>
                </c:pt>
                <c:pt idx="48">
                  <c:v>-796224.001129893</c:v>
                </c:pt>
                <c:pt idx="49">
                  <c:v>-412776.45162696199</c:v>
                </c:pt>
                <c:pt idx="50">
                  <c:v>-880680.29657384998</c:v>
                </c:pt>
                <c:pt idx="51">
                  <c:v>-331821.69286649802</c:v>
                </c:pt>
                <c:pt idx="52">
                  <c:v>-580298.48849644</c:v>
                </c:pt>
                <c:pt idx="53">
                  <c:v>-471998.47994859802</c:v>
                </c:pt>
                <c:pt idx="54">
                  <c:v>-375937.89460765698</c:v>
                </c:pt>
                <c:pt idx="55">
                  <c:v>-896555.89761329396</c:v>
                </c:pt>
                <c:pt idx="56">
                  <c:v>-834673.97909680801</c:v>
                </c:pt>
                <c:pt idx="57">
                  <c:v>-660517.56134186406</c:v>
                </c:pt>
                <c:pt idx="58">
                  <c:v>-377439.04941249499</c:v>
                </c:pt>
                <c:pt idx="59">
                  <c:v>-324460.52662825101</c:v>
                </c:pt>
                <c:pt idx="60">
                  <c:v>-533440.59542074695</c:v>
                </c:pt>
                <c:pt idx="61">
                  <c:v>-344592.96289393399</c:v>
                </c:pt>
                <c:pt idx="62">
                  <c:v>-862223.54357059498</c:v>
                </c:pt>
                <c:pt idx="63">
                  <c:v>-590747.12276944297</c:v>
                </c:pt>
                <c:pt idx="64">
                  <c:v>-245298.49784375401</c:v>
                </c:pt>
                <c:pt idx="65">
                  <c:v>-352861.86455142801</c:v>
                </c:pt>
                <c:pt idx="66">
                  <c:v>-757219.68832982297</c:v>
                </c:pt>
                <c:pt idx="67">
                  <c:v>-512945.48965488601</c:v>
                </c:pt>
                <c:pt idx="68">
                  <c:v>-609296.91540059901</c:v>
                </c:pt>
                <c:pt idx="69">
                  <c:v>-455669.27907802002</c:v>
                </c:pt>
                <c:pt idx="70">
                  <c:v>-304311.83251575701</c:v>
                </c:pt>
                <c:pt idx="71">
                  <c:v>-399267.96725887398</c:v>
                </c:pt>
                <c:pt idx="72">
                  <c:v>-673438.64274550194</c:v>
                </c:pt>
                <c:pt idx="73">
                  <c:v>-294133.10212695302</c:v>
                </c:pt>
                <c:pt idx="74">
                  <c:v>-881784.63163974497</c:v>
                </c:pt>
                <c:pt idx="75">
                  <c:v>-568617.71406040003</c:v>
                </c:pt>
                <c:pt idx="76">
                  <c:v>-470986.68053458701</c:v>
                </c:pt>
                <c:pt idx="77">
                  <c:v>-447616.30333117599</c:v>
                </c:pt>
                <c:pt idx="78">
                  <c:v>-337229.16631765699</c:v>
                </c:pt>
                <c:pt idx="79">
                  <c:v>-487493.16518048698</c:v>
                </c:pt>
                <c:pt idx="80">
                  <c:v>-893465.00584263203</c:v>
                </c:pt>
                <c:pt idx="81">
                  <c:v>-379455.86350553599</c:v>
                </c:pt>
                <c:pt idx="82">
                  <c:v>-351944.89414456801</c:v>
                </c:pt>
                <c:pt idx="83">
                  <c:v>-281867.92441927799</c:v>
                </c:pt>
                <c:pt idx="84">
                  <c:v>-760226.10921417898</c:v>
                </c:pt>
                <c:pt idx="85">
                  <c:v>-336441.300669096</c:v>
                </c:pt>
                <c:pt idx="86">
                  <c:v>-680150.58421290806</c:v>
                </c:pt>
                <c:pt idx="87">
                  <c:v>-821276.69733892696</c:v>
                </c:pt>
                <c:pt idx="88">
                  <c:v>-353445.83977054898</c:v>
                </c:pt>
                <c:pt idx="89">
                  <c:v>-647442.78769774595</c:v>
                </c:pt>
                <c:pt idx="90">
                  <c:v>-554154.56376997603</c:v>
                </c:pt>
                <c:pt idx="91">
                  <c:v>-567281.035369677</c:v>
                </c:pt>
                <c:pt idx="92">
                  <c:v>-867502.50474301097</c:v>
                </c:pt>
                <c:pt idx="93">
                  <c:v>-645075.04249695397</c:v>
                </c:pt>
                <c:pt idx="94">
                  <c:v>-486322.11554921803</c:v>
                </c:pt>
                <c:pt idx="95">
                  <c:v>-260911.880855102</c:v>
                </c:pt>
                <c:pt idx="96">
                  <c:v>-326357.13450362301</c:v>
                </c:pt>
                <c:pt idx="97">
                  <c:v>-748749.72497320303</c:v>
                </c:pt>
                <c:pt idx="98">
                  <c:v>-269846.29851750302</c:v>
                </c:pt>
                <c:pt idx="99">
                  <c:v>-372838.26860443997</c:v>
                </c:pt>
                <c:pt idx="100">
                  <c:v>-510921.09037481499</c:v>
                </c:pt>
                <c:pt idx="101">
                  <c:v>-215538.72231055601</c:v>
                </c:pt>
                <c:pt idx="102">
                  <c:v>-697534.08946037095</c:v>
                </c:pt>
                <c:pt idx="103">
                  <c:v>-538239.34725945396</c:v>
                </c:pt>
                <c:pt idx="104">
                  <c:v>-1061471.5403328999</c:v>
                </c:pt>
                <c:pt idx="105">
                  <c:v>-578884.23731283296</c:v>
                </c:pt>
                <c:pt idx="106">
                  <c:v>-497105.22918256</c:v>
                </c:pt>
                <c:pt idx="107">
                  <c:v>-351663.18390051101</c:v>
                </c:pt>
                <c:pt idx="108">
                  <c:v>-118251.052374815</c:v>
                </c:pt>
                <c:pt idx="109">
                  <c:v>-232400.762413711</c:v>
                </c:pt>
                <c:pt idx="110">
                  <c:v>-377537.73342328699</c:v>
                </c:pt>
                <c:pt idx="111">
                  <c:v>-619032.45168376295</c:v>
                </c:pt>
                <c:pt idx="112">
                  <c:v>-563263.87389230204</c:v>
                </c:pt>
                <c:pt idx="113">
                  <c:v>-905344.70836472395</c:v>
                </c:pt>
                <c:pt idx="114">
                  <c:v>-590642.67589583399</c:v>
                </c:pt>
                <c:pt idx="115">
                  <c:v>-63915.344538420803</c:v>
                </c:pt>
                <c:pt idx="116">
                  <c:v>-333314.81183030299</c:v>
                </c:pt>
                <c:pt idx="117">
                  <c:v>-181334.47287549</c:v>
                </c:pt>
                <c:pt idx="118">
                  <c:v>-274185.51434608398</c:v>
                </c:pt>
                <c:pt idx="119">
                  <c:v>-318675.19430330099</c:v>
                </c:pt>
                <c:pt idx="120">
                  <c:v>-127934.37427958701</c:v>
                </c:pt>
                <c:pt idx="121">
                  <c:v>-379998.80840408697</c:v>
                </c:pt>
                <c:pt idx="122">
                  <c:v>-164939.67660345</c:v>
                </c:pt>
                <c:pt idx="123">
                  <c:v>-432532.72357658698</c:v>
                </c:pt>
                <c:pt idx="124">
                  <c:v>-565673.12106937496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015-459A-B844-8D2F12F6FD65}"/>
            </c:ext>
          </c:extLst>
        </c:ser>
        <c:ser>
          <c:idx val="9"/>
          <c:order val="9"/>
          <c:tx>
            <c:v>Eigen 10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xVal>
            <c:numRef>
              <c:f>Sheet1!$A$3:$A$127</c:f>
              <c:numCache>
                <c:formatCode>General</c:formatCode>
                <c:ptCount val="125"/>
                <c:pt idx="0">
                  <c:v>1.7834604291734799</c:v>
                </c:pt>
                <c:pt idx="1">
                  <c:v>1.9067775365691599</c:v>
                </c:pt>
                <c:pt idx="2">
                  <c:v>2.1150711211965501</c:v>
                </c:pt>
                <c:pt idx="3">
                  <c:v>1.2554652467279399</c:v>
                </c:pt>
                <c:pt idx="4">
                  <c:v>1.51763662652847</c:v>
                </c:pt>
                <c:pt idx="5">
                  <c:v>1.4020368391443001</c:v>
                </c:pt>
                <c:pt idx="6">
                  <c:v>1.82296641447445</c:v>
                </c:pt>
                <c:pt idx="7">
                  <c:v>1.8647929091258699</c:v>
                </c:pt>
                <c:pt idx="8">
                  <c:v>1.4242042940299</c:v>
                </c:pt>
                <c:pt idx="9">
                  <c:v>1.3562305305448901</c:v>
                </c:pt>
                <c:pt idx="10">
                  <c:v>1.78610080172524</c:v>
                </c:pt>
                <c:pt idx="11">
                  <c:v>1.52884024370354</c:v>
                </c:pt>
                <c:pt idx="12">
                  <c:v>1.72266360107282</c:v>
                </c:pt>
                <c:pt idx="13">
                  <c:v>1.4666290573188501</c:v>
                </c:pt>
                <c:pt idx="14">
                  <c:v>2.0915500292504401</c:v>
                </c:pt>
                <c:pt idx="15">
                  <c:v>1.5719533476183001</c:v>
                </c:pt>
                <c:pt idx="16">
                  <c:v>2.5344461897535702</c:v>
                </c:pt>
                <c:pt idx="17">
                  <c:v>2.3250666647454099</c:v>
                </c:pt>
                <c:pt idx="18">
                  <c:v>1.8866924894328401</c:v>
                </c:pt>
                <c:pt idx="19">
                  <c:v>1.3983285413048601</c:v>
                </c:pt>
                <c:pt idx="20">
                  <c:v>2.0847951400349101</c:v>
                </c:pt>
                <c:pt idx="21">
                  <c:v>1.82267795200231</c:v>
                </c:pt>
                <c:pt idx="22">
                  <c:v>1.2331705081664901</c:v>
                </c:pt>
                <c:pt idx="23">
                  <c:v>2.3837410611894301</c:v>
                </c:pt>
                <c:pt idx="24">
                  <c:v>1.49222398997228</c:v>
                </c:pt>
                <c:pt idx="25">
                  <c:v>1.77920506669488</c:v>
                </c:pt>
                <c:pt idx="26">
                  <c:v>2.0559836084922498</c:v>
                </c:pt>
                <c:pt idx="27">
                  <c:v>1.2786125014908001</c:v>
                </c:pt>
                <c:pt idx="28">
                  <c:v>1.2886226422809799</c:v>
                </c:pt>
                <c:pt idx="29">
                  <c:v>1.87981839694056</c:v>
                </c:pt>
                <c:pt idx="30">
                  <c:v>2.36600400729403</c:v>
                </c:pt>
                <c:pt idx="31">
                  <c:v>1.72131468956411</c:v>
                </c:pt>
                <c:pt idx="32">
                  <c:v>2.1479773524892001</c:v>
                </c:pt>
                <c:pt idx="33">
                  <c:v>1.8175116948283001</c:v>
                </c:pt>
                <c:pt idx="34">
                  <c:v>1.9976362250044899</c:v>
                </c:pt>
                <c:pt idx="35">
                  <c:v>1.89794929339166</c:v>
                </c:pt>
                <c:pt idx="36">
                  <c:v>1.2442676788037601</c:v>
                </c:pt>
                <c:pt idx="37">
                  <c:v>1.0869565217391299</c:v>
                </c:pt>
                <c:pt idx="38">
                  <c:v>2.1248536207898399</c:v>
                </c:pt>
                <c:pt idx="39">
                  <c:v>1.5095949894680001</c:v>
                </c:pt>
                <c:pt idx="40">
                  <c:v>1.6896049795891299</c:v>
                </c:pt>
                <c:pt idx="41">
                  <c:v>1.3087504606567499</c:v>
                </c:pt>
                <c:pt idx="42">
                  <c:v>1.9752971776083399</c:v>
                </c:pt>
                <c:pt idx="43">
                  <c:v>1.22731445045667</c:v>
                </c:pt>
                <c:pt idx="44">
                  <c:v>1.7160886082845599</c:v>
                </c:pt>
                <c:pt idx="45">
                  <c:v>1.9408813129845099</c:v>
                </c:pt>
                <c:pt idx="46">
                  <c:v>1.24145008168668</c:v>
                </c:pt>
                <c:pt idx="47">
                  <c:v>1.6789856679491599</c:v>
                </c:pt>
                <c:pt idx="48">
                  <c:v>1.63205097986915</c:v>
                </c:pt>
                <c:pt idx="49">
                  <c:v>1.6893423205609299</c:v>
                </c:pt>
                <c:pt idx="50">
                  <c:v>1.5153426238412999</c:v>
                </c:pt>
                <c:pt idx="51">
                  <c:v>1.8820316308663001</c:v>
                </c:pt>
                <c:pt idx="52">
                  <c:v>1.5546492631752</c:v>
                </c:pt>
                <c:pt idx="53">
                  <c:v>1.8129233245687699</c:v>
                </c:pt>
                <c:pt idx="54">
                  <c:v>1.435139107838</c:v>
                </c:pt>
                <c:pt idx="55">
                  <c:v>1.6446788120457201</c:v>
                </c:pt>
                <c:pt idx="56">
                  <c:v>1.45772396569791</c:v>
                </c:pt>
                <c:pt idx="57">
                  <c:v>1.11734717974842</c:v>
                </c:pt>
                <c:pt idx="58">
                  <c:v>1.8427776704543299</c:v>
                </c:pt>
                <c:pt idx="59">
                  <c:v>2.04397995618843</c:v>
                </c:pt>
                <c:pt idx="60">
                  <c:v>1.8512705192621901</c:v>
                </c:pt>
                <c:pt idx="61">
                  <c:v>2.1436556200724199</c:v>
                </c:pt>
                <c:pt idx="62">
                  <c:v>1.39539510384573</c:v>
                </c:pt>
                <c:pt idx="63">
                  <c:v>1.83474449786426</c:v>
                </c:pt>
                <c:pt idx="64">
                  <c:v>2.3474671972783798</c:v>
                </c:pt>
                <c:pt idx="65">
                  <c:v>2.1385971184445198</c:v>
                </c:pt>
                <c:pt idx="66">
                  <c:v>1.47113256119265</c:v>
                </c:pt>
                <c:pt idx="67">
                  <c:v>1.77766788479951</c:v>
                </c:pt>
                <c:pt idx="68">
                  <c:v>1.65256548709547</c:v>
                </c:pt>
                <c:pt idx="69">
                  <c:v>1.4740920684594001</c:v>
                </c:pt>
                <c:pt idx="70">
                  <c:v>2.1931753449456801</c:v>
                </c:pt>
                <c:pt idx="71">
                  <c:v>2.2219616670089399</c:v>
                </c:pt>
                <c:pt idx="72">
                  <c:v>1.5569259647565299</c:v>
                </c:pt>
                <c:pt idx="73">
                  <c:v>2.2116588762642699</c:v>
                </c:pt>
                <c:pt idx="74">
                  <c:v>1.4049176297197401</c:v>
                </c:pt>
                <c:pt idx="75">
                  <c:v>1.62563328072306</c:v>
                </c:pt>
                <c:pt idx="76">
                  <c:v>2.0867472318487299</c:v>
                </c:pt>
                <c:pt idx="77">
                  <c:v>1.83653128839053</c:v>
                </c:pt>
                <c:pt idx="78">
                  <c:v>2.8273172291624098</c:v>
                </c:pt>
                <c:pt idx="79">
                  <c:v>1.6297091087957001</c:v>
                </c:pt>
                <c:pt idx="80">
                  <c:v>1.37819375763679</c:v>
                </c:pt>
                <c:pt idx="81">
                  <c:v>2.1647616316321798</c:v>
                </c:pt>
                <c:pt idx="82">
                  <c:v>2.02769661457158</c:v>
                </c:pt>
                <c:pt idx="83">
                  <c:v>2.29680204471711</c:v>
                </c:pt>
                <c:pt idx="84">
                  <c:v>1.5736604406078201</c:v>
                </c:pt>
                <c:pt idx="85">
                  <c:v>2.1476565126801801</c:v>
                </c:pt>
                <c:pt idx="86">
                  <c:v>1.6871055620453199</c:v>
                </c:pt>
                <c:pt idx="87">
                  <c:v>1.3401137181784899</c:v>
                </c:pt>
                <c:pt idx="88">
                  <c:v>2.72615574554841</c:v>
                </c:pt>
                <c:pt idx="89">
                  <c:v>1.3618481073956501</c:v>
                </c:pt>
                <c:pt idx="90">
                  <c:v>2.0592543167366602</c:v>
                </c:pt>
                <c:pt idx="91">
                  <c:v>1.8657862713511</c:v>
                </c:pt>
                <c:pt idx="92">
                  <c:v>1.3158212201338999</c:v>
                </c:pt>
                <c:pt idx="93">
                  <c:v>1.48392416747098</c:v>
                </c:pt>
                <c:pt idx="94">
                  <c:v>1.69080124247152</c:v>
                </c:pt>
                <c:pt idx="95">
                  <c:v>2.3197779792479301</c:v>
                </c:pt>
                <c:pt idx="96">
                  <c:v>1.96963941588131</c:v>
                </c:pt>
                <c:pt idx="97">
                  <c:v>1.5714641417048401</c:v>
                </c:pt>
                <c:pt idx="98">
                  <c:v>2.3116394618124199</c:v>
                </c:pt>
                <c:pt idx="99">
                  <c:v>2.0279208187346098</c:v>
                </c:pt>
                <c:pt idx="100">
                  <c:v>1.74184682421917</c:v>
                </c:pt>
                <c:pt idx="101">
                  <c:v>2.1885270168197399</c:v>
                </c:pt>
                <c:pt idx="102">
                  <c:v>1.7530260964694799</c:v>
                </c:pt>
                <c:pt idx="103">
                  <c:v>2.0554456517892699</c:v>
                </c:pt>
                <c:pt idx="104">
                  <c:v>1.50772472544298</c:v>
                </c:pt>
                <c:pt idx="105">
                  <c:v>1.4655146212602399</c:v>
                </c:pt>
                <c:pt idx="106">
                  <c:v>1.70458080193714</c:v>
                </c:pt>
                <c:pt idx="107">
                  <c:v>1.9188298785226101</c:v>
                </c:pt>
                <c:pt idx="108">
                  <c:v>2.6065895161449002</c:v>
                </c:pt>
                <c:pt idx="109">
                  <c:v>1.9981364200788601</c:v>
                </c:pt>
                <c:pt idx="110">
                  <c:v>2.17687048387883</c:v>
                </c:pt>
                <c:pt idx="111">
                  <c:v>1.6683397271352101</c:v>
                </c:pt>
                <c:pt idx="112">
                  <c:v>1.5267919975294999</c:v>
                </c:pt>
                <c:pt idx="113">
                  <c:v>1.5183101241575501</c:v>
                </c:pt>
                <c:pt idx="114">
                  <c:v>1.71386891958654</c:v>
                </c:pt>
                <c:pt idx="115">
                  <c:v>2.42441694408399</c:v>
                </c:pt>
                <c:pt idx="116">
                  <c:v>2.1847261477140099</c:v>
                </c:pt>
                <c:pt idx="117">
                  <c:v>1.93067580461261</c:v>
                </c:pt>
                <c:pt idx="118">
                  <c:v>2.5511485627996402</c:v>
                </c:pt>
                <c:pt idx="119">
                  <c:v>1.9498572586612199</c:v>
                </c:pt>
                <c:pt idx="120">
                  <c:v>2.0798571324591699</c:v>
                </c:pt>
                <c:pt idx="121">
                  <c:v>1.9070622028434501</c:v>
                </c:pt>
                <c:pt idx="122">
                  <c:v>2.5080007063475098</c:v>
                </c:pt>
                <c:pt idx="123">
                  <c:v>1.7333516283114001</c:v>
                </c:pt>
                <c:pt idx="124">
                  <c:v>1.73031624724303</c:v>
                </c:pt>
              </c:numCache>
            </c:numRef>
          </c:xVal>
          <c:yVal>
            <c:numRef>
              <c:f>Sheet1!$K$3:$K$127</c:f>
              <c:numCache>
                <c:formatCode>General</c:formatCode>
                <c:ptCount val="125"/>
                <c:pt idx="0">
                  <c:v>10556.965298256</c:v>
                </c:pt>
                <c:pt idx="1">
                  <c:v>70032.551752175306</c:v>
                </c:pt>
                <c:pt idx="2">
                  <c:v>40091.555775236498</c:v>
                </c:pt>
                <c:pt idx="3">
                  <c:v>128748.548905925</c:v>
                </c:pt>
                <c:pt idx="4">
                  <c:v>8831.8715837694308</c:v>
                </c:pt>
                <c:pt idx="5">
                  <c:v>-27577.741093755601</c:v>
                </c:pt>
                <c:pt idx="6">
                  <c:v>31278.585907508099</c:v>
                </c:pt>
                <c:pt idx="7">
                  <c:v>14962.944563862</c:v>
                </c:pt>
                <c:pt idx="8">
                  <c:v>221289.60532336999</c:v>
                </c:pt>
                <c:pt idx="9">
                  <c:v>-66515.144905018795</c:v>
                </c:pt>
                <c:pt idx="10">
                  <c:v>-65816.066095863702</c:v>
                </c:pt>
                <c:pt idx="11">
                  <c:v>-98663.433358167298</c:v>
                </c:pt>
                <c:pt idx="12">
                  <c:v>-107933.574281925</c:v>
                </c:pt>
                <c:pt idx="13">
                  <c:v>276292.64917666803</c:v>
                </c:pt>
                <c:pt idx="14">
                  <c:v>127302.18010182701</c:v>
                </c:pt>
                <c:pt idx="15">
                  <c:v>-189115.527318329</c:v>
                </c:pt>
                <c:pt idx="16">
                  <c:v>78572.107366700002</c:v>
                </c:pt>
                <c:pt idx="17">
                  <c:v>-20602.0816490283</c:v>
                </c:pt>
                <c:pt idx="18">
                  <c:v>-126617.653566034</c:v>
                </c:pt>
                <c:pt idx="19">
                  <c:v>95584.401625711806</c:v>
                </c:pt>
                <c:pt idx="20">
                  <c:v>-73463.592990288395</c:v>
                </c:pt>
                <c:pt idx="21">
                  <c:v>-80574.634930154702</c:v>
                </c:pt>
                <c:pt idx="22">
                  <c:v>-237235.314825134</c:v>
                </c:pt>
                <c:pt idx="23">
                  <c:v>-197261.43738615501</c:v>
                </c:pt>
                <c:pt idx="24">
                  <c:v>-36492.856928477799</c:v>
                </c:pt>
                <c:pt idx="25">
                  <c:v>-128481.02357809</c:v>
                </c:pt>
                <c:pt idx="26">
                  <c:v>85853.028898905293</c:v>
                </c:pt>
                <c:pt idx="27">
                  <c:v>122189.15770796299</c:v>
                </c:pt>
                <c:pt idx="28">
                  <c:v>85646.303265325696</c:v>
                </c:pt>
                <c:pt idx="29">
                  <c:v>-60304.4496640496</c:v>
                </c:pt>
                <c:pt idx="30">
                  <c:v>-91878.795343238395</c:v>
                </c:pt>
                <c:pt idx="31">
                  <c:v>-190918.71959491001</c:v>
                </c:pt>
                <c:pt idx="32">
                  <c:v>29449.553443350898</c:v>
                </c:pt>
                <c:pt idx="33">
                  <c:v>-86649.640953245107</c:v>
                </c:pt>
                <c:pt idx="34">
                  <c:v>2125.20157425145</c:v>
                </c:pt>
                <c:pt idx="35">
                  <c:v>-135399.55134762701</c:v>
                </c:pt>
                <c:pt idx="36">
                  <c:v>-167900.52372932099</c:v>
                </c:pt>
                <c:pt idx="37">
                  <c:v>239177.79335836999</c:v>
                </c:pt>
                <c:pt idx="38">
                  <c:v>-184570.648028959</c:v>
                </c:pt>
                <c:pt idx="39">
                  <c:v>-146664.54090595801</c:v>
                </c:pt>
                <c:pt idx="40">
                  <c:v>-77402.361397700399</c:v>
                </c:pt>
                <c:pt idx="41">
                  <c:v>-136736.99850307099</c:v>
                </c:pt>
                <c:pt idx="42">
                  <c:v>-68988.886582016494</c:v>
                </c:pt>
                <c:pt idx="43">
                  <c:v>303500.67388056102</c:v>
                </c:pt>
                <c:pt idx="44">
                  <c:v>-1038.44164053502</c:v>
                </c:pt>
                <c:pt idx="45">
                  <c:v>41929.778704033102</c:v>
                </c:pt>
                <c:pt idx="46">
                  <c:v>12642.2555217397</c:v>
                </c:pt>
                <c:pt idx="47">
                  <c:v>-79651.168715503198</c:v>
                </c:pt>
                <c:pt idx="48">
                  <c:v>25018.773253874999</c:v>
                </c:pt>
                <c:pt idx="49">
                  <c:v>-171121.17148219701</c:v>
                </c:pt>
                <c:pt idx="50">
                  <c:v>-107447.708366475</c:v>
                </c:pt>
                <c:pt idx="51">
                  <c:v>-150570.94367668001</c:v>
                </c:pt>
                <c:pt idx="52">
                  <c:v>-129986.22527086599</c:v>
                </c:pt>
                <c:pt idx="53">
                  <c:v>-133346.15704011201</c:v>
                </c:pt>
                <c:pt idx="54">
                  <c:v>-6734.2884406350404</c:v>
                </c:pt>
                <c:pt idx="55">
                  <c:v>-183761.96615786399</c:v>
                </c:pt>
                <c:pt idx="56">
                  <c:v>272193.54154969798</c:v>
                </c:pt>
                <c:pt idx="57">
                  <c:v>241144.61771389499</c:v>
                </c:pt>
                <c:pt idx="58">
                  <c:v>-248553.026992884</c:v>
                </c:pt>
                <c:pt idx="59">
                  <c:v>-2147.24605585269</c:v>
                </c:pt>
                <c:pt idx="60">
                  <c:v>-56148.914889549</c:v>
                </c:pt>
                <c:pt idx="61">
                  <c:v>-112795.009388611</c:v>
                </c:pt>
                <c:pt idx="62">
                  <c:v>108442.557593053</c:v>
                </c:pt>
                <c:pt idx="63">
                  <c:v>-26984.357056442001</c:v>
                </c:pt>
                <c:pt idx="64">
                  <c:v>-122073.275131206</c:v>
                </c:pt>
                <c:pt idx="65">
                  <c:v>-86059.892422734803</c:v>
                </c:pt>
                <c:pt idx="66">
                  <c:v>291376.73398805002</c:v>
                </c:pt>
                <c:pt idx="67">
                  <c:v>-170571.45752857099</c:v>
                </c:pt>
                <c:pt idx="68">
                  <c:v>-238843.20062854601</c:v>
                </c:pt>
                <c:pt idx="69">
                  <c:v>-67704.291257241304</c:v>
                </c:pt>
                <c:pt idx="70">
                  <c:v>-60495.765782759401</c:v>
                </c:pt>
                <c:pt idx="71">
                  <c:v>-76246.234693090402</c:v>
                </c:pt>
                <c:pt idx="72">
                  <c:v>184877.08947157799</c:v>
                </c:pt>
                <c:pt idx="73">
                  <c:v>-5613.4903973896598</c:v>
                </c:pt>
                <c:pt idx="74">
                  <c:v>118031.203076566</c:v>
                </c:pt>
                <c:pt idx="75">
                  <c:v>-79311.422014780794</c:v>
                </c:pt>
                <c:pt idx="76">
                  <c:v>-2141.5151264165302</c:v>
                </c:pt>
                <c:pt idx="77">
                  <c:v>-104363.337463117</c:v>
                </c:pt>
                <c:pt idx="78">
                  <c:v>98687.981496665103</c:v>
                </c:pt>
                <c:pt idx="79">
                  <c:v>25930.669245018998</c:v>
                </c:pt>
                <c:pt idx="80">
                  <c:v>25670.140371864902</c:v>
                </c:pt>
                <c:pt idx="81">
                  <c:v>10014.5325516622</c:v>
                </c:pt>
                <c:pt idx="82">
                  <c:v>-5407.1830081001899</c:v>
                </c:pt>
                <c:pt idx="83">
                  <c:v>-60944.153679076699</c:v>
                </c:pt>
                <c:pt idx="84">
                  <c:v>82592.580735941199</c:v>
                </c:pt>
                <c:pt idx="85">
                  <c:v>-90494.598260605504</c:v>
                </c:pt>
                <c:pt idx="86">
                  <c:v>-117588.481872057</c:v>
                </c:pt>
                <c:pt idx="87">
                  <c:v>75562.778208139498</c:v>
                </c:pt>
                <c:pt idx="88">
                  <c:v>2059.0866805394098</c:v>
                </c:pt>
                <c:pt idx="89">
                  <c:v>123527.52728249101</c:v>
                </c:pt>
                <c:pt idx="90">
                  <c:v>110256.39308391399</c:v>
                </c:pt>
                <c:pt idx="91">
                  <c:v>65614.783779091595</c:v>
                </c:pt>
                <c:pt idx="92">
                  <c:v>-50238.904167772802</c:v>
                </c:pt>
                <c:pt idx="93">
                  <c:v>-202192.949298119</c:v>
                </c:pt>
                <c:pt idx="94">
                  <c:v>-22147.407860724899</c:v>
                </c:pt>
                <c:pt idx="95">
                  <c:v>-100659.726641177</c:v>
                </c:pt>
                <c:pt idx="96">
                  <c:v>-128194.913993517</c:v>
                </c:pt>
                <c:pt idx="97">
                  <c:v>-88263.319323110103</c:v>
                </c:pt>
                <c:pt idx="98">
                  <c:v>-139673.198394951</c:v>
                </c:pt>
                <c:pt idx="99">
                  <c:v>-81917.6995198199</c:v>
                </c:pt>
                <c:pt idx="100">
                  <c:v>-39938.454140099799</c:v>
                </c:pt>
                <c:pt idx="101">
                  <c:v>-49213.5103773011</c:v>
                </c:pt>
                <c:pt idx="102">
                  <c:v>-65018.522967146302</c:v>
                </c:pt>
                <c:pt idx="103">
                  <c:v>-177137.96419534099</c:v>
                </c:pt>
                <c:pt idx="104">
                  <c:v>208539.44392806201</c:v>
                </c:pt>
                <c:pt idx="105">
                  <c:v>-105856.19016407699</c:v>
                </c:pt>
                <c:pt idx="106">
                  <c:v>-81898.766607053301</c:v>
                </c:pt>
                <c:pt idx="107">
                  <c:v>-31128.394025818601</c:v>
                </c:pt>
                <c:pt idx="108">
                  <c:v>33991.373736711299</c:v>
                </c:pt>
                <c:pt idx="109">
                  <c:v>-114567.194003507</c:v>
                </c:pt>
                <c:pt idx="110">
                  <c:v>-65738.524514375007</c:v>
                </c:pt>
                <c:pt idx="111">
                  <c:v>-31944.592873036901</c:v>
                </c:pt>
                <c:pt idx="112">
                  <c:v>-137099.944211038</c:v>
                </c:pt>
                <c:pt idx="113">
                  <c:v>-40772.162061436196</c:v>
                </c:pt>
                <c:pt idx="114">
                  <c:v>-235050.37283053499</c:v>
                </c:pt>
                <c:pt idx="115">
                  <c:v>-41058.702181501103</c:v>
                </c:pt>
                <c:pt idx="116">
                  <c:v>134231.36078625199</c:v>
                </c:pt>
                <c:pt idx="117">
                  <c:v>-216952.89704643501</c:v>
                </c:pt>
                <c:pt idx="118">
                  <c:v>55207.393284700403</c:v>
                </c:pt>
                <c:pt idx="119">
                  <c:v>-62983.269576087201</c:v>
                </c:pt>
                <c:pt idx="120">
                  <c:v>-120485.680970701</c:v>
                </c:pt>
                <c:pt idx="121">
                  <c:v>-88061.083450031903</c:v>
                </c:pt>
                <c:pt idx="122">
                  <c:v>135089.88250882001</c:v>
                </c:pt>
                <c:pt idx="123">
                  <c:v>46815.7885101871</c:v>
                </c:pt>
                <c:pt idx="124">
                  <c:v>-169748.40168892499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015-459A-B844-8D2F12F6F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3537535"/>
        <c:axId val="1123349519"/>
      </c:scatterChart>
      <c:valAx>
        <c:axId val="1123537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Scale 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349519"/>
        <c:crosses val="autoZero"/>
        <c:crossBetween val="midCat"/>
      </c:valAx>
      <c:valAx>
        <c:axId val="11233495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Value of eigenface</a:t>
                </a:r>
                <a:r>
                  <a:rPr lang="en-SG" baseline="0"/>
                  <a:t> projection</a:t>
                </a:r>
                <a:endParaRPr lang="en-SG"/>
              </a:p>
            </c:rich>
          </c:tx>
          <c:layout>
            <c:manualLayout>
              <c:xMode val="edge"/>
              <c:yMode val="edge"/>
              <c:x val="1.5816947462572766E-2"/>
              <c:y val="0.36974404025943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3537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FA13E-4CAE-48BB-BB8B-E863343C0EE2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683F-FFBD-44B4-B39A-71F60EE94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9462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81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87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70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757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7265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203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9152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0ECF1-22CE-41CC-86C8-502EC0A5B3A1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84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4111A-709F-417E-8FAF-3F177A89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81E61-2CDC-4ADD-8764-64D594340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CF256-670C-4C55-99EE-71473A0C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EDCD-B549-4736-B580-9C61067A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2EC4B-A97C-4B5E-96E0-2EF0BDE3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30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9985-B620-43BB-845E-D2C8969A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67A30-9D03-4529-A6BB-03ACF721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36FC-0992-4F7E-BBFA-C852482C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2DD40-6E14-4295-9B48-1C2CE50C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F53C5-D1EC-4D1A-A937-33B4F6C3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3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C1259-D163-43B8-8458-F53D8470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F94B-A105-40A2-BE25-3416137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1D7-954A-4A0A-8562-458ECF3C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229B-A5E4-4778-B45C-E48D0777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6F12-221C-4DF2-B967-A74E062C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325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 Transi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61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BAC3-B0F5-4529-AEA2-57977028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7589-21F3-4094-A843-642CEA1EE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C6E70-130F-4D22-8769-6A20FDBE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12B7-79A6-4249-AE29-E500AED4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5C4C-DE5E-4450-910D-B1773E37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7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3533-1410-4282-90D8-256011F6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81EE-0555-4F29-A034-1E5FE435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8632-5597-414F-AA7B-8989D3E9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0FF7-4D10-40A8-A9CF-DC22FE99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FFA2-C6B0-4FC4-A246-584BBF4A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8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CEB5-7A3A-4B98-94C3-36F112D7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59BE-C95F-4FE8-BB21-E4E610D86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9456B-B0C9-4E2C-A4C5-C429D6BC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1001B-B10F-4E54-91EC-ACE317E7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3B824-DACD-4C38-A2DD-8468A3D4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AAF80-C31A-4D87-8732-4D5ABC78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075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428A-7FCC-46CE-9238-3E5F0F82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F7F46-FBD8-4878-95E5-6CF39965F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96436-B644-4A65-A496-B1B83F485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9E68F-A772-4F88-AA68-42FC17C39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7ABB7-6961-4A3D-AE38-543364F2A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013F5-0BE3-4F36-B3EE-3B6B444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E4553-DA65-4BC9-9085-461681A4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D59C2-70D7-4D9C-8D42-C9F559F9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01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5ECA-0981-4D38-B2DC-110500DF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23F09-A5E0-4206-B764-CFE4AF6B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AC29B-6300-4CB3-8889-07A778BF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66A49-01B0-4BC6-8D46-C7BDBE09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91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04052-F086-4B7A-A762-6C40542A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C46E9-D095-42DE-955E-1117C87B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BBB2A-3BEC-4D02-A166-C621874C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91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F8A0-E207-49D9-9D66-AA72D345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6C53-047F-4D33-A54C-5EDF9654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209A8-DCCE-4CC8-806C-573E8763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3477F-483C-41B3-B7E9-D0F932D1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3367-55BE-44C9-91E1-E91A40C8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9F470-A907-4087-8B1A-D4E6D70C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29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91D4-04E3-4E92-8B73-8EE56AD0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C32EE-61FC-481B-B704-D2D9C68B1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7F3B7-08D6-473F-84BB-AF82B01E2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4E14-5654-4220-9A5A-72E6AFE8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2B9FC-BACD-4A92-89BF-4510392A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186D5-FA91-4BB2-A871-849557BE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6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FB626-E762-4CA6-AAB2-9CC6C639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2219-65F3-482F-982F-130E74A2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ED91-44C5-4971-9ED8-26D8CD8DD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05B3-7264-49FB-903F-CDA838D0A6C6}" type="datetimeFigureOut">
              <a:rPr lang="en-SG" smtClean="0"/>
              <a:t>29/8/2019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AAC0-021D-4517-84F4-520D0B42D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42876-78AA-4908-895C-DCC40472A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6FEB-DC7C-4D03-9F1E-6CAC5AAC8B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57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3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4.jpeg"/><Relationship Id="rId9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.jpeg"/><Relationship Id="rId7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jpeg"/><Relationship Id="rId4" Type="http://schemas.openxmlformats.org/officeDocument/2006/relationships/image" Target="../media/image11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02" y="0"/>
            <a:ext cx="25146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836834" y="551289"/>
            <a:ext cx="859190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w Cen MT" panose="020B0602020104020603" pitchFamily="34" charset="0"/>
              </a:rPr>
              <a:t>Project:</a:t>
            </a:r>
          </a:p>
          <a:p>
            <a:pPr algn="ctr"/>
            <a:r>
              <a:rPr lang="en-US" sz="3200" b="1" dirty="0" err="1">
                <a:solidFill>
                  <a:schemeClr val="tx2"/>
                </a:solidFill>
                <a:latin typeface="Tw Cen MT" panose="020B0602020104020603" pitchFamily="34" charset="0"/>
              </a:rPr>
              <a:t>Skyrmion</a:t>
            </a:r>
            <a:r>
              <a:rPr lang="en-US" sz="3200" b="1" dirty="0">
                <a:solidFill>
                  <a:schemeClr val="tx2"/>
                </a:solidFill>
                <a:latin typeface="Tw Cen MT" panose="020B0602020104020603" pitchFamily="34" charset="0"/>
              </a:rPr>
              <a:t> Machine Learning</a:t>
            </a:r>
          </a:p>
          <a:p>
            <a:pPr algn="ctr"/>
            <a:endParaRPr lang="en-US" sz="3200" b="1" dirty="0">
              <a:solidFill>
                <a:schemeClr val="tx2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400" b="1" dirty="0">
                <a:latin typeface="Tw Cen MT" panose="020B0602020104020603" pitchFamily="34" charset="0"/>
              </a:rPr>
              <a:t>Summary:</a:t>
            </a:r>
          </a:p>
          <a:p>
            <a:pPr algn="ctr"/>
            <a:r>
              <a:rPr lang="en-US" sz="4400" b="1" dirty="0">
                <a:latin typeface="Tw Cen MT" panose="020B0602020104020603" pitchFamily="34" charset="0"/>
              </a:rPr>
              <a:t>Implementing machine learning for characterization of magnetic properties</a:t>
            </a:r>
          </a:p>
          <a:p>
            <a:pPr algn="ctr"/>
            <a:endParaRPr lang="en-US" sz="3200" dirty="0">
              <a:latin typeface="Tw Cen MT" panose="020B0602020104020603" pitchFamily="34" charset="0"/>
            </a:endParaRPr>
          </a:p>
          <a:p>
            <a:pPr algn="ctr"/>
            <a:r>
              <a:rPr lang="en-US" sz="3200" dirty="0">
                <a:latin typeface="Tw Cen MT" panose="020B0602020104020603" pitchFamily="34" charset="0"/>
              </a:rPr>
              <a:t>Name: Nicholas Tey</a:t>
            </a:r>
          </a:p>
          <a:p>
            <a:pPr algn="ctr"/>
            <a:r>
              <a:rPr lang="en-US" sz="3200" dirty="0">
                <a:latin typeface="Tw Cen MT" panose="020B0602020104020603" pitchFamily="34" charset="0"/>
              </a:rPr>
              <a:t>Date: 15 Aug 2019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605" y="6116676"/>
            <a:ext cx="1350399" cy="7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Step 4: Rough Scaling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B88E65-DC19-494F-AC34-F44D9A4CD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8" t="35575" r="33453" b="37397"/>
          <a:stretch/>
        </p:blipFill>
        <p:spPr>
          <a:xfrm>
            <a:off x="1397830" y="3316556"/>
            <a:ext cx="2654302" cy="226934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891EF651-753A-4127-AFFC-4150ABE2ED52}"/>
              </a:ext>
            </a:extLst>
          </p:cNvPr>
          <p:cNvSpPr/>
          <p:nvPr/>
        </p:nvSpPr>
        <p:spPr>
          <a:xfrm rot="5400000">
            <a:off x="2416822" y="4285927"/>
            <a:ext cx="452150" cy="4351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164CAA-A620-476F-BB75-263390D8A61F}"/>
              </a:ext>
            </a:extLst>
          </p:cNvPr>
          <p:cNvSpPr txBox="1"/>
          <p:nvPr/>
        </p:nvSpPr>
        <p:spPr>
          <a:xfrm>
            <a:off x="1679992" y="5650583"/>
            <a:ext cx="208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Low mean intensity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5B0A74-DBA0-445D-A3EE-072F01AE7C7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642283" y="4277449"/>
            <a:ext cx="614" cy="2200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AB72AA-91AD-4E83-ADD3-C17E78DE7DD1}"/>
              </a:ext>
            </a:extLst>
          </p:cNvPr>
          <p:cNvCxnSpPr>
            <a:cxnSpLocks/>
          </p:cNvCxnSpPr>
          <p:nvPr/>
        </p:nvCxnSpPr>
        <p:spPr>
          <a:xfrm>
            <a:off x="1800873" y="3467550"/>
            <a:ext cx="841410" cy="9420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1121E63-AF14-458D-9360-0DC28F44FAD5}"/>
              </a:ext>
            </a:extLst>
          </p:cNvPr>
          <p:cNvGrpSpPr/>
          <p:nvPr/>
        </p:nvGrpSpPr>
        <p:grpSpPr>
          <a:xfrm>
            <a:off x="4639321" y="3316556"/>
            <a:ext cx="6048872" cy="2703359"/>
            <a:chOff x="4648198" y="2721752"/>
            <a:chExt cx="6048872" cy="27033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5ABE3FA-1F57-4417-A785-20C750EF5CC4}"/>
                </a:ext>
              </a:extLst>
            </p:cNvPr>
            <p:cNvGrpSpPr/>
            <p:nvPr/>
          </p:nvGrpSpPr>
          <p:grpSpPr>
            <a:xfrm>
              <a:off x="4648198" y="2721752"/>
              <a:ext cx="2654302" cy="2269345"/>
              <a:chOff x="9637441" y="2221449"/>
              <a:chExt cx="1145092" cy="99969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5F33C114-16B5-4D92-B9B2-07B2A5CC95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88" t="35575" r="33453" b="37397"/>
              <a:stretch/>
            </p:blipFill>
            <p:spPr>
              <a:xfrm>
                <a:off x="9637441" y="2221449"/>
                <a:ext cx="1145092" cy="999691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44DF56-54FD-4AC0-AFC8-1C37B4022924}"/>
                  </a:ext>
                </a:extLst>
              </p:cNvPr>
              <p:cNvSpPr/>
              <p:nvPr/>
            </p:nvSpPr>
            <p:spPr>
              <a:xfrm>
                <a:off x="9956800" y="2521459"/>
                <a:ext cx="431800" cy="437641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6B83E0-374A-41C7-B22B-160908B9CBAD}"/>
                </a:ext>
              </a:extLst>
            </p:cNvPr>
            <p:cNvSpPr txBox="1"/>
            <p:nvPr/>
          </p:nvSpPr>
          <p:spPr>
            <a:xfrm>
              <a:off x="4930360" y="5055779"/>
              <a:ext cx="2089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High mean intensity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318872-7E9F-4A07-99A3-C6B034CB4E4E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 flipV="1">
              <a:off x="5888918" y="3402789"/>
              <a:ext cx="3734" cy="49987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B8E6277-6588-4298-B9C0-767CA4454EB4}"/>
                </a:ext>
              </a:extLst>
            </p:cNvPr>
            <p:cNvGrpSpPr/>
            <p:nvPr/>
          </p:nvGrpSpPr>
          <p:grpSpPr>
            <a:xfrm>
              <a:off x="8042768" y="2721752"/>
              <a:ext cx="2654302" cy="2269345"/>
              <a:chOff x="9637441" y="2221449"/>
              <a:chExt cx="1145092" cy="999691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499EF1A-D279-4C8F-A9EF-EF3B2696D7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588" t="35575" r="33453" b="37397"/>
              <a:stretch/>
            </p:blipFill>
            <p:spPr>
              <a:xfrm>
                <a:off x="9637441" y="2221449"/>
                <a:ext cx="1145092" cy="999691"/>
              </a:xfrm>
              <a:prstGeom prst="rect">
                <a:avLst/>
              </a:prstGeom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0353263-E608-4778-AD15-CF2EB3DF4B98}"/>
                  </a:ext>
                </a:extLst>
              </p:cNvPr>
              <p:cNvSpPr/>
              <p:nvPr/>
            </p:nvSpPr>
            <p:spPr>
              <a:xfrm>
                <a:off x="9818192" y="2403336"/>
                <a:ext cx="712237" cy="70514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47BD4D-E63D-4558-BD60-BE00E24DF120}"/>
                </a:ext>
              </a:extLst>
            </p:cNvPr>
            <p:cNvSpPr txBox="1"/>
            <p:nvPr/>
          </p:nvSpPr>
          <p:spPr>
            <a:xfrm>
              <a:off x="8324930" y="5055779"/>
              <a:ext cx="2089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Low mean intensity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154E627-F042-4F0E-9EFF-42078FB86AE1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V="1">
              <a:off x="9287221" y="3134644"/>
              <a:ext cx="0" cy="76802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D60D137-E318-45B7-B87A-1EE8719F969E}"/>
              </a:ext>
            </a:extLst>
          </p:cNvPr>
          <p:cNvSpPr txBox="1"/>
          <p:nvPr/>
        </p:nvSpPr>
        <p:spPr>
          <a:xfrm>
            <a:off x="1486326" y="3084160"/>
            <a:ext cx="2467309" cy="400110"/>
          </a:xfrm>
          <a:prstGeom prst="rect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Distance from centre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12F18B-FC01-452D-8994-9211A58AAA95}"/>
              </a:ext>
            </a:extLst>
          </p:cNvPr>
          <p:cNvSpPr txBox="1"/>
          <p:nvPr/>
        </p:nvSpPr>
        <p:spPr>
          <a:xfrm>
            <a:off x="1486053" y="4985737"/>
            <a:ext cx="2467309" cy="400110"/>
          </a:xfrm>
          <a:prstGeom prst="rect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Radial Sweep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A52337-E05C-4554-8D47-2FD5FE15A273}"/>
              </a:ext>
            </a:extLst>
          </p:cNvPr>
          <p:cNvGrpSpPr/>
          <p:nvPr/>
        </p:nvGrpSpPr>
        <p:grpSpPr>
          <a:xfrm>
            <a:off x="969544" y="1208170"/>
            <a:ext cx="10252912" cy="1200329"/>
            <a:chOff x="991853" y="1251326"/>
            <a:chExt cx="10252912" cy="120032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69ECEA-77F3-4002-A1B2-C0B967CB9520}"/>
                </a:ext>
              </a:extLst>
            </p:cNvPr>
            <p:cNvSpPr txBox="1"/>
            <p:nvPr/>
          </p:nvSpPr>
          <p:spPr>
            <a:xfrm>
              <a:off x="2778150" y="1251326"/>
              <a:ext cx="8466615" cy="1200329"/>
            </a:xfrm>
            <a:prstGeom prst="rect">
              <a:avLst/>
            </a:prstGeom>
            <a:solidFill>
              <a:srgbClr val="FFE1E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 fontAlgn="ctr">
                <a:buAutoNum type="arabicParenR"/>
              </a:pPr>
              <a:r>
                <a:rPr lang="en-SG" sz="2400" dirty="0"/>
                <a:t>Find centre pixel, and set a small distance from centre</a:t>
              </a:r>
            </a:p>
            <a:p>
              <a:pPr marL="457200" indent="-457200" fontAlgn="ctr">
                <a:buAutoNum type="arabicParenR"/>
              </a:pPr>
              <a:r>
                <a:rPr lang="en-SG" sz="2400" dirty="0"/>
                <a:t>Do a radial sweep and find average pixel values</a:t>
              </a:r>
            </a:p>
            <a:p>
              <a:pPr marL="457200" indent="-457200" fontAlgn="ctr">
                <a:buAutoNum type="arabicParenR"/>
              </a:pPr>
              <a:r>
                <a:rPr lang="en-SG" sz="2400" dirty="0"/>
                <a:t>Repeat step 2 iteratively with slightly larger dist. from centre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F08BB2-07D7-4730-9358-BDEA0674049E}"/>
                </a:ext>
              </a:extLst>
            </p:cNvPr>
            <p:cNvSpPr txBox="1"/>
            <p:nvPr/>
          </p:nvSpPr>
          <p:spPr>
            <a:xfrm>
              <a:off x="991853" y="1491037"/>
              <a:ext cx="1784803" cy="646331"/>
            </a:xfrm>
            <a:prstGeom prst="rect">
              <a:avLst/>
            </a:prstGeom>
            <a:solidFill>
              <a:srgbClr val="FFC5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SG" sz="3600" b="1" dirty="0"/>
                <a:t>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6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46" grpId="0" animBg="1"/>
      <p:bldP spid="46" grpId="1" animBg="1"/>
      <p:bldP spid="34" grpId="0" animBg="1"/>
      <p:bldP spid="3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49A450F-9501-4A4C-9CA0-DAF21DE05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49" y="2178511"/>
            <a:ext cx="5745103" cy="4308827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Step 4: Rough Scaling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27759F-8C01-42C6-A945-0B7F6ED0006C}"/>
              </a:ext>
            </a:extLst>
          </p:cNvPr>
          <p:cNvSpPr txBox="1"/>
          <p:nvPr/>
        </p:nvSpPr>
        <p:spPr>
          <a:xfrm>
            <a:off x="7789076" y="5449655"/>
            <a:ext cx="2550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Radial sweep distance from centre (pixels)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6276E-8F96-45D8-95C8-6C3230FE9193}"/>
              </a:ext>
            </a:extLst>
          </p:cNvPr>
          <p:cNvSpPr txBox="1"/>
          <p:nvPr/>
        </p:nvSpPr>
        <p:spPr>
          <a:xfrm>
            <a:off x="799170" y="2422432"/>
            <a:ext cx="208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Mean Intensity (with offset)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B4BA4D-EA27-4490-9E24-B1B5F7E6A0BE}"/>
              </a:ext>
            </a:extLst>
          </p:cNvPr>
          <p:cNvCxnSpPr>
            <a:cxnSpLocks/>
          </p:cNvCxnSpPr>
          <p:nvPr/>
        </p:nvCxnSpPr>
        <p:spPr>
          <a:xfrm flipH="1">
            <a:off x="7384209" y="3586702"/>
            <a:ext cx="1267189" cy="2867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E2CCB6-5ACD-4546-B07A-4E6FA632DCDC}"/>
              </a:ext>
            </a:extLst>
          </p:cNvPr>
          <p:cNvSpPr txBox="1"/>
          <p:nvPr/>
        </p:nvSpPr>
        <p:spPr>
          <a:xfrm>
            <a:off x="8433712" y="3237544"/>
            <a:ext cx="2540946" cy="830997"/>
          </a:xfrm>
          <a:prstGeom prst="rect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Gaussian Fits applied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1AF15A-217B-426B-9732-347AE2FAA051}"/>
              </a:ext>
            </a:extLst>
          </p:cNvPr>
          <p:cNvGrpSpPr/>
          <p:nvPr/>
        </p:nvGrpSpPr>
        <p:grpSpPr>
          <a:xfrm>
            <a:off x="950684" y="1085179"/>
            <a:ext cx="10251418" cy="830997"/>
            <a:chOff x="993347" y="1251326"/>
            <a:chExt cx="10251418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5A3AFB-C9DC-4657-AA02-EB1C22172CB4}"/>
                </a:ext>
              </a:extLst>
            </p:cNvPr>
            <p:cNvSpPr txBox="1"/>
            <p:nvPr/>
          </p:nvSpPr>
          <p:spPr>
            <a:xfrm>
              <a:off x="2778150" y="1251326"/>
              <a:ext cx="8466615" cy="830997"/>
            </a:xfrm>
            <a:prstGeom prst="rect">
              <a:avLst/>
            </a:prstGeom>
            <a:solidFill>
              <a:srgbClr val="FFE1E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 fontAlgn="ctr">
                <a:buFont typeface="+mj-lt"/>
                <a:buAutoNum type="arabicParenR" startAt="4"/>
              </a:pPr>
              <a:r>
                <a:rPr lang="en-SG" sz="2400" dirty="0"/>
                <a:t>Plot average pixel value as distance from centre increases</a:t>
              </a:r>
            </a:p>
            <a:p>
              <a:pPr marL="457200" indent="-457200" fontAlgn="ctr">
                <a:buAutoNum type="arabicParenR" startAt="4"/>
              </a:pPr>
              <a:r>
                <a:rPr lang="en-SG" sz="2400" dirty="0"/>
                <a:t>Find distance of peak from centre and scale </a:t>
              </a:r>
              <a:r>
                <a:rPr lang="en-SG" sz="2400" b="1" dirty="0"/>
                <a:t>UP</a:t>
              </a:r>
              <a:r>
                <a:rPr lang="en-SG" sz="2400" dirty="0"/>
                <a:t> accordingly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48E41A-BA09-487E-B18D-C72B7D678EFC}"/>
                </a:ext>
              </a:extLst>
            </p:cNvPr>
            <p:cNvSpPr txBox="1"/>
            <p:nvPr/>
          </p:nvSpPr>
          <p:spPr>
            <a:xfrm>
              <a:off x="993347" y="1343658"/>
              <a:ext cx="1784803" cy="646331"/>
            </a:xfrm>
            <a:prstGeom prst="rect">
              <a:avLst/>
            </a:prstGeom>
            <a:solidFill>
              <a:srgbClr val="FFC5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SG" sz="3600" b="1" dirty="0"/>
                <a:t>Method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33C43B2-CBE8-40CC-880A-D2EFF28B0E55}"/>
              </a:ext>
            </a:extLst>
          </p:cNvPr>
          <p:cNvSpPr/>
          <p:nvPr/>
        </p:nvSpPr>
        <p:spPr>
          <a:xfrm>
            <a:off x="2886999" y="2010466"/>
            <a:ext cx="8357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Note: Minimal scaling is used and scale down is not done to reduce information lost.</a:t>
            </a:r>
          </a:p>
        </p:txBody>
      </p:sp>
    </p:spTree>
    <p:extLst>
      <p:ext uri="{BB962C8B-B14F-4D97-AF65-F5344CB8AC3E}">
        <p14:creationId xmlns:p14="http://schemas.microsoft.com/office/powerpoint/2010/main" val="40576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Step 5: Refined Scaling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A52337-E05C-4554-8D47-2FD5FE15A273}"/>
              </a:ext>
            </a:extLst>
          </p:cNvPr>
          <p:cNvGrpSpPr/>
          <p:nvPr/>
        </p:nvGrpSpPr>
        <p:grpSpPr>
          <a:xfrm>
            <a:off x="969544" y="1208170"/>
            <a:ext cx="10252912" cy="1569660"/>
            <a:chOff x="991853" y="1251326"/>
            <a:chExt cx="10252912" cy="156966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69ECEA-77F3-4002-A1B2-C0B967CB9520}"/>
                </a:ext>
              </a:extLst>
            </p:cNvPr>
            <p:cNvSpPr txBox="1"/>
            <p:nvPr/>
          </p:nvSpPr>
          <p:spPr>
            <a:xfrm>
              <a:off x="2778150" y="1251326"/>
              <a:ext cx="8466615" cy="1569660"/>
            </a:xfrm>
            <a:prstGeom prst="rect">
              <a:avLst/>
            </a:prstGeom>
            <a:solidFill>
              <a:srgbClr val="FFE1E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 fontAlgn="ctr">
                <a:buAutoNum type="arabicParenR"/>
              </a:pPr>
              <a:r>
                <a:rPr lang="en-SG" sz="2400" dirty="0"/>
                <a:t>Defined square area around centre of </a:t>
              </a:r>
              <a:r>
                <a:rPr lang="en-SG" sz="2400" dirty="0" err="1"/>
                <a:t>img</a:t>
              </a:r>
              <a:r>
                <a:rPr lang="en-SG" sz="2400" dirty="0"/>
                <a:t> is matrix multiplied with same area in reference image (Large white circle)</a:t>
              </a:r>
            </a:p>
            <a:p>
              <a:pPr marL="457200" indent="-457200" fontAlgn="ctr">
                <a:buAutoNum type="arabicParenR"/>
              </a:pPr>
              <a:r>
                <a:rPr lang="en-SG" sz="2400" dirty="0"/>
                <a:t>Step 1 is repeated as the image is scaled up iteratively</a:t>
              </a:r>
            </a:p>
            <a:p>
              <a:pPr marL="457200" indent="-457200" fontAlgn="ctr">
                <a:buAutoNum type="arabicParenR"/>
              </a:pPr>
              <a:r>
                <a:rPr lang="en-SG" sz="2400" dirty="0"/>
                <a:t>Peak value obtained is compared and images are scaled </a:t>
              </a:r>
              <a:r>
                <a:rPr lang="en-SG" sz="2400" b="1" dirty="0"/>
                <a:t>UP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F08BB2-07D7-4730-9358-BDEA0674049E}"/>
                </a:ext>
              </a:extLst>
            </p:cNvPr>
            <p:cNvSpPr txBox="1"/>
            <p:nvPr/>
          </p:nvSpPr>
          <p:spPr>
            <a:xfrm>
              <a:off x="991853" y="1686349"/>
              <a:ext cx="1784803" cy="646331"/>
            </a:xfrm>
            <a:prstGeom prst="rect">
              <a:avLst/>
            </a:prstGeom>
            <a:solidFill>
              <a:srgbClr val="FFC5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 fontAlgn="ctr"/>
              <a:r>
                <a:rPr lang="en-SG" sz="3600" b="1" dirty="0"/>
                <a:t>Method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F6E65C4-A369-4AFD-BFA4-D96AA0DEF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746" y="3577048"/>
            <a:ext cx="3467278" cy="268434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28BFE18-56C4-4506-8EC7-EAFE2AEDEF65}"/>
              </a:ext>
            </a:extLst>
          </p:cNvPr>
          <p:cNvSpPr txBox="1"/>
          <p:nvPr/>
        </p:nvSpPr>
        <p:spPr>
          <a:xfrm>
            <a:off x="5590217" y="5810678"/>
            <a:ext cx="1821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Scale to reach optimum fit with reference white circle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81CE2A-0468-4961-86E0-AB68954E8019}"/>
              </a:ext>
            </a:extLst>
          </p:cNvPr>
          <p:cNvSpPr txBox="1"/>
          <p:nvPr/>
        </p:nvSpPr>
        <p:spPr>
          <a:xfrm>
            <a:off x="860121" y="3300474"/>
            <a:ext cx="1200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Matrix multiplication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467BE6-A5E5-431B-9752-1CD5AE76317C}"/>
              </a:ext>
            </a:extLst>
          </p:cNvPr>
          <p:cNvSpPr txBox="1"/>
          <p:nvPr/>
        </p:nvSpPr>
        <p:spPr>
          <a:xfrm>
            <a:off x="6500940" y="3619994"/>
            <a:ext cx="4558477" cy="1815882"/>
          </a:xfrm>
          <a:prstGeom prst="rect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Scale to reach fit with reference white circle compared and then normalised</a:t>
            </a:r>
          </a:p>
        </p:txBody>
      </p:sp>
    </p:spTree>
    <p:extLst>
      <p:ext uri="{BB962C8B-B14F-4D97-AF65-F5344CB8AC3E}">
        <p14:creationId xmlns:p14="http://schemas.microsoft.com/office/powerpoint/2010/main" val="246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00184B-E7FE-4503-B19B-21CD573B3486}"/>
              </a:ext>
            </a:extLst>
          </p:cNvPr>
          <p:cNvGrpSpPr/>
          <p:nvPr/>
        </p:nvGrpSpPr>
        <p:grpSpPr>
          <a:xfrm>
            <a:off x="5878773" y="994790"/>
            <a:ext cx="6088778" cy="4258648"/>
            <a:chOff x="433184" y="756839"/>
            <a:chExt cx="7419258" cy="51892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ADCB395-E1E1-46F7-8C75-EF74274C3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734" y="1211803"/>
              <a:ext cx="5722198" cy="41901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1C124E-FA17-45D6-97A9-DD3DE124FA63}"/>
                </a:ext>
              </a:extLst>
            </p:cNvPr>
            <p:cNvSpPr txBox="1"/>
            <p:nvPr/>
          </p:nvSpPr>
          <p:spPr>
            <a:xfrm>
              <a:off x="433184" y="756839"/>
              <a:ext cx="2694866" cy="487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Variance ratio (%)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0A7CBA-00A3-4D15-8B18-5E8048B20E9D}"/>
                </a:ext>
              </a:extLst>
            </p:cNvPr>
            <p:cNvSpPr txBox="1"/>
            <p:nvPr/>
          </p:nvSpPr>
          <p:spPr>
            <a:xfrm>
              <a:off x="5708330" y="5083491"/>
              <a:ext cx="2144112" cy="862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Eigenface Number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Note: PCA and variance ratio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17F04EB-AEF4-4667-9DB0-82D6828DCEE8}"/>
              </a:ext>
            </a:extLst>
          </p:cNvPr>
          <p:cNvGrpSpPr/>
          <p:nvPr/>
        </p:nvGrpSpPr>
        <p:grpSpPr>
          <a:xfrm>
            <a:off x="343436" y="984793"/>
            <a:ext cx="5878797" cy="4268644"/>
            <a:chOff x="1102926" y="1000212"/>
            <a:chExt cx="6809122" cy="49441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12472D3-E637-4E02-A3EF-393B0079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9278" y="1486037"/>
              <a:ext cx="5200650" cy="39243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98E0EB-55EA-435F-BDDC-9A4D1C66EC5B}"/>
                </a:ext>
              </a:extLst>
            </p:cNvPr>
            <p:cNvSpPr/>
            <p:nvPr/>
          </p:nvSpPr>
          <p:spPr>
            <a:xfrm>
              <a:off x="4941083" y="1612916"/>
              <a:ext cx="1871742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/>
                <a:t>Fourier space</a:t>
              </a:r>
            </a:p>
            <a:p>
              <a:pPr algn="ctr"/>
              <a:r>
                <a:rPr lang="en-GB" sz="2400" dirty="0"/>
                <a:t>(Scaled) 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68D541-880C-4643-AFA5-CACEF78B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29531" y="1419225"/>
              <a:ext cx="5419725" cy="401955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EEEB8D-A1B2-4B09-938E-7D5AC691AF74}"/>
                </a:ext>
              </a:extLst>
            </p:cNvPr>
            <p:cNvSpPr/>
            <p:nvPr/>
          </p:nvSpPr>
          <p:spPr>
            <a:xfrm>
              <a:off x="4941083" y="1610118"/>
              <a:ext cx="187809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/>
                <a:t>Real Space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5F7EDE-D153-41DD-BC17-08954637BC41}"/>
                </a:ext>
              </a:extLst>
            </p:cNvPr>
            <p:cNvSpPr txBox="1"/>
            <p:nvPr/>
          </p:nvSpPr>
          <p:spPr>
            <a:xfrm>
              <a:off x="1102926" y="1000212"/>
              <a:ext cx="2561589" cy="46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Variance ratio (%)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8F7638-4823-45FD-AB3F-922C56D621C5}"/>
                </a:ext>
              </a:extLst>
            </p:cNvPr>
            <p:cNvSpPr txBox="1"/>
            <p:nvPr/>
          </p:nvSpPr>
          <p:spPr>
            <a:xfrm>
              <a:off x="6309859" y="5124463"/>
              <a:ext cx="1602189" cy="81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Eigenface Number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EE2AF37-2827-4CA5-B4E5-5CD89201381E}"/>
              </a:ext>
            </a:extLst>
          </p:cNvPr>
          <p:cNvSpPr/>
          <p:nvPr/>
        </p:nvSpPr>
        <p:spPr>
          <a:xfrm>
            <a:off x="8700117" y="1475856"/>
            <a:ext cx="201722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Fourier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08FCC-BF3E-4B2D-91CD-CB10F4108AB2}"/>
              </a:ext>
            </a:extLst>
          </p:cNvPr>
          <p:cNvSpPr txBox="1"/>
          <p:nvPr/>
        </p:nvSpPr>
        <p:spPr>
          <a:xfrm>
            <a:off x="1488955" y="5480266"/>
            <a:ext cx="9417048" cy="830997"/>
          </a:xfrm>
          <a:prstGeom prst="rect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PCA </a:t>
            </a:r>
            <a:r>
              <a:rPr lang="en-GB" sz="2400" b="1" dirty="0"/>
              <a:t>must not </a:t>
            </a:r>
            <a:r>
              <a:rPr lang="en-GB" sz="2400" dirty="0"/>
              <a:t>be performed in real space because poor clustering results in the first 10 eigenfaces capturing very little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C47E16-7680-4533-AD1D-77C828CBA392}"/>
              </a:ext>
            </a:extLst>
          </p:cNvPr>
          <p:cNvSpPr txBox="1"/>
          <p:nvPr/>
        </p:nvSpPr>
        <p:spPr>
          <a:xfrm>
            <a:off x="9626962" y="571048"/>
            <a:ext cx="2557221" cy="738664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Script: a7-PCA_Final.py</a:t>
            </a:r>
          </a:p>
          <a:p>
            <a:pPr algn="ctr"/>
            <a:r>
              <a:rPr lang="en-GB" sz="1400" dirty="0" err="1"/>
              <a:t>explained_variance_ratio</a:t>
            </a:r>
            <a:r>
              <a:rPr lang="en-GB" sz="1400" dirty="0"/>
              <a:t>_ from </a:t>
            </a:r>
            <a:r>
              <a:rPr lang="en-GB" sz="1400" dirty="0" err="1"/>
              <a:t>sklearn.decomposition.pca</a:t>
            </a:r>
            <a:r>
              <a:rPr lang="en-GB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67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D24CB1-DBC5-4F0C-A038-0C0F11EFFE92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Overview: Implementation of SVR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15E83-8C4B-4019-BD17-B85C4F5D3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A5652-0033-4B07-B281-FA0A0753A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1606AA-D9E0-4718-AC48-EAD47FA1ABEF}"/>
              </a:ext>
            </a:extLst>
          </p:cNvPr>
          <p:cNvSpPr/>
          <p:nvPr/>
        </p:nvSpPr>
        <p:spPr>
          <a:xfrm>
            <a:off x="5114112" y="1092812"/>
            <a:ext cx="6054629" cy="95513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en-SG" sz="2400" dirty="0">
                <a:solidFill>
                  <a:schemeClr val="tx1"/>
                </a:solidFill>
              </a:rPr>
              <a:t>Read images as pixels and their respective labels (K, A, D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E530D-8628-4A97-9330-73EFC7B2657C}"/>
              </a:ext>
            </a:extLst>
          </p:cNvPr>
          <p:cNvSpPr/>
          <p:nvPr/>
        </p:nvSpPr>
        <p:spPr>
          <a:xfrm>
            <a:off x="5114113" y="2101347"/>
            <a:ext cx="6054629" cy="975603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 startAt="2"/>
            </a:pPr>
            <a:r>
              <a:rPr lang="en-SG" sz="2400" dirty="0">
                <a:solidFill>
                  <a:schemeClr val="tx1"/>
                </a:solidFill>
              </a:rPr>
              <a:t>Find the matrix projections (dot product) of an image on a fixed number of eigenfaces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012C2D-1166-4FE0-B3CA-909DF9A1B660}"/>
              </a:ext>
            </a:extLst>
          </p:cNvPr>
          <p:cNvSpPr/>
          <p:nvPr/>
        </p:nvSpPr>
        <p:spPr>
          <a:xfrm>
            <a:off x="5114113" y="3149017"/>
            <a:ext cx="6054629" cy="975603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 startAt="3"/>
            </a:pPr>
            <a:r>
              <a:rPr lang="en-SG" sz="2400" dirty="0">
                <a:solidFill>
                  <a:schemeClr val="tx1"/>
                </a:solidFill>
              </a:rPr>
              <a:t>Construct input data and (Optional) append scaling factor and value of </a:t>
            </a:r>
            <a:r>
              <a:rPr lang="en-SG" sz="2400" dirty="0" err="1">
                <a:solidFill>
                  <a:schemeClr val="tx1"/>
                </a:solidFill>
              </a:rPr>
              <a:t>Keff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3A3A33-696E-4B3F-9F03-E65DE33BCA16}"/>
              </a:ext>
            </a:extLst>
          </p:cNvPr>
          <p:cNvSpPr/>
          <p:nvPr/>
        </p:nvSpPr>
        <p:spPr>
          <a:xfrm>
            <a:off x="5114113" y="4192584"/>
            <a:ext cx="6054629" cy="135913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 startAt="4"/>
            </a:pPr>
            <a:r>
              <a:rPr lang="en-SG" sz="2400" dirty="0">
                <a:solidFill>
                  <a:schemeClr val="tx1"/>
                </a:solidFill>
              </a:rPr>
              <a:t>Randomly allocate images to either training or testing. Fit input data to labels and predict labels for test images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9417F0-D9B2-4634-ACBA-16F5A4E34C0F}"/>
              </a:ext>
            </a:extLst>
          </p:cNvPr>
          <p:cNvSpPr/>
          <p:nvPr/>
        </p:nvSpPr>
        <p:spPr>
          <a:xfrm>
            <a:off x="5114112" y="5620533"/>
            <a:ext cx="6054629" cy="741324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 startAt="5"/>
            </a:pPr>
            <a:r>
              <a:rPr lang="en-SG" sz="2400" dirty="0">
                <a:solidFill>
                  <a:schemeClr val="tx1"/>
                </a:solidFill>
              </a:rPr>
              <a:t>Repeat step 4 (1000 times). Analyse results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C99DEC-CE30-48C8-BE44-6A396150514B}"/>
              </a:ext>
            </a:extLst>
          </p:cNvPr>
          <p:cNvGrpSpPr/>
          <p:nvPr/>
        </p:nvGrpSpPr>
        <p:grpSpPr>
          <a:xfrm>
            <a:off x="426191" y="1510730"/>
            <a:ext cx="4367941" cy="4422920"/>
            <a:chOff x="426191" y="1510730"/>
            <a:chExt cx="4367941" cy="4422920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2383772-D737-40DB-B3FA-470ACE148D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1" t="33239" r="34471" b="34170"/>
            <a:stretch/>
          </p:blipFill>
          <p:spPr>
            <a:xfrm>
              <a:off x="833999" y="1510730"/>
              <a:ext cx="3552326" cy="3649429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2702F09-FC6C-48AD-92F5-1B224CCBE62F}"/>
                </a:ext>
              </a:extLst>
            </p:cNvPr>
            <p:cNvSpPr txBox="1"/>
            <p:nvPr/>
          </p:nvSpPr>
          <p:spPr>
            <a:xfrm>
              <a:off x="426191" y="5225764"/>
              <a:ext cx="43679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Scaled with refinement, </a:t>
              </a:r>
            </a:p>
            <a:p>
              <a:pPr algn="ctr"/>
              <a:r>
                <a:rPr lang="en-SG" sz="2000" dirty="0"/>
                <a:t>Fourier Transformed Image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CFC489-BBF3-4D5D-B108-F2515F4464E1}"/>
              </a:ext>
            </a:extLst>
          </p:cNvPr>
          <p:cNvGrpSpPr/>
          <p:nvPr/>
        </p:nvGrpSpPr>
        <p:grpSpPr>
          <a:xfrm>
            <a:off x="1054950" y="1436814"/>
            <a:ext cx="3110421" cy="3821968"/>
            <a:chOff x="1322243" y="1517923"/>
            <a:chExt cx="3110421" cy="382196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AE84D3A-73FB-4AEC-B0C7-E366568E8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646" y="1518109"/>
              <a:ext cx="1351808" cy="13518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409E442-EAA2-41D5-9A6B-34A147E240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1" t="33239" r="34471" b="34170"/>
            <a:stretch/>
          </p:blipFill>
          <p:spPr>
            <a:xfrm>
              <a:off x="2997399" y="1517923"/>
              <a:ext cx="1315839" cy="1351808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0D6B529-FC1C-4082-8965-46D7CEBE7465}"/>
                </a:ext>
              </a:extLst>
            </p:cNvPr>
            <p:cNvGrpSpPr/>
            <p:nvPr/>
          </p:nvGrpSpPr>
          <p:grpSpPr>
            <a:xfrm>
              <a:off x="1322243" y="3062921"/>
              <a:ext cx="3110421" cy="2276970"/>
              <a:chOff x="1396264" y="2953140"/>
              <a:chExt cx="3110421" cy="22769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F63684D-8644-407D-921A-7B4C885597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264" y="2953140"/>
                    <a:ext cx="3110421" cy="5979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SG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SG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F63684D-8644-407D-921A-7B4C885597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6264" y="2953140"/>
                    <a:ext cx="3110421" cy="5979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3B7531C-DC2A-41D4-B78E-AF77272A9D51}"/>
                      </a:ext>
                    </a:extLst>
                  </p:cNvPr>
                  <p:cNvSpPr txBox="1"/>
                  <p:nvPr/>
                </p:nvSpPr>
                <p:spPr>
                  <a:xfrm>
                    <a:off x="1396265" y="3551061"/>
                    <a:ext cx="3110420" cy="16790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SG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SG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SG" dirty="0"/>
                  </a:p>
                  <a:p>
                    <a:pPr algn="just"/>
                    <a:endParaRPr lang="en-SG" sz="1000" dirty="0"/>
                  </a:p>
                  <a:p>
                    <a:pPr algn="just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SG" dirty="0"/>
                  </a:p>
                  <a:p>
                    <a:pPr algn="just"/>
                    <a:endParaRPr lang="en-SG" sz="500" dirty="0"/>
                  </a:p>
                  <a:p>
                    <a:pPr algn="just"/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oMath>
                    </a14:m>
                    <a:r>
                      <a:rPr lang="en-SG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S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3B7531C-DC2A-41D4-B78E-AF77272A9D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6265" y="3551061"/>
                    <a:ext cx="3110420" cy="16790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86C77E-ECA9-4472-9FF7-3AE52A72F12E}"/>
              </a:ext>
            </a:extLst>
          </p:cNvPr>
          <p:cNvGrpSpPr/>
          <p:nvPr/>
        </p:nvGrpSpPr>
        <p:grpSpPr>
          <a:xfrm>
            <a:off x="1054950" y="2199114"/>
            <a:ext cx="3110421" cy="2349604"/>
            <a:chOff x="7436905" y="615964"/>
            <a:chExt cx="3110421" cy="2349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75D4E83-29A8-4318-B9DE-5397A8A801FA}"/>
                    </a:ext>
                  </a:extLst>
                </p:cNvPr>
                <p:cNvSpPr txBox="1"/>
                <p:nvPr/>
              </p:nvSpPr>
              <p:spPr>
                <a:xfrm>
                  <a:off x="7436905" y="2119182"/>
                  <a:ext cx="3110421" cy="846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SG" sz="200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nput</m:t>
                      </m:r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Data</m:t>
                      </m:r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SG" sz="2000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SG" sz="2000" b="0" i="0" smtClean="0">
                          <a:latin typeface="Cambria Math" panose="02040503050406030204" pitchFamily="18" charset="0"/>
                        </a:rPr>
                        <m:t>Image</m:t>
                      </m:r>
                    </m:oMath>
                  </a14:m>
                  <a:r>
                    <a:rPr lang="en-SG" sz="2000" dirty="0"/>
                    <a:t>:</a:t>
                  </a:r>
                </a:p>
                <a:p>
                  <a:pPr algn="just"/>
                  <a:endParaRPr lang="en-SG" sz="900" dirty="0"/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SG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SG" sz="2000" dirty="0"/>
                          <m:t>,</m:t>
                        </m:r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SG" sz="2000" dirty="0"/>
                          <m:t>,</m:t>
                        </m:r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   … </m:t>
                        </m:r>
                        <m:sSub>
                          <m:sSubPr>
                            <m:ctrlPr>
                              <a:rPr lang="en-S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SG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SG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SG" sz="2000" dirty="0"/>
                          <m:t>,</m:t>
                        </m:r>
                        <m:r>
                          <m:rPr>
                            <m:nor/>
                          </m:rPr>
                          <a:rPr lang="en-SG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SG" sz="2000" b="0" i="0" dirty="0" smtClean="0"/>
                          <m:t>SF</m:t>
                        </m:r>
                        <m:r>
                          <m:rPr>
                            <m:nor/>
                          </m:rPr>
                          <a:rPr lang="en-SG" sz="2000" b="0" i="0" dirty="0" smtClean="0"/>
                          <m:t>, </m:t>
                        </m:r>
                        <m:r>
                          <m:rPr>
                            <m:nor/>
                          </m:rPr>
                          <a:rPr lang="en-SG" sz="2000" b="0" i="0" dirty="0" smtClean="0"/>
                          <m:t>Keff</m:t>
                        </m:r>
                        <m:r>
                          <m:rPr>
                            <m:nor/>
                          </m:rPr>
                          <a:rPr lang="en-SG" sz="2000" b="0" i="0" dirty="0" smtClean="0"/>
                          <m:t>)</m:t>
                        </m:r>
                      </m:oMath>
                    </m:oMathPara>
                  </a14:m>
                  <a:endParaRPr lang="en-SG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75D4E83-29A8-4318-B9DE-5397A8A80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905" y="2119182"/>
                  <a:ext cx="3110421" cy="846386"/>
                </a:xfrm>
                <a:prstGeom prst="rect">
                  <a:avLst/>
                </a:prstGeom>
                <a:blipFill>
                  <a:blip r:embed="rId9"/>
                  <a:stretch>
                    <a:fillRect t="-3597" b="-7194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D43BD87-FB17-42BA-8B72-D1C25BE67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1" t="33239" r="34471" b="34170"/>
            <a:stretch/>
          </p:blipFill>
          <p:spPr>
            <a:xfrm>
              <a:off x="8334195" y="615964"/>
              <a:ext cx="1315839" cy="135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73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D24CB1-DBC5-4F0C-A038-0C0F11EFFE92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Method: Visual Interpretation of the input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15E83-8C4B-4019-BD17-B85C4F5D3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A5652-0033-4B07-B281-FA0A0753A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3AF3B6F-6F25-4FBD-B148-0D3B692F3574}"/>
              </a:ext>
            </a:extLst>
          </p:cNvPr>
          <p:cNvSpPr txBox="1"/>
          <p:nvPr/>
        </p:nvSpPr>
        <p:spPr>
          <a:xfrm>
            <a:off x="6267230" y="5352787"/>
            <a:ext cx="436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Original image generated by NSCC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EA6755-B8C7-4DE0-8F8C-3BD85A4F92AE}"/>
              </a:ext>
            </a:extLst>
          </p:cNvPr>
          <p:cNvSpPr txBox="1"/>
          <p:nvPr/>
        </p:nvSpPr>
        <p:spPr>
          <a:xfrm>
            <a:off x="1483568" y="5352787"/>
            <a:ext cx="4529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Reconstruction of Input Data (x</a:t>
            </a:r>
            <a:r>
              <a:rPr lang="en-SG" sz="2000" baseline="-25000" dirty="0"/>
              <a:t>1</a:t>
            </a:r>
            <a:r>
              <a:rPr lang="en-SG" sz="2000" dirty="0"/>
              <a:t>, x</a:t>
            </a:r>
            <a:r>
              <a:rPr lang="en-SG" sz="2000" baseline="-25000" dirty="0"/>
              <a:t>2</a:t>
            </a:r>
            <a:r>
              <a:rPr lang="en-SG" sz="2000" dirty="0"/>
              <a:t>, … x</a:t>
            </a:r>
            <a:r>
              <a:rPr lang="en-SG" sz="2000" baseline="-25000" dirty="0"/>
              <a:t>10</a:t>
            </a:r>
            <a:r>
              <a:rPr lang="en-SG" sz="2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1514A-179A-43B0-B849-A3546627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1" y="1114433"/>
            <a:ext cx="4150567" cy="4150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7ED4D-60D8-425D-89AE-B3ACFFDE6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7" y="1105101"/>
            <a:ext cx="4150568" cy="4150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67D385-4537-439D-A243-E3D4F2972A2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1" y="1105101"/>
            <a:ext cx="4150568" cy="4150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93DDB5-F367-4D11-9F47-4E94697570B3}"/>
                  </a:ext>
                </a:extLst>
              </p:cNvPr>
              <p:cNvSpPr txBox="1"/>
              <p:nvPr/>
            </p:nvSpPr>
            <p:spPr>
              <a:xfrm>
                <a:off x="1888826" y="1146151"/>
                <a:ext cx="3719326" cy="448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00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nput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SG" sz="2000" b="0" i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m:rPr>
                        <m:sty m:val="p"/>
                      </m:rPr>
                      <a:rPr lang="en-SG" sz="2000" b="0" i="0" smtClean="0">
                        <a:latin typeface="Cambria Math" panose="02040503050406030204" pitchFamily="18" charset="0"/>
                      </a:rPr>
                      <m:t>Image</m:t>
                    </m:r>
                  </m:oMath>
                </a14:m>
                <a:r>
                  <a:rPr lang="en-SG" sz="2000" dirty="0"/>
                  <a:t>:</a:t>
                </a:r>
                <a:endParaRPr lang="en-SG" sz="9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SG" sz="2000" dirty="0"/>
                        <m:t>,</m:t>
                      </m:r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SG" sz="2000" dirty="0"/>
                        <m:t>,</m:t>
                      </m:r>
                      <m:r>
                        <a:rPr lang="en-SG" sz="2000" b="0" i="1" dirty="0" smtClean="0">
                          <a:latin typeface="Cambria Math" panose="02040503050406030204" pitchFamily="18" charset="0"/>
                        </a:rPr>
                        <m:t>   … </m:t>
                      </m:r>
                      <m:sSub>
                        <m:sSubPr>
                          <m:ctrlPr>
                            <a:rPr lang="en-S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SG" sz="2000" b="0" i="0" dirty="0" smtClean="0"/>
                        <m:t>)</m:t>
                      </m:r>
                    </m:oMath>
                  </m:oMathPara>
                </a14:m>
                <a:endParaRPr lang="en-SG" sz="2000" dirty="0"/>
              </a:p>
              <a:p>
                <a:pPr algn="just"/>
                <a:endParaRPr lang="en-SG" sz="2000" dirty="0"/>
              </a:p>
              <a:p>
                <a:pPr algn="just"/>
                <a:endParaRPr lang="en-SG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SG" sz="2000" dirty="0"/>
                  <a:t>Reconstruction of FT image, where </a:t>
                </a:r>
                <a:r>
                  <a:rPr lang="en-SG" sz="2000" b="1" dirty="0"/>
                  <a:t>E </a:t>
                </a:r>
                <a:r>
                  <a:rPr lang="en-SG" sz="2000" dirty="0"/>
                  <a:t>is a matrix:</a:t>
                </a:r>
              </a:p>
              <a:p>
                <a:endParaRPr lang="en-SG" sz="105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S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20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SG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SG" sz="2000" b="1" dirty="0"/>
              </a:p>
              <a:p>
                <a:pPr algn="ctr"/>
                <a:endParaRPr lang="en-SG" sz="2000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SG" sz="2000" dirty="0"/>
                  <a:t>Combines magnitude info from step 1 with phase info. Perform Inverse Fourier transform.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93DDB5-F367-4D11-9F47-4E946975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26" y="1146151"/>
                <a:ext cx="3719326" cy="4480009"/>
              </a:xfrm>
              <a:prstGeom prst="rect">
                <a:avLst/>
              </a:prstGeom>
              <a:blipFill>
                <a:blip r:embed="rId7"/>
                <a:stretch>
                  <a:fillRect l="-1803" t="-680" b="-14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C140999-012C-441B-AAD1-68C0EFA2EADC}"/>
              </a:ext>
            </a:extLst>
          </p:cNvPr>
          <p:cNvSpPr txBox="1"/>
          <p:nvPr/>
        </p:nvSpPr>
        <p:spPr>
          <a:xfrm>
            <a:off x="4040436" y="6008402"/>
            <a:ext cx="411112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Script: Recon_EF_Proj.py</a:t>
            </a:r>
          </a:p>
        </p:txBody>
      </p:sp>
    </p:spTree>
    <p:extLst>
      <p:ext uri="{BB962C8B-B14F-4D97-AF65-F5344CB8AC3E}">
        <p14:creationId xmlns:p14="http://schemas.microsoft.com/office/powerpoint/2010/main" val="15606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7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D24CB1-DBC5-4F0C-A038-0C0F11EFFE92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Further insight into the values: x1 to x10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15E83-8C4B-4019-BD17-B85C4F5D3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A5652-0033-4B07-B281-FA0A0753A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140999-012C-441B-AAD1-68C0EFA2EADC}"/>
              </a:ext>
            </a:extLst>
          </p:cNvPr>
          <p:cNvSpPr txBox="1"/>
          <p:nvPr/>
        </p:nvSpPr>
        <p:spPr>
          <a:xfrm>
            <a:off x="4040436" y="6008402"/>
            <a:ext cx="411112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File: Eigen_projection_graph.xlsx	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0BC7DE-4927-4E07-A242-B6416107D19F}"/>
              </a:ext>
            </a:extLst>
          </p:cNvPr>
          <p:cNvSpPr/>
          <p:nvPr/>
        </p:nvSpPr>
        <p:spPr>
          <a:xfrm>
            <a:off x="7054755" y="1190752"/>
            <a:ext cx="4305669" cy="157031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SG" sz="2400" dirty="0">
                <a:solidFill>
                  <a:schemeClr val="tx1"/>
                </a:solidFill>
              </a:rPr>
              <a:t>There exists some slight relationship between eigenface projection and final scale factor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AB9E76-966C-43BF-8755-D13F99E43DB2}"/>
              </a:ext>
            </a:extLst>
          </p:cNvPr>
          <p:cNvSpPr/>
          <p:nvPr/>
        </p:nvSpPr>
        <p:spPr>
          <a:xfrm>
            <a:off x="7054757" y="2877617"/>
            <a:ext cx="4305669" cy="123719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en-SG" sz="2400" dirty="0">
                <a:solidFill>
                  <a:schemeClr val="tx1"/>
                </a:solidFill>
              </a:rPr>
              <a:t>Eigenface projection magnitude decays with eigenface number rapidly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C133B-BC7F-4916-B2E4-F50E45F39208}"/>
              </a:ext>
            </a:extLst>
          </p:cNvPr>
          <p:cNvSpPr/>
          <p:nvPr/>
        </p:nvSpPr>
        <p:spPr>
          <a:xfrm>
            <a:off x="7054756" y="4249209"/>
            <a:ext cx="4305669" cy="123719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3"/>
            </a:pPr>
            <a:r>
              <a:rPr lang="en-SG" sz="2400" dirty="0">
                <a:solidFill>
                  <a:schemeClr val="tx1"/>
                </a:solidFill>
              </a:rPr>
              <a:t>Only first 10 eigenfaces used because after that magnitude is almost negligible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BB25796-C3DF-4BBD-8CA0-F8734078F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489033"/>
              </p:ext>
            </p:extLst>
          </p:nvPr>
        </p:nvGraphicFramePr>
        <p:xfrm>
          <a:off x="935558" y="1137301"/>
          <a:ext cx="5455920" cy="4610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2546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Steps 1-5: Support Vector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789250-0F5B-4F1A-BA93-736E3C2D1835}"/>
              </a:ext>
            </a:extLst>
          </p:cNvPr>
          <p:cNvSpPr/>
          <p:nvPr/>
        </p:nvSpPr>
        <p:spPr>
          <a:xfrm>
            <a:off x="6254710" y="2981837"/>
            <a:ext cx="411112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/>
              <a:t>Appending </a:t>
            </a:r>
            <a:r>
              <a:rPr lang="en-GB" sz="2400" dirty="0" err="1"/>
              <a:t>Keff</a:t>
            </a:r>
            <a:r>
              <a:rPr lang="en-GB" sz="2400" dirty="0"/>
              <a:t> and scaling factor useless unless their magnitude is increased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49251-3760-4EC7-BD96-5271D4FB1E7B}"/>
              </a:ext>
            </a:extLst>
          </p:cNvPr>
          <p:cNvSpPr/>
          <p:nvPr/>
        </p:nvSpPr>
        <p:spPr>
          <a:xfrm>
            <a:off x="6254710" y="4278648"/>
            <a:ext cx="4111128" cy="1154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GB" sz="2300" dirty="0"/>
              <a:t>Hyperparameters (gamma, epsilon and C) are slightly different for each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C8D15-C373-4150-A7F0-9F01F71CF38B}"/>
              </a:ext>
            </a:extLst>
          </p:cNvPr>
          <p:cNvSpPr txBox="1"/>
          <p:nvPr/>
        </p:nvSpPr>
        <p:spPr>
          <a:xfrm>
            <a:off x="6254711" y="1109932"/>
            <a:ext cx="411112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Script: SVR.py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8B207-CE7F-4D9E-AC37-1B6BA5D6EF97}"/>
              </a:ext>
            </a:extLst>
          </p:cNvPr>
          <p:cNvSpPr txBox="1"/>
          <p:nvPr/>
        </p:nvSpPr>
        <p:spPr>
          <a:xfrm>
            <a:off x="6254710" y="2420567"/>
            <a:ext cx="411112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Key notes: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E465F-5DEE-4BA2-AD74-34DABCBF8731}"/>
              </a:ext>
            </a:extLst>
          </p:cNvPr>
          <p:cNvSpPr txBox="1"/>
          <p:nvPr/>
        </p:nvSpPr>
        <p:spPr>
          <a:xfrm>
            <a:off x="6254711" y="1598371"/>
            <a:ext cx="4111127" cy="46166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Readme: README_2.txt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B2C50-7416-41B1-B5B7-A1AB279D4086}"/>
              </a:ext>
            </a:extLst>
          </p:cNvPr>
          <p:cNvSpPr txBox="1"/>
          <p:nvPr/>
        </p:nvSpPr>
        <p:spPr>
          <a:xfrm>
            <a:off x="1725375" y="5451781"/>
            <a:ext cx="352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Example of eigenface generated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CA29-5784-457F-B0B5-C7E25BEF0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7" y="1432853"/>
            <a:ext cx="3992294" cy="39922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BFDF3FF-BABD-4801-B5DE-019AF2A47FCF}"/>
              </a:ext>
            </a:extLst>
          </p:cNvPr>
          <p:cNvSpPr/>
          <p:nvPr/>
        </p:nvSpPr>
        <p:spPr>
          <a:xfrm>
            <a:off x="6254710" y="5522577"/>
            <a:ext cx="4111128" cy="800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GB" sz="2300" dirty="0"/>
              <a:t>Different labels have a large impact on result accuracy</a:t>
            </a:r>
          </a:p>
        </p:txBody>
      </p:sp>
    </p:spTree>
    <p:extLst>
      <p:ext uri="{BB962C8B-B14F-4D97-AF65-F5344CB8AC3E}">
        <p14:creationId xmlns:p14="http://schemas.microsoft.com/office/powerpoint/2010/main" val="287769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7E8CDB4-2180-48F2-9339-E26A0CAD2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41" y="2348055"/>
            <a:ext cx="9919520" cy="2141485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Results &amp; Discussion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479B371-518D-4E9C-9603-E78774E44704}"/>
              </a:ext>
            </a:extLst>
          </p:cNvPr>
          <p:cNvSpPr/>
          <p:nvPr/>
        </p:nvSpPr>
        <p:spPr>
          <a:xfrm>
            <a:off x="6341740" y="3907521"/>
            <a:ext cx="2730755" cy="440547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Overall Result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903A0E-B4C9-4C71-B7D9-1DA87562B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149" y="2040735"/>
            <a:ext cx="5278113" cy="3876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E15DA0-931C-43FF-89F0-01CE5DD65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239" y="4402927"/>
            <a:ext cx="7491221" cy="19065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0A9FE2D-D916-4FA1-98BC-86A379808A9F}"/>
              </a:ext>
            </a:extLst>
          </p:cNvPr>
          <p:cNvGrpSpPr/>
          <p:nvPr/>
        </p:nvGrpSpPr>
        <p:grpSpPr>
          <a:xfrm>
            <a:off x="1364126" y="1235186"/>
            <a:ext cx="4113634" cy="774663"/>
            <a:chOff x="1242823" y="973924"/>
            <a:chExt cx="4113634" cy="774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DA4C286-91B4-4C67-B2BA-47E175C396F2}"/>
                    </a:ext>
                  </a:extLst>
                </p:cNvPr>
                <p:cNvSpPr/>
                <p:nvPr/>
              </p:nvSpPr>
              <p:spPr>
                <a:xfrm>
                  <a:off x="3877369" y="973924"/>
                  <a:ext cx="1479088" cy="7746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2400" b="1" dirty="0">
                      <a:solidFill>
                        <a:schemeClr val="tx1"/>
                      </a:solidFill>
                    </a:rPr>
                    <a:t>Label: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SG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rad>
                        </m:den>
                      </m:f>
                    </m:oMath>
                  </a14:m>
                  <a:endParaRPr lang="en-SG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DA4C286-91B4-4C67-B2BA-47E175C39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369" y="973924"/>
                  <a:ext cx="1479088" cy="77466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DF043-62C8-4DCF-A18F-0D50CE50E75D}"/>
                </a:ext>
              </a:extLst>
            </p:cNvPr>
            <p:cNvSpPr/>
            <p:nvPr/>
          </p:nvSpPr>
          <p:spPr>
            <a:xfrm>
              <a:off x="1242823" y="973925"/>
              <a:ext cx="2475011" cy="7746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Input Data: </a:t>
              </a:r>
            </a:p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125 33J Images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456C674-24D7-424D-9FFD-67E71BD6FB90}"/>
              </a:ext>
            </a:extLst>
          </p:cNvPr>
          <p:cNvSpPr/>
          <p:nvPr/>
        </p:nvSpPr>
        <p:spPr>
          <a:xfrm>
            <a:off x="6341740" y="1879206"/>
            <a:ext cx="2730755" cy="51198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Result of 1 iteration</a:t>
            </a:r>
          </a:p>
        </p:txBody>
      </p:sp>
    </p:spTree>
    <p:extLst>
      <p:ext uri="{BB962C8B-B14F-4D97-AF65-F5344CB8AC3E}">
        <p14:creationId xmlns:p14="http://schemas.microsoft.com/office/powerpoint/2010/main" val="2259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3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"/>
                            </p:stCondLst>
                            <p:childTnLst>
                              <p:par>
                                <p:cTn id="1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23398 -0.06435 " pathEditMode="relative" rAng="0" ptsTypes="AA">
                                      <p:cBhvr>
                                        <p:cTn id="1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3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3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96296E-6 L 0.28763 -0.05556 " pathEditMode="relative" rAng="0" ptsTypes="AA">
                                      <p:cBhvr>
                                        <p:cTn id="3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5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Results &amp; Discussion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F717C59-15E7-4865-B5DA-1D69481D681A}"/>
              </a:ext>
            </a:extLst>
          </p:cNvPr>
          <p:cNvGrpSpPr/>
          <p:nvPr/>
        </p:nvGrpSpPr>
        <p:grpSpPr>
          <a:xfrm>
            <a:off x="1606722" y="1244516"/>
            <a:ext cx="4113634" cy="774663"/>
            <a:chOff x="1242823" y="973924"/>
            <a:chExt cx="4113634" cy="774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496A71F-D99A-4824-BC0A-23F2BB126513}"/>
                    </a:ext>
                  </a:extLst>
                </p:cNvPr>
                <p:cNvSpPr/>
                <p:nvPr/>
              </p:nvSpPr>
              <p:spPr>
                <a:xfrm>
                  <a:off x="3877369" y="973924"/>
                  <a:ext cx="1479088" cy="7746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2400" b="1" dirty="0">
                      <a:solidFill>
                        <a:schemeClr val="tx1"/>
                      </a:solidFill>
                    </a:rPr>
                    <a:t>Label: </a:t>
                  </a:r>
                  <a14:m>
                    <m:oMath xmlns:m="http://schemas.openxmlformats.org/officeDocument/2006/math">
                      <m:r>
                        <a:rPr lang="en-SG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SG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496A71F-D99A-4824-BC0A-23F2BB12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369" y="973924"/>
                  <a:ext cx="1479088" cy="7746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190F8C-4C5C-4084-8469-97E2746E29AB}"/>
                </a:ext>
              </a:extLst>
            </p:cNvPr>
            <p:cNvSpPr/>
            <p:nvPr/>
          </p:nvSpPr>
          <p:spPr>
            <a:xfrm>
              <a:off x="1242823" y="973925"/>
              <a:ext cx="2475011" cy="7746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Input Data: </a:t>
              </a:r>
            </a:p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125 33D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DCF8EC8-0E2A-4F4D-88A5-1C8A1215C61B}"/>
              </a:ext>
            </a:extLst>
          </p:cNvPr>
          <p:cNvSpPr/>
          <p:nvPr/>
        </p:nvSpPr>
        <p:spPr>
          <a:xfrm>
            <a:off x="7061715" y="3133189"/>
            <a:ext cx="4089919" cy="59162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Average discrepancy: 2.9%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B0DEE5-D43B-4EAD-AC9C-F798D5ADC093}"/>
              </a:ext>
            </a:extLst>
          </p:cNvPr>
          <p:cNvSpPr/>
          <p:nvPr/>
        </p:nvSpPr>
        <p:spPr>
          <a:xfrm>
            <a:off x="8132739" y="2045384"/>
            <a:ext cx="1947869" cy="938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Quick Statistics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1EEE08-739C-495E-A361-5AE4A0BBB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66" y="2106942"/>
            <a:ext cx="5315273" cy="396307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4DEE9C6-ED17-4437-8943-F86F79C8431D}"/>
              </a:ext>
            </a:extLst>
          </p:cNvPr>
          <p:cNvSpPr/>
          <p:nvPr/>
        </p:nvSpPr>
        <p:spPr>
          <a:xfrm>
            <a:off x="7061717" y="3808561"/>
            <a:ext cx="4089919" cy="59162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Worst discrepancy: 9.4%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C12B7-8F20-4942-A320-C96C49CBAC2B}"/>
              </a:ext>
            </a:extLst>
          </p:cNvPr>
          <p:cNvSpPr/>
          <p:nvPr/>
        </p:nvSpPr>
        <p:spPr>
          <a:xfrm>
            <a:off x="7061716" y="4487737"/>
            <a:ext cx="4089919" cy="59162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Discrepancies &gt; 5%: 895/5000</a:t>
            </a:r>
          </a:p>
        </p:txBody>
      </p:sp>
    </p:spTree>
    <p:extLst>
      <p:ext uri="{BB962C8B-B14F-4D97-AF65-F5344CB8AC3E}">
        <p14:creationId xmlns:p14="http://schemas.microsoft.com/office/powerpoint/2010/main" val="10348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Motivation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BBEEF1-D9AE-4007-9603-E18C1C1EDCDC}"/>
              </a:ext>
            </a:extLst>
          </p:cNvPr>
          <p:cNvSpPr txBox="1"/>
          <p:nvPr/>
        </p:nvSpPr>
        <p:spPr>
          <a:xfrm>
            <a:off x="1709394" y="3212208"/>
            <a:ext cx="411112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Current Techniques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DCCEE-38D0-40E8-A5B5-8C3320405A83}"/>
              </a:ext>
            </a:extLst>
          </p:cNvPr>
          <p:cNvSpPr txBox="1"/>
          <p:nvPr/>
        </p:nvSpPr>
        <p:spPr>
          <a:xfrm>
            <a:off x="1709394" y="3820260"/>
            <a:ext cx="411112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Experimental approach: </a:t>
            </a:r>
          </a:p>
          <a:p>
            <a:pPr algn="ctr"/>
            <a:r>
              <a:rPr lang="en-SG" sz="2400" dirty="0"/>
              <a:t>Brillouin light scattering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1D8F03-3CDE-45A5-8E79-EEF8E69EE5D4}"/>
              </a:ext>
            </a:extLst>
          </p:cNvPr>
          <p:cNvSpPr txBox="1"/>
          <p:nvPr/>
        </p:nvSpPr>
        <p:spPr>
          <a:xfrm>
            <a:off x="1709394" y="4792459"/>
            <a:ext cx="4111128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Analytical approach:</a:t>
            </a:r>
          </a:p>
          <a:p>
            <a:pPr algn="ctr"/>
            <a:r>
              <a:rPr lang="en-SG" sz="2400" dirty="0"/>
              <a:t>Discrete Fourier Transform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48774-2F12-451F-9648-6B1A4262FBDF}"/>
              </a:ext>
            </a:extLst>
          </p:cNvPr>
          <p:cNvSpPr txBox="1"/>
          <p:nvPr/>
        </p:nvSpPr>
        <p:spPr>
          <a:xfrm>
            <a:off x="2475839" y="1363977"/>
            <a:ext cx="840818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To develop a method to characterise a material’s magnetic properties (A, D etc) for quick identification and selection of materials with suitable properties</a:t>
            </a:r>
            <a:endParaRPr lang="en-S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391BC-BEB3-4E3F-8523-3696A0037D29}"/>
              </a:ext>
            </a:extLst>
          </p:cNvPr>
          <p:cNvSpPr txBox="1"/>
          <p:nvPr/>
        </p:nvSpPr>
        <p:spPr>
          <a:xfrm>
            <a:off x="1247755" y="1671755"/>
            <a:ext cx="12280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AIM: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084C4-28A7-47AF-AB04-2788D17B67F0}"/>
              </a:ext>
            </a:extLst>
          </p:cNvPr>
          <p:cNvSpPr txBox="1"/>
          <p:nvPr/>
        </p:nvSpPr>
        <p:spPr>
          <a:xfrm>
            <a:off x="6560598" y="3212208"/>
            <a:ext cx="3790765" cy="46166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Limitations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ABF4F5-3DF7-46C0-ABE2-262A467711F6}"/>
              </a:ext>
            </a:extLst>
          </p:cNvPr>
          <p:cNvSpPr txBox="1"/>
          <p:nvPr/>
        </p:nvSpPr>
        <p:spPr>
          <a:xfrm>
            <a:off x="6560598" y="3820260"/>
            <a:ext cx="3790765" cy="830997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Equipment prohibitively expensive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37DD00-7370-46C9-A323-0943F87CA393}"/>
              </a:ext>
            </a:extLst>
          </p:cNvPr>
          <p:cNvSpPr txBox="1"/>
          <p:nvPr/>
        </p:nvSpPr>
        <p:spPr>
          <a:xfrm>
            <a:off x="6560598" y="4792458"/>
            <a:ext cx="3790765" cy="830997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Speed and accuracy in characterising samples</a:t>
            </a:r>
          </a:p>
        </p:txBody>
      </p:sp>
    </p:spTree>
    <p:extLst>
      <p:ext uri="{BB962C8B-B14F-4D97-AF65-F5344CB8AC3E}">
        <p14:creationId xmlns:p14="http://schemas.microsoft.com/office/powerpoint/2010/main" val="2656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Significance of PCA in SVR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C1CAF6-8D03-48A2-9E15-CA243FA3C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3" y="1010124"/>
            <a:ext cx="4856627" cy="3600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668546-72FF-445B-A131-698D1D8E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01767"/>
            <a:ext cx="5107783" cy="380837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2E78110-C474-46FB-A569-BEFF1DA1CEEF}"/>
              </a:ext>
            </a:extLst>
          </p:cNvPr>
          <p:cNvGrpSpPr/>
          <p:nvPr/>
        </p:nvGrpSpPr>
        <p:grpSpPr>
          <a:xfrm>
            <a:off x="1181878" y="5607627"/>
            <a:ext cx="4154758" cy="774663"/>
            <a:chOff x="1242823" y="973924"/>
            <a:chExt cx="4113634" cy="774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F152C3E-636F-491F-A949-2D3385694240}"/>
                    </a:ext>
                  </a:extLst>
                </p:cNvPr>
                <p:cNvSpPr/>
                <p:nvPr/>
              </p:nvSpPr>
              <p:spPr>
                <a:xfrm>
                  <a:off x="3795661" y="973924"/>
                  <a:ext cx="1560796" cy="7746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2400" b="1" dirty="0">
                      <a:solidFill>
                        <a:schemeClr val="tx1"/>
                      </a:solidFill>
                    </a:rPr>
                    <a:t>Label: </a:t>
                  </a:r>
                  <a14:m>
                    <m:oMath xmlns:m="http://schemas.openxmlformats.org/officeDocument/2006/math">
                      <m:r>
                        <a:rPr lang="en-SG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SG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F152C3E-636F-491F-A949-2D33856942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661" y="973924"/>
                  <a:ext cx="1560796" cy="7746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B4E575-B3A8-403F-9338-175436553177}"/>
                </a:ext>
              </a:extLst>
            </p:cNvPr>
            <p:cNvSpPr/>
            <p:nvPr/>
          </p:nvSpPr>
          <p:spPr>
            <a:xfrm>
              <a:off x="1242823" y="973925"/>
              <a:ext cx="2475011" cy="7746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Input Data: </a:t>
              </a:r>
            </a:p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125 33D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FD03AB6-6F6B-4D7E-900E-57D7285D187A}"/>
              </a:ext>
            </a:extLst>
          </p:cNvPr>
          <p:cNvSpPr/>
          <p:nvPr/>
        </p:nvSpPr>
        <p:spPr>
          <a:xfrm>
            <a:off x="6814240" y="4768864"/>
            <a:ext cx="4154758" cy="774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Using 10 eigenface projections (i.e. with PCA)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F04EFA-A213-443D-9E92-F8D7601C0B2A}"/>
              </a:ext>
            </a:extLst>
          </p:cNvPr>
          <p:cNvSpPr/>
          <p:nvPr/>
        </p:nvSpPr>
        <p:spPr>
          <a:xfrm>
            <a:off x="1181878" y="4758877"/>
            <a:ext cx="4154758" cy="774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Using refined scale factor only (i.e. without PCA)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545E0F-F174-4993-B8F5-F7DD52999C43}"/>
              </a:ext>
            </a:extLst>
          </p:cNvPr>
          <p:cNvGrpSpPr/>
          <p:nvPr/>
        </p:nvGrpSpPr>
        <p:grpSpPr>
          <a:xfrm>
            <a:off x="6814240" y="5607626"/>
            <a:ext cx="4154758" cy="774663"/>
            <a:chOff x="1242823" y="973924"/>
            <a:chExt cx="4113634" cy="774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3FBBBD4-C7A2-4D46-BC05-3EA5F8F9C5C1}"/>
                    </a:ext>
                  </a:extLst>
                </p:cNvPr>
                <p:cNvSpPr/>
                <p:nvPr/>
              </p:nvSpPr>
              <p:spPr>
                <a:xfrm>
                  <a:off x="3795661" y="973924"/>
                  <a:ext cx="1560796" cy="7746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2400" b="1" dirty="0">
                      <a:solidFill>
                        <a:schemeClr val="tx1"/>
                      </a:solidFill>
                    </a:rPr>
                    <a:t>Label: </a:t>
                  </a:r>
                  <a14:m>
                    <m:oMath xmlns:m="http://schemas.openxmlformats.org/officeDocument/2006/math">
                      <m:r>
                        <a:rPr lang="en-SG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SG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3FBBBD4-C7A2-4D46-BC05-3EA5F8F9C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5661" y="973924"/>
                  <a:ext cx="1560796" cy="77466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D9008C-A2EE-4C5D-9E83-EECF2C5A4B07}"/>
                </a:ext>
              </a:extLst>
            </p:cNvPr>
            <p:cNvSpPr/>
            <p:nvPr/>
          </p:nvSpPr>
          <p:spPr>
            <a:xfrm>
              <a:off x="1242823" y="973925"/>
              <a:ext cx="2475011" cy="7746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Input Data: </a:t>
              </a:r>
            </a:p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125 33D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07C7351-F17D-4855-A12A-47019C78F141}"/>
              </a:ext>
            </a:extLst>
          </p:cNvPr>
          <p:cNvSpPr/>
          <p:nvPr/>
        </p:nvSpPr>
        <p:spPr>
          <a:xfrm>
            <a:off x="7306095" y="1234058"/>
            <a:ext cx="3021758" cy="877322"/>
          </a:xfrm>
          <a:prstGeom prst="rect">
            <a:avLst/>
          </a:prstGeom>
          <a:solidFill>
            <a:srgbClr val="FFDDDD"/>
          </a:solidFill>
          <a:ln>
            <a:noFill/>
          </a:ln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Average discrepancy: 2.9%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85B841-3256-40AD-82F4-8F48E74374F2}"/>
              </a:ext>
            </a:extLst>
          </p:cNvPr>
          <p:cNvSpPr/>
          <p:nvPr/>
        </p:nvSpPr>
        <p:spPr>
          <a:xfrm>
            <a:off x="7314291" y="2156744"/>
            <a:ext cx="3021758" cy="877322"/>
          </a:xfrm>
          <a:prstGeom prst="rect">
            <a:avLst/>
          </a:prstGeom>
          <a:solidFill>
            <a:srgbClr val="FFDDDD"/>
          </a:solidFill>
          <a:ln>
            <a:noFill/>
          </a:ln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Discrepancies &gt; 5%: 895/5000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5160D0-F1C6-4386-9475-05318A156B0E}"/>
              </a:ext>
            </a:extLst>
          </p:cNvPr>
          <p:cNvSpPr/>
          <p:nvPr/>
        </p:nvSpPr>
        <p:spPr>
          <a:xfrm>
            <a:off x="7314291" y="3101464"/>
            <a:ext cx="3021758" cy="877322"/>
          </a:xfrm>
          <a:prstGeom prst="rect">
            <a:avLst/>
          </a:prstGeom>
          <a:solidFill>
            <a:srgbClr val="FFDDDD"/>
          </a:solidFill>
          <a:ln>
            <a:noFill/>
          </a:ln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Worst discrepancy: 9.4%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660F7B-7548-43FA-8654-91C1BF09B1F9}"/>
              </a:ext>
            </a:extLst>
          </p:cNvPr>
          <p:cNvSpPr/>
          <p:nvPr/>
        </p:nvSpPr>
        <p:spPr>
          <a:xfrm>
            <a:off x="1705554" y="1234058"/>
            <a:ext cx="3021758" cy="877322"/>
          </a:xfrm>
          <a:prstGeom prst="rect">
            <a:avLst/>
          </a:prstGeom>
          <a:solidFill>
            <a:srgbClr val="FFDDDD"/>
          </a:solidFill>
          <a:ln>
            <a:noFill/>
          </a:ln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Average discrepancy: 3.8%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C74611-8CA8-4BA9-9C0B-6D6BF92D5353}"/>
              </a:ext>
            </a:extLst>
          </p:cNvPr>
          <p:cNvSpPr/>
          <p:nvPr/>
        </p:nvSpPr>
        <p:spPr>
          <a:xfrm>
            <a:off x="1713750" y="2156744"/>
            <a:ext cx="3021758" cy="877322"/>
          </a:xfrm>
          <a:prstGeom prst="rect">
            <a:avLst/>
          </a:prstGeom>
          <a:solidFill>
            <a:srgbClr val="FFDDDD"/>
          </a:solidFill>
          <a:ln>
            <a:noFill/>
          </a:ln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Discrepancies &gt; 5%: 1266/5000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B612C9-DB16-4348-9A96-68BCE74E2986}"/>
              </a:ext>
            </a:extLst>
          </p:cNvPr>
          <p:cNvSpPr/>
          <p:nvPr/>
        </p:nvSpPr>
        <p:spPr>
          <a:xfrm>
            <a:off x="1713750" y="3101464"/>
            <a:ext cx="3021758" cy="877322"/>
          </a:xfrm>
          <a:prstGeom prst="rect">
            <a:avLst/>
          </a:prstGeom>
          <a:solidFill>
            <a:srgbClr val="FFDDDD"/>
          </a:solidFill>
          <a:ln>
            <a:noFill/>
          </a:ln>
          <a:effectLst>
            <a:softEdge rad="63500"/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Worst discrepancy: 15.7% </a:t>
            </a:r>
          </a:p>
        </p:txBody>
      </p:sp>
    </p:spTree>
    <p:extLst>
      <p:ext uri="{BB962C8B-B14F-4D97-AF65-F5344CB8AC3E}">
        <p14:creationId xmlns:p14="http://schemas.microsoft.com/office/powerpoint/2010/main" val="28666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Introducing samples with different </a:t>
            </a:r>
            <a:r>
              <a:rPr lang="en-SG" sz="4000" b="1" dirty="0" err="1">
                <a:solidFill>
                  <a:schemeClr val="bg1"/>
                </a:solidFill>
              </a:rPr>
              <a:t>Keff</a:t>
            </a:r>
            <a:endParaRPr lang="en-SG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8768BE-3F16-478F-9F71-08525637CAE7}"/>
              </a:ext>
            </a:extLst>
          </p:cNvPr>
          <p:cNvGrpSpPr/>
          <p:nvPr/>
        </p:nvGrpSpPr>
        <p:grpSpPr>
          <a:xfrm>
            <a:off x="1606722" y="1244516"/>
            <a:ext cx="4113634" cy="774663"/>
            <a:chOff x="1242823" y="973924"/>
            <a:chExt cx="4113634" cy="774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7657D0C-1633-4380-9C9D-5D919D8D6627}"/>
                    </a:ext>
                  </a:extLst>
                </p:cNvPr>
                <p:cNvSpPr/>
                <p:nvPr/>
              </p:nvSpPr>
              <p:spPr>
                <a:xfrm>
                  <a:off x="3877369" y="973924"/>
                  <a:ext cx="1479088" cy="7746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2400" b="1" dirty="0">
                      <a:solidFill>
                        <a:schemeClr val="tx1"/>
                      </a:solidFill>
                    </a:rPr>
                    <a:t>Label: </a:t>
                  </a:r>
                  <a14:m>
                    <m:oMath xmlns:m="http://schemas.openxmlformats.org/officeDocument/2006/math">
                      <m:r>
                        <a:rPr lang="en-SG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SG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7657D0C-1633-4380-9C9D-5D919D8D6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369" y="973924"/>
                  <a:ext cx="1479088" cy="7746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82CCF3-FC62-4CEB-B3C5-B6AD127A485E}"/>
                </a:ext>
              </a:extLst>
            </p:cNvPr>
            <p:cNvSpPr/>
            <p:nvPr/>
          </p:nvSpPr>
          <p:spPr>
            <a:xfrm>
              <a:off x="1242823" y="973925"/>
              <a:ext cx="2475011" cy="7746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Input Data: </a:t>
              </a:r>
            </a:p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100 33M, 100 33D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68DBCC1-11ED-4BB0-8EC6-1F94C7D71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66" y="2076318"/>
            <a:ext cx="5076825" cy="383250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580730-BAFE-4E47-A0A1-F4999C00A20B}"/>
              </a:ext>
            </a:extLst>
          </p:cNvPr>
          <p:cNvSpPr/>
          <p:nvPr/>
        </p:nvSpPr>
        <p:spPr>
          <a:xfrm>
            <a:off x="7061715" y="3133189"/>
            <a:ext cx="4089919" cy="59162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Average discrepancy: 3.5%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F1B83C-5A0D-4484-95CB-7AD79259C9DA}"/>
              </a:ext>
            </a:extLst>
          </p:cNvPr>
          <p:cNvSpPr/>
          <p:nvPr/>
        </p:nvSpPr>
        <p:spPr>
          <a:xfrm>
            <a:off x="8132739" y="2045384"/>
            <a:ext cx="1947869" cy="938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Quick Statistics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777FE-3E18-434C-A4A0-EEE7C6963FDD}"/>
              </a:ext>
            </a:extLst>
          </p:cNvPr>
          <p:cNvSpPr/>
          <p:nvPr/>
        </p:nvSpPr>
        <p:spPr>
          <a:xfrm>
            <a:off x="7061717" y="3808561"/>
            <a:ext cx="4089919" cy="59162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Worst discrepancy: 12.4%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C221FC-D1A3-480A-9B7A-671C1BD083EE}"/>
              </a:ext>
            </a:extLst>
          </p:cNvPr>
          <p:cNvSpPr/>
          <p:nvPr/>
        </p:nvSpPr>
        <p:spPr>
          <a:xfrm>
            <a:off x="7061716" y="4487737"/>
            <a:ext cx="4089919" cy="591621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Discrepancies &gt; 5%: 1561/5000</a:t>
            </a:r>
          </a:p>
        </p:txBody>
      </p:sp>
    </p:spTree>
    <p:extLst>
      <p:ext uri="{BB962C8B-B14F-4D97-AF65-F5344CB8AC3E}">
        <p14:creationId xmlns:p14="http://schemas.microsoft.com/office/powerpoint/2010/main" val="92201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70E2A8-F40C-470A-8734-9F63EC36D429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Grid graph scanning: Broad hyperparameters sweep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1AD7CD-C1D9-43D2-B541-5009676FF063}"/>
              </a:ext>
            </a:extLst>
          </p:cNvPr>
          <p:cNvGrpSpPr/>
          <p:nvPr/>
        </p:nvGrpSpPr>
        <p:grpSpPr>
          <a:xfrm>
            <a:off x="663356" y="941039"/>
            <a:ext cx="11400786" cy="2452012"/>
            <a:chOff x="761014" y="781235"/>
            <a:chExt cx="11400786" cy="245201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7BE399-0C3D-4C39-A100-865E3D7A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565" y="868940"/>
              <a:ext cx="3641226" cy="21639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A36E06-82C9-4AC8-A06D-298A55890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8737" y="781235"/>
              <a:ext cx="3873063" cy="245201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145D864-EB4F-4D63-A493-69C18A66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014" y="931328"/>
              <a:ext cx="3541082" cy="204827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44DD64-A773-41E5-A602-3A01C13EA916}"/>
              </a:ext>
            </a:extLst>
          </p:cNvPr>
          <p:cNvGrpSpPr/>
          <p:nvPr/>
        </p:nvGrpSpPr>
        <p:grpSpPr>
          <a:xfrm>
            <a:off x="5653823" y="3780742"/>
            <a:ext cx="4111129" cy="2055461"/>
            <a:chOff x="6026035" y="3950555"/>
            <a:chExt cx="4111129" cy="20554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3AF448-7BB3-4B82-8DA1-039803D5AE3B}"/>
                </a:ext>
              </a:extLst>
            </p:cNvPr>
            <p:cNvSpPr/>
            <p:nvPr/>
          </p:nvSpPr>
          <p:spPr>
            <a:xfrm>
              <a:off x="6026035" y="4500949"/>
              <a:ext cx="4111129" cy="4001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457200" indent="-457200">
                <a:buAutoNum type="arabicParenR"/>
              </a:pPr>
              <a:r>
                <a:rPr lang="en-GB" sz="2000" dirty="0"/>
                <a:t>Epsilon should be small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DDCDBE-9222-4491-93D6-3997D7A8636E}"/>
                </a:ext>
              </a:extLst>
            </p:cNvPr>
            <p:cNvSpPr/>
            <p:nvPr/>
          </p:nvSpPr>
          <p:spPr>
            <a:xfrm>
              <a:off x="6026035" y="4990353"/>
              <a:ext cx="4111128" cy="1015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457200" indent="-457200">
                <a:buFont typeface="+mj-lt"/>
                <a:buAutoNum type="arabicParenR" startAt="2"/>
              </a:pPr>
              <a:r>
                <a:rPr lang="en-GB" sz="2000" dirty="0"/>
                <a:t>There exists many combinations of hyperparameters that give good results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91F590-446F-425C-B423-883D5D6CA599}"/>
                </a:ext>
              </a:extLst>
            </p:cNvPr>
            <p:cNvSpPr txBox="1"/>
            <p:nvPr/>
          </p:nvSpPr>
          <p:spPr>
            <a:xfrm>
              <a:off x="6026035" y="3950555"/>
              <a:ext cx="4111128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/>
                <a:t>Key notes: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275485A-3291-4C62-8BCF-F0263E3B798D}"/>
              </a:ext>
            </a:extLst>
          </p:cNvPr>
          <p:cNvSpPr txBox="1"/>
          <p:nvPr/>
        </p:nvSpPr>
        <p:spPr>
          <a:xfrm>
            <a:off x="2418170" y="4297786"/>
            <a:ext cx="268208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Parameters: </a:t>
            </a:r>
          </a:p>
          <a:p>
            <a:pPr algn="ctr"/>
            <a:r>
              <a:rPr lang="en-GB" sz="2000" dirty="0"/>
              <a:t>20 Manifold</a:t>
            </a:r>
          </a:p>
          <a:p>
            <a:pPr algn="ctr"/>
            <a:r>
              <a:rPr lang="en-GB" sz="2000" dirty="0"/>
              <a:t>125 33D </a:t>
            </a:r>
          </a:p>
          <a:p>
            <a:pPr algn="ctr"/>
            <a:r>
              <a:rPr lang="en-SG" sz="2000" dirty="0"/>
              <a:t>12500000 Tests</a:t>
            </a:r>
          </a:p>
          <a:p>
            <a:pPr algn="ctr"/>
            <a:r>
              <a:rPr lang="en-SG" sz="2000" dirty="0"/>
              <a:t>(Using NSCC)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737B2B-012D-4366-8DDA-D103F082C303}"/>
              </a:ext>
            </a:extLst>
          </p:cNvPr>
          <p:cNvSpPr txBox="1"/>
          <p:nvPr/>
        </p:nvSpPr>
        <p:spPr>
          <a:xfrm>
            <a:off x="2418170" y="3638694"/>
            <a:ext cx="2682088" cy="58477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Scripts: OptimiseSVR.py, </a:t>
            </a:r>
          </a:p>
          <a:p>
            <a:pPr algn="ctr"/>
            <a:r>
              <a:rPr lang="en-GB" sz="1600" dirty="0"/>
              <a:t>NSCC Test.py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F7C8C-DE1F-453D-90D6-2A5C1DAD7CF5}"/>
              </a:ext>
            </a:extLst>
          </p:cNvPr>
          <p:cNvSpPr txBox="1"/>
          <p:nvPr/>
        </p:nvSpPr>
        <p:spPr>
          <a:xfrm>
            <a:off x="154675" y="810293"/>
            <a:ext cx="1017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Percentage Discrepancy (%)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450A3-F694-47F3-B1A8-E6AD44B423B6}"/>
              </a:ext>
            </a:extLst>
          </p:cNvPr>
          <p:cNvSpPr txBox="1"/>
          <p:nvPr/>
        </p:nvSpPr>
        <p:spPr>
          <a:xfrm>
            <a:off x="4172877" y="831395"/>
            <a:ext cx="1017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Percentage Discrepancy (%)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34540-C718-4883-BD8C-0455A0EE531D}"/>
              </a:ext>
            </a:extLst>
          </p:cNvPr>
          <p:cNvSpPr txBox="1"/>
          <p:nvPr/>
        </p:nvSpPr>
        <p:spPr>
          <a:xfrm>
            <a:off x="8037133" y="810293"/>
            <a:ext cx="1017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Percentage Discrepancy (%)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89089-0E58-46DF-B5B6-CFE400E26415}"/>
              </a:ext>
            </a:extLst>
          </p:cNvPr>
          <p:cNvSpPr txBox="1"/>
          <p:nvPr/>
        </p:nvSpPr>
        <p:spPr>
          <a:xfrm>
            <a:off x="3887226" y="3103993"/>
            <a:ext cx="1017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4DAC2C-A012-403F-8E4C-19FE7A7883E5}"/>
              </a:ext>
            </a:extLst>
          </p:cNvPr>
          <p:cNvSpPr txBox="1"/>
          <p:nvPr/>
        </p:nvSpPr>
        <p:spPr>
          <a:xfrm>
            <a:off x="7490930" y="3103993"/>
            <a:ext cx="1017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Gamma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8D181-96F8-451F-92CF-E99D5F61EB94}"/>
              </a:ext>
            </a:extLst>
          </p:cNvPr>
          <p:cNvSpPr txBox="1"/>
          <p:nvPr/>
        </p:nvSpPr>
        <p:spPr>
          <a:xfrm>
            <a:off x="11323625" y="3096081"/>
            <a:ext cx="10173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Epsilon</a:t>
            </a:r>
          </a:p>
        </p:txBody>
      </p:sp>
    </p:spTree>
    <p:extLst>
      <p:ext uri="{BB962C8B-B14F-4D97-AF65-F5344CB8AC3E}">
        <p14:creationId xmlns:p14="http://schemas.microsoft.com/office/powerpoint/2010/main" val="1616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70E2A8-F40C-470A-8734-9F63EC36D429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Grid graph scanning: Broad hyperparameters sweep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71735-F752-4ED9-9D8B-408F59B0F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9" t="15382" r="8580" b="9387"/>
          <a:stretch/>
        </p:blipFill>
        <p:spPr>
          <a:xfrm>
            <a:off x="2769329" y="899036"/>
            <a:ext cx="6011002" cy="460370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6AB290-78E0-4581-9AAC-D002A8216719}"/>
              </a:ext>
            </a:extLst>
          </p:cNvPr>
          <p:cNvGrpSpPr/>
          <p:nvPr/>
        </p:nvGrpSpPr>
        <p:grpSpPr>
          <a:xfrm>
            <a:off x="1603112" y="5725875"/>
            <a:ext cx="8762719" cy="707886"/>
            <a:chOff x="-271987" y="5585662"/>
            <a:chExt cx="8762719" cy="707886"/>
          </a:xfrm>
        </p:grpSpPr>
        <p:pic>
          <p:nvPicPr>
            <p:cNvPr id="1026" name="Picture 2" descr="../../_images/sphx_glr_colormaps_001.png">
              <a:extLst>
                <a:ext uri="{FF2B5EF4-FFF2-40B4-BE49-F238E27FC236}">
                  <a16:creationId xmlns:a16="http://schemas.microsoft.com/office/drawing/2014/main" id="{6E72C0FB-AB7E-4A0C-9D5B-28D749CCAA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71" t="4303" b="89975"/>
            <a:stretch/>
          </p:blipFill>
          <p:spPr bwMode="auto">
            <a:xfrm>
              <a:off x="1588851" y="5808800"/>
              <a:ext cx="4939562" cy="261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035F6E-772D-49A7-8121-E2093BAD1228}"/>
                </a:ext>
              </a:extLst>
            </p:cNvPr>
            <p:cNvSpPr/>
            <p:nvPr/>
          </p:nvSpPr>
          <p:spPr>
            <a:xfrm>
              <a:off x="-271987" y="5585662"/>
              <a:ext cx="196231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/>
                <a:t>Low Perc Disc (2.5-3%)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BBD8B-F14B-4273-8DCE-77DC74A1FAAE}"/>
                </a:ext>
              </a:extLst>
            </p:cNvPr>
            <p:cNvSpPr/>
            <p:nvPr/>
          </p:nvSpPr>
          <p:spPr>
            <a:xfrm>
              <a:off x="6528413" y="5585662"/>
              <a:ext cx="196231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/>
                <a:t>High Perc Disc (9-10%)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B43640D-3D15-4E6E-B4DA-571EFFBC94F7}"/>
              </a:ext>
            </a:extLst>
          </p:cNvPr>
          <p:cNvSpPr txBox="1"/>
          <p:nvPr/>
        </p:nvSpPr>
        <p:spPr>
          <a:xfrm>
            <a:off x="262068" y="899036"/>
            <a:ext cx="2682088" cy="338554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Scripts: Plot_4D_Graph</a:t>
            </a:r>
          </a:p>
        </p:txBody>
      </p:sp>
    </p:spTree>
    <p:extLst>
      <p:ext uri="{BB962C8B-B14F-4D97-AF65-F5344CB8AC3E}">
        <p14:creationId xmlns:p14="http://schemas.microsoft.com/office/powerpoint/2010/main" val="203999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Factors affecting percentage discrepancy: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580730-BAFE-4E47-A0A1-F4999C00A20B}"/>
                  </a:ext>
                </a:extLst>
              </p:cNvPr>
              <p:cNvSpPr/>
              <p:nvPr/>
            </p:nvSpPr>
            <p:spPr>
              <a:xfrm>
                <a:off x="1251330" y="1120649"/>
                <a:ext cx="4698163" cy="938692"/>
              </a:xfrm>
              <a:prstGeom prst="rect">
                <a:avLst/>
              </a:prstGeom>
              <a:solidFill>
                <a:srgbClr val="FFDDD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SG" sz="2400" dirty="0">
                    <a:solidFill>
                      <a:schemeClr val="tx1"/>
                    </a:solidFill>
                  </a:rPr>
                  <a:t>Choice of label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sSup>
                          <m:sSupPr>
                            <m:ctrlPr>
                              <a:rPr lang="en-SG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f>
                              <m:fPr>
                                <m:ctrlPr>
                                  <a:rPr lang="en-SG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SG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SG" sz="2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&gt; D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SG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SG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rad>
                      </m:den>
                    </m:f>
                  </m:oMath>
                </a14:m>
                <a:r>
                  <a:rPr lang="en-SG" sz="2400" dirty="0">
                    <a:solidFill>
                      <a:schemeClr val="tx1"/>
                    </a:solidFill>
                  </a:rPr>
                  <a:t> &gt; A)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8580730-BAFE-4E47-A0A1-F4999C00A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30" y="1120649"/>
                <a:ext cx="4698163" cy="938692"/>
              </a:xfrm>
              <a:prstGeom prst="rect">
                <a:avLst/>
              </a:prstGeom>
              <a:blipFill>
                <a:blip r:embed="rId4"/>
                <a:stretch>
                  <a:fillRect l="-1940" r="-1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2A777FE-3E18-434C-A4A0-EEE7C6963FDD}"/>
              </a:ext>
            </a:extLst>
          </p:cNvPr>
          <p:cNvSpPr/>
          <p:nvPr/>
        </p:nvSpPr>
        <p:spPr>
          <a:xfrm>
            <a:off x="1255859" y="2154379"/>
            <a:ext cx="4705209" cy="938692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en-SG" sz="2400" dirty="0">
                <a:solidFill>
                  <a:schemeClr val="tx1"/>
                </a:solidFill>
              </a:rPr>
              <a:t>Number of training samples – For a given range of A and 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C221FC-D1A3-480A-9B7A-671C1BD083EE}"/>
              </a:ext>
            </a:extLst>
          </p:cNvPr>
          <p:cNvSpPr/>
          <p:nvPr/>
        </p:nvSpPr>
        <p:spPr>
          <a:xfrm>
            <a:off x="6223325" y="1780408"/>
            <a:ext cx="4705209" cy="1318707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5"/>
            </a:pPr>
            <a:r>
              <a:rPr lang="en-US" sz="2400" dirty="0">
                <a:solidFill>
                  <a:schemeClr val="tx1"/>
                </a:solidFill>
              </a:rPr>
              <a:t>Appended </a:t>
            </a:r>
            <a:r>
              <a:rPr lang="en-US" sz="2400" dirty="0" err="1">
                <a:solidFill>
                  <a:schemeClr val="tx1"/>
                </a:solidFill>
              </a:rPr>
              <a:t>Keff</a:t>
            </a:r>
            <a:r>
              <a:rPr lang="en-US" sz="2400" dirty="0">
                <a:solidFill>
                  <a:schemeClr val="tx1"/>
                </a:solidFill>
              </a:rPr>
              <a:t> and scaling factor, if multiplied by a sufficiently large constant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35CAE-566A-429B-9CD8-F2F15807DA0C}"/>
              </a:ext>
            </a:extLst>
          </p:cNvPr>
          <p:cNvSpPr/>
          <p:nvPr/>
        </p:nvSpPr>
        <p:spPr>
          <a:xfrm>
            <a:off x="1251330" y="3176757"/>
            <a:ext cx="4705209" cy="1318707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3"/>
            </a:pPr>
            <a:r>
              <a:rPr lang="en-SG" sz="2400" dirty="0">
                <a:solidFill>
                  <a:schemeClr val="tx1"/>
                </a:solidFill>
              </a:rPr>
              <a:t>Hyperparameters - Many combinations can yield roughly the same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C4AB7E-199D-4191-A9E5-E528EE161FE3}"/>
              </a:ext>
            </a:extLst>
          </p:cNvPr>
          <p:cNvSpPr/>
          <p:nvPr/>
        </p:nvSpPr>
        <p:spPr>
          <a:xfrm>
            <a:off x="1251330" y="4567519"/>
            <a:ext cx="4705209" cy="1318707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chemeClr val="tx1"/>
                </a:solidFill>
              </a:rPr>
              <a:t>If SVR not trained with a specific type of sample like 33f, testing 33f samples will have lower acc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75437-4F47-45E0-9871-D6180B16B48F}"/>
              </a:ext>
            </a:extLst>
          </p:cNvPr>
          <p:cNvSpPr txBox="1"/>
          <p:nvPr/>
        </p:nvSpPr>
        <p:spPr>
          <a:xfrm>
            <a:off x="6223325" y="3206945"/>
            <a:ext cx="470520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Note: Point 5 is not well understood, because hyperparameters need to be retuned substantially to gauge accuracy accurately (Retuning has not been tested extensively)</a:t>
            </a:r>
          </a:p>
        </p:txBody>
      </p:sp>
    </p:spTree>
    <p:extLst>
      <p:ext uri="{BB962C8B-B14F-4D97-AF65-F5344CB8AC3E}">
        <p14:creationId xmlns:p14="http://schemas.microsoft.com/office/powerpoint/2010/main" val="21025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D24CB1-DBC5-4F0C-A038-0C0F11EFFE92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Testing experimentally determined images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15E83-8C4B-4019-BD17-B85C4F5D3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A5652-0033-4B07-B281-FA0A0753A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84041A-599E-4DEE-9A4E-0216B194C757}"/>
              </a:ext>
            </a:extLst>
          </p:cNvPr>
          <p:cNvSpPr/>
          <p:nvPr/>
        </p:nvSpPr>
        <p:spPr>
          <a:xfrm>
            <a:off x="907892" y="3126320"/>
            <a:ext cx="4771485" cy="2514689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3200" b="1" dirty="0">
                <a:solidFill>
                  <a:schemeClr val="tx1"/>
                </a:solidFill>
              </a:rPr>
              <a:t>Failed approach:</a:t>
            </a:r>
            <a:endParaRPr lang="en-GB" sz="2400" b="1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400" dirty="0">
                <a:solidFill>
                  <a:schemeClr val="tx1"/>
                </a:solidFill>
              </a:rPr>
              <a:t>1) Perform Fourier Transform on </a:t>
            </a:r>
            <a:r>
              <a:rPr lang="en-SG" sz="2400" dirty="0" err="1">
                <a:solidFill>
                  <a:schemeClr val="tx1"/>
                </a:solidFill>
              </a:rPr>
              <a:t>img</a:t>
            </a:r>
            <a:endParaRPr lang="en-SG" sz="24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400" dirty="0">
                <a:solidFill>
                  <a:schemeClr val="tx1"/>
                </a:solidFill>
              </a:rPr>
              <a:t>2) Add zero padding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SG" sz="2400" dirty="0">
                <a:solidFill>
                  <a:schemeClr val="tx1"/>
                </a:solidFill>
              </a:rPr>
              <a:t>3) Interpolate zero padded, FT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D4C78B-F5A2-4E9D-836E-9B4D7CF60F8C}"/>
              </a:ext>
            </a:extLst>
          </p:cNvPr>
          <p:cNvSpPr/>
          <p:nvPr/>
        </p:nvSpPr>
        <p:spPr>
          <a:xfrm>
            <a:off x="5775843" y="1851319"/>
            <a:ext cx="5508265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3200" b="1" dirty="0"/>
              <a:t>Successful approach: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GB" sz="2400" dirty="0"/>
              <a:t>Scale real space image to match resolution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GB" sz="2400" dirty="0"/>
              <a:t>Crop to 512x512 pixel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GB" sz="2400" dirty="0"/>
              <a:t>Use multiple images if scaled real space </a:t>
            </a:r>
            <a:r>
              <a:rPr lang="en-GB" sz="2400" dirty="0" err="1"/>
              <a:t>img</a:t>
            </a:r>
            <a:r>
              <a:rPr lang="en-GB" sz="2400" dirty="0"/>
              <a:t> is larger than 512x512 pixel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GB" sz="2400" dirty="0"/>
              <a:t>Take the average of the predicted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AD0D7-E383-49C7-A362-55EF2562D87F}"/>
              </a:ext>
            </a:extLst>
          </p:cNvPr>
          <p:cNvSpPr txBox="1"/>
          <p:nvPr/>
        </p:nvSpPr>
        <p:spPr>
          <a:xfrm>
            <a:off x="907892" y="1452299"/>
            <a:ext cx="477148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SG" sz="2400" dirty="0"/>
              <a:t>Experimentally obtained images may have different resolutions compared to simulated data </a:t>
            </a:r>
          </a:p>
          <a:p>
            <a:pPr algn="just"/>
            <a:r>
              <a:rPr lang="en-SG" sz="2400" dirty="0"/>
              <a:t>(nm per pixel for simulated data = 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9A27C-CEB7-469B-80BF-2F320464599C}"/>
              </a:ext>
            </a:extLst>
          </p:cNvPr>
          <p:cNvSpPr txBox="1"/>
          <p:nvPr/>
        </p:nvSpPr>
        <p:spPr>
          <a:xfrm>
            <a:off x="8201775" y="928012"/>
            <a:ext cx="3081141" cy="92333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Script: Standardise_Res.py</a:t>
            </a:r>
          </a:p>
          <a:p>
            <a:pPr algn="ctr"/>
            <a:r>
              <a:rPr lang="en-GB" dirty="0"/>
              <a:t>Note: Interpolation is sub par compared to paint!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91B9F3-F764-40C0-92E4-FDE487520200}"/>
              </a:ext>
            </a:extLst>
          </p:cNvPr>
          <p:cNvSpPr/>
          <p:nvPr/>
        </p:nvSpPr>
        <p:spPr>
          <a:xfrm>
            <a:off x="907892" y="5634796"/>
            <a:ext cx="7313458" cy="537988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Probable cause of failure: Ring not so well defined in experimental image, surrounding specs of grey spots non-trivial and cannot be replaced with zero padding.</a:t>
            </a:r>
            <a:endParaRPr lang="en-SG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0D24CB1-DBC5-4F0C-A038-0C0F11EFFE92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A note on interpolation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15E83-8C4B-4019-BD17-B85C4F5D3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A5652-0033-4B07-B281-FA0A0753A3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F118A-94EC-452E-A19F-EC62754777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39" y="1770749"/>
            <a:ext cx="3520342" cy="3520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2844A-0F8F-4036-849A-A27B3CB9B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5753" y="1770749"/>
            <a:ext cx="3520342" cy="352034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5076C6F-2FEB-4522-A1F8-E256E3E8D09B}"/>
              </a:ext>
            </a:extLst>
          </p:cNvPr>
          <p:cNvSpPr/>
          <p:nvPr/>
        </p:nvSpPr>
        <p:spPr>
          <a:xfrm>
            <a:off x="7968712" y="3902046"/>
            <a:ext cx="3901778" cy="203964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Need to Improve on current interpolation technique to reduce information lost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6A9C29-7026-4592-9908-5572B12E08A5}"/>
              </a:ext>
            </a:extLst>
          </p:cNvPr>
          <p:cNvSpPr txBox="1"/>
          <p:nvPr/>
        </p:nvSpPr>
        <p:spPr>
          <a:xfrm>
            <a:off x="441744" y="5347741"/>
            <a:ext cx="3524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</a:t>
            </a:r>
            <a:r>
              <a:rPr lang="en-SG" sz="2000" dirty="0" err="1"/>
              <a:t>ubic</a:t>
            </a:r>
            <a:r>
              <a:rPr lang="en-SG" sz="2000" dirty="0"/>
              <a:t>/linear/</a:t>
            </a:r>
            <a:r>
              <a:rPr lang="en-SG" sz="2000" dirty="0" err="1"/>
              <a:t>lanczos</a:t>
            </a:r>
            <a:r>
              <a:rPr lang="en-SG" sz="2000" dirty="0"/>
              <a:t> interpolation using cv2 library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6A8E5-2DED-4DBA-951C-D3EB53C4E896}"/>
              </a:ext>
            </a:extLst>
          </p:cNvPr>
          <p:cNvSpPr txBox="1"/>
          <p:nvPr/>
        </p:nvSpPr>
        <p:spPr>
          <a:xfrm>
            <a:off x="4218798" y="5434203"/>
            <a:ext cx="352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Interpolation with paint</a:t>
            </a:r>
            <a:endParaRPr lang="en-SG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BC0763-8942-4146-BB97-D1635CE735C1}"/>
              </a:ext>
            </a:extLst>
          </p:cNvPr>
          <p:cNvSpPr/>
          <p:nvPr/>
        </p:nvSpPr>
        <p:spPr>
          <a:xfrm>
            <a:off x="7968712" y="1045741"/>
            <a:ext cx="3901778" cy="2777747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Applicable to: 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marL="457200" indent="-457200" algn="ctr">
              <a:buAutoNum type="arabicParenR"/>
            </a:pPr>
            <a:r>
              <a:rPr lang="en-US" sz="2400" dirty="0">
                <a:solidFill>
                  <a:schemeClr val="tx1"/>
                </a:solidFill>
              </a:rPr>
              <a:t>Testing on experimentally determined images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2) When performing rough scaling, refined scaling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8BBFA-4E89-4F90-A7BE-278D1A481F30}"/>
              </a:ext>
            </a:extLst>
          </p:cNvPr>
          <p:cNvSpPr/>
          <p:nvPr/>
        </p:nvSpPr>
        <p:spPr>
          <a:xfrm>
            <a:off x="1278384" y="1104520"/>
            <a:ext cx="5575177" cy="4445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Magnification Scale: 2.85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A5DBD-5452-4239-9F98-6155156F3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789" y="2693081"/>
            <a:ext cx="2128693" cy="19659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79CFAD-D53C-40F6-9A6D-CE5C6B14412A}"/>
              </a:ext>
            </a:extLst>
          </p:cNvPr>
          <p:cNvSpPr/>
          <p:nvPr/>
        </p:nvSpPr>
        <p:spPr>
          <a:xfrm>
            <a:off x="914400" y="882502"/>
            <a:ext cx="2465336" cy="2218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CCD43B-FE02-492B-B678-246C977133AE}"/>
              </a:ext>
            </a:extLst>
          </p:cNvPr>
          <p:cNvSpPr/>
          <p:nvPr/>
        </p:nvSpPr>
        <p:spPr>
          <a:xfrm>
            <a:off x="4484623" y="882502"/>
            <a:ext cx="2465336" cy="2218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2905EA-E0EF-433B-966A-045C971FEC1A}"/>
              </a:ext>
            </a:extLst>
          </p:cNvPr>
          <p:cNvSpPr/>
          <p:nvPr/>
        </p:nvSpPr>
        <p:spPr>
          <a:xfrm>
            <a:off x="4484422" y="4276049"/>
            <a:ext cx="2465336" cy="2218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E2C895-C2EA-413C-B9B9-0E11F0D26AFB}"/>
              </a:ext>
            </a:extLst>
          </p:cNvPr>
          <p:cNvSpPr/>
          <p:nvPr/>
        </p:nvSpPr>
        <p:spPr>
          <a:xfrm>
            <a:off x="903567" y="4254759"/>
            <a:ext cx="2465336" cy="22189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528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" fill="hold"/>
                                        <p:tgtEl>
                                          <p:spTgt spid="4"/>
                                        </p:tgtEl>
                                      </p:cBhvr>
                                      <p:by x="285000" y="28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  <p:bldP spid="19" grpId="0" animBg="1"/>
      <p:bldP spid="7" grpId="0" animBg="1"/>
      <p:bldP spid="7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Experimental data prediction (26 and 33 series)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8768BE-3F16-478F-9F71-08525637CAE7}"/>
              </a:ext>
            </a:extLst>
          </p:cNvPr>
          <p:cNvGrpSpPr/>
          <p:nvPr/>
        </p:nvGrpSpPr>
        <p:grpSpPr>
          <a:xfrm>
            <a:off x="337352" y="1244516"/>
            <a:ext cx="5383004" cy="774663"/>
            <a:chOff x="-26547" y="973924"/>
            <a:chExt cx="5383004" cy="774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7657D0C-1633-4380-9C9D-5D919D8D6627}"/>
                    </a:ext>
                  </a:extLst>
                </p:cNvPr>
                <p:cNvSpPr/>
                <p:nvPr/>
              </p:nvSpPr>
              <p:spPr>
                <a:xfrm>
                  <a:off x="3877369" y="973924"/>
                  <a:ext cx="1479088" cy="77466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SG" sz="2400" b="1" dirty="0">
                      <a:solidFill>
                        <a:schemeClr val="tx1"/>
                      </a:solidFill>
                    </a:rPr>
                    <a:t>Label: </a:t>
                  </a:r>
                  <a14:m>
                    <m:oMath xmlns:m="http://schemas.openxmlformats.org/officeDocument/2006/math">
                      <m:r>
                        <a:rPr lang="en-SG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SG" sz="24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SG" sz="2400" b="1" dirty="0">
                      <a:solidFill>
                        <a:schemeClr val="tx1"/>
                      </a:solidFill>
                    </a:rPr>
                    <a:t>1.7&lt;D&lt;2.5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7657D0C-1633-4380-9C9D-5D919D8D66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7369" y="973924"/>
                  <a:ext cx="1479088" cy="774662"/>
                </a:xfrm>
                <a:prstGeom prst="rect">
                  <a:avLst/>
                </a:prstGeom>
                <a:blipFill>
                  <a:blip r:embed="rId4"/>
                  <a:stretch>
                    <a:fillRect l="-5328" t="-8527" r="-4918" b="-2015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82CCF3-FC62-4CEB-B3C5-B6AD127A485E}"/>
                </a:ext>
              </a:extLst>
            </p:cNvPr>
            <p:cNvSpPr/>
            <p:nvPr/>
          </p:nvSpPr>
          <p:spPr>
            <a:xfrm>
              <a:off x="-26547" y="973925"/>
              <a:ext cx="3744382" cy="77466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Training Data (Simulations): </a:t>
              </a:r>
            </a:p>
            <a:p>
              <a:pPr algn="ctr"/>
              <a:r>
                <a:rPr lang="en-SG" sz="2400" b="1" dirty="0">
                  <a:solidFill>
                    <a:schemeClr val="tx1"/>
                  </a:solidFill>
                </a:rPr>
                <a:t>100 33M, 100 33D 93 33J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8EA934-BA12-4F07-981F-F4C4E2A7A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87" y="2413332"/>
            <a:ext cx="1118586" cy="1118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95E0B0-23C0-4D5C-B35E-ABA6F158D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26" y="2408540"/>
            <a:ext cx="1118586" cy="11185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F2EFCD-19EE-4A76-97B1-8F21ACEEEA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65" y="2408540"/>
            <a:ext cx="1118586" cy="1118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8EAEE5-28C7-4725-B585-90FD295E2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04" y="2408540"/>
            <a:ext cx="1118586" cy="11185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64863B-9AF6-4C45-A9D0-A7649769C775}"/>
              </a:ext>
            </a:extLst>
          </p:cNvPr>
          <p:cNvSpPr txBox="1"/>
          <p:nvPr/>
        </p:nvSpPr>
        <p:spPr>
          <a:xfrm>
            <a:off x="838713" y="2737000"/>
            <a:ext cx="111858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33D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A3FF3C-F4EE-4512-8BC4-6B4D1972D6D5}"/>
              </a:ext>
            </a:extLst>
          </p:cNvPr>
          <p:cNvSpPr txBox="1"/>
          <p:nvPr/>
        </p:nvSpPr>
        <p:spPr>
          <a:xfrm>
            <a:off x="843378" y="3768288"/>
            <a:ext cx="111391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33F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02EB3D-957D-48B2-90DC-39CC697AAF13}"/>
                  </a:ext>
                </a:extLst>
              </p:cNvPr>
              <p:cNvSpPr/>
              <p:nvPr/>
            </p:nvSpPr>
            <p:spPr>
              <a:xfrm>
                <a:off x="9275329" y="726166"/>
                <a:ext cx="2789424" cy="160615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Parameters:</a:t>
                </a:r>
              </a:p>
              <a:p>
                <a:pPr algn="ctr"/>
                <a:r>
                  <a:rPr lang="en-SG" sz="1600" b="1" dirty="0" err="1">
                    <a:solidFill>
                      <a:schemeClr val="tx1"/>
                    </a:solidFill>
                  </a:rPr>
                  <a:t>do_not_include</a:t>
                </a:r>
                <a:r>
                  <a:rPr lang="en-SG" sz="1600" b="1" dirty="0">
                    <a:solidFill>
                      <a:schemeClr val="tx1"/>
                    </a:solidFill>
                  </a:rPr>
                  <a:t> = 0</a:t>
                </a:r>
              </a:p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gamma =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𝟏𝟒</m:t>
                        </m:r>
                      </m:sup>
                    </m:sSup>
                  </m:oMath>
                </a14:m>
                <a:r>
                  <a:rPr lang="en-SG" sz="1600" b="1" dirty="0">
                    <a:solidFill>
                      <a:schemeClr val="tx1"/>
                    </a:solidFill>
                  </a:rPr>
                  <a:t> epsilon = 0.00001</a:t>
                </a:r>
              </a:p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C = 20</a:t>
                </a:r>
              </a:p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Interpolated using paint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002EB3D-957D-48B2-90DC-39CC697AA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329" y="726166"/>
                <a:ext cx="2789424" cy="1606153"/>
              </a:xfrm>
              <a:prstGeom prst="rect">
                <a:avLst/>
              </a:prstGeom>
              <a:blipFill>
                <a:blip r:embed="rId9"/>
                <a:stretch>
                  <a:fillRect b="-30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1F13295-8110-496D-86F0-6BC6CEAB3983}"/>
              </a:ext>
            </a:extLst>
          </p:cNvPr>
          <p:cNvSpPr/>
          <p:nvPr/>
        </p:nvSpPr>
        <p:spPr>
          <a:xfrm>
            <a:off x="5879890" y="850061"/>
            <a:ext cx="3503807" cy="13533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b="1" dirty="0">
                <a:solidFill>
                  <a:schemeClr val="tx1"/>
                </a:solidFill>
              </a:rPr>
              <a:t>Test Data: </a:t>
            </a:r>
          </a:p>
          <a:p>
            <a:pPr algn="ctr"/>
            <a:r>
              <a:rPr lang="en-SG" sz="2400" b="1" dirty="0">
                <a:solidFill>
                  <a:schemeClr val="tx1"/>
                </a:solidFill>
              </a:rPr>
              <a:t>MTXM: 26j, 26m, </a:t>
            </a:r>
          </a:p>
          <a:p>
            <a:pPr algn="ctr"/>
            <a:r>
              <a:rPr lang="en-SG" sz="2400" b="1" dirty="0">
                <a:solidFill>
                  <a:schemeClr val="tx1"/>
                </a:solidFill>
              </a:rPr>
              <a:t>MFM: 33d, 33f, 33j, 33m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AA3B2-1F1E-4EA5-A0F2-1951A25EE061}"/>
              </a:ext>
            </a:extLst>
          </p:cNvPr>
          <p:cNvSpPr txBox="1"/>
          <p:nvPr/>
        </p:nvSpPr>
        <p:spPr>
          <a:xfrm>
            <a:off x="2198366" y="2737000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1.87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301F1-89B9-4EC0-86C0-2D499DD96D68}"/>
              </a:ext>
            </a:extLst>
          </p:cNvPr>
          <p:cNvSpPr txBox="1"/>
          <p:nvPr/>
        </p:nvSpPr>
        <p:spPr>
          <a:xfrm>
            <a:off x="3352120" y="2737000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42D189-76C0-4C05-A8D9-D302FAC981BC}"/>
              </a:ext>
            </a:extLst>
          </p:cNvPr>
          <p:cNvSpPr txBox="1"/>
          <p:nvPr/>
        </p:nvSpPr>
        <p:spPr>
          <a:xfrm>
            <a:off x="4491809" y="2741459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1.89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D1106D-0F25-448C-9FCD-9809EE82E719}"/>
              </a:ext>
            </a:extLst>
          </p:cNvPr>
          <p:cNvSpPr txBox="1"/>
          <p:nvPr/>
        </p:nvSpPr>
        <p:spPr>
          <a:xfrm>
            <a:off x="5678198" y="2737000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1.89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CCEA40-1545-4EF5-8A30-6ABBB1517FB6}"/>
              </a:ext>
            </a:extLst>
          </p:cNvPr>
          <p:cNvSpPr txBox="1"/>
          <p:nvPr/>
        </p:nvSpPr>
        <p:spPr>
          <a:xfrm>
            <a:off x="7152397" y="2732140"/>
            <a:ext cx="2417545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Average D = 1.92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C25C-02EF-4BE3-8388-6108A9A9D42A}"/>
              </a:ext>
            </a:extLst>
          </p:cNvPr>
          <p:cNvSpPr txBox="1"/>
          <p:nvPr/>
        </p:nvSpPr>
        <p:spPr>
          <a:xfrm>
            <a:off x="7152398" y="3812075"/>
            <a:ext cx="2417545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Average D = 2.41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EAEEB0-ABF4-4508-B7A6-6DBDA243C325}"/>
              </a:ext>
            </a:extLst>
          </p:cNvPr>
          <p:cNvSpPr txBox="1"/>
          <p:nvPr/>
        </p:nvSpPr>
        <p:spPr>
          <a:xfrm>
            <a:off x="2196780" y="3803197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2.41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7B7B1A-FCD9-4D43-B8A5-E1170CD0588D}"/>
              </a:ext>
            </a:extLst>
          </p:cNvPr>
          <p:cNvSpPr txBox="1"/>
          <p:nvPr/>
        </p:nvSpPr>
        <p:spPr>
          <a:xfrm>
            <a:off x="3350534" y="3803197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2.38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E69281-62E3-4217-B7B7-714E5DB57C32}"/>
              </a:ext>
            </a:extLst>
          </p:cNvPr>
          <p:cNvSpPr txBox="1"/>
          <p:nvPr/>
        </p:nvSpPr>
        <p:spPr>
          <a:xfrm>
            <a:off x="4490223" y="3807656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2.40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B0F4BB-28EE-4150-BD04-7E939D97861D}"/>
              </a:ext>
            </a:extLst>
          </p:cNvPr>
          <p:cNvSpPr txBox="1"/>
          <p:nvPr/>
        </p:nvSpPr>
        <p:spPr>
          <a:xfrm>
            <a:off x="5676612" y="3803197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2.44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52E1F4-682D-4E75-8CC2-808958D56F7E}"/>
              </a:ext>
            </a:extLst>
          </p:cNvPr>
          <p:cNvSpPr txBox="1"/>
          <p:nvPr/>
        </p:nvSpPr>
        <p:spPr>
          <a:xfrm>
            <a:off x="843378" y="4354473"/>
            <a:ext cx="111391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33J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1E1DFF-366A-4636-89E4-6F7D07FA39A1}"/>
              </a:ext>
            </a:extLst>
          </p:cNvPr>
          <p:cNvSpPr txBox="1"/>
          <p:nvPr/>
        </p:nvSpPr>
        <p:spPr>
          <a:xfrm>
            <a:off x="7152398" y="4398260"/>
            <a:ext cx="2417545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Average D = 1.22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1EA1DE-AFD8-4D03-B681-B82C46F2394F}"/>
              </a:ext>
            </a:extLst>
          </p:cNvPr>
          <p:cNvSpPr txBox="1"/>
          <p:nvPr/>
        </p:nvSpPr>
        <p:spPr>
          <a:xfrm>
            <a:off x="2196780" y="4389382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F535D9-32E3-42E7-B228-5E13BB85CF7E}"/>
              </a:ext>
            </a:extLst>
          </p:cNvPr>
          <p:cNvSpPr txBox="1"/>
          <p:nvPr/>
        </p:nvSpPr>
        <p:spPr>
          <a:xfrm>
            <a:off x="3350534" y="4389382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F08712-38A0-4C4A-98D3-2234B1026312}"/>
              </a:ext>
            </a:extLst>
          </p:cNvPr>
          <p:cNvSpPr txBox="1"/>
          <p:nvPr/>
        </p:nvSpPr>
        <p:spPr>
          <a:xfrm>
            <a:off x="4490223" y="4393841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FEE99A-601D-4AF7-B79A-4073B8728ACB}"/>
              </a:ext>
            </a:extLst>
          </p:cNvPr>
          <p:cNvSpPr txBox="1"/>
          <p:nvPr/>
        </p:nvSpPr>
        <p:spPr>
          <a:xfrm>
            <a:off x="5676612" y="4389382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1.26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E8B70C-FF31-4837-ABF3-9ACC614A76B0}"/>
              </a:ext>
            </a:extLst>
          </p:cNvPr>
          <p:cNvSpPr txBox="1"/>
          <p:nvPr/>
        </p:nvSpPr>
        <p:spPr>
          <a:xfrm>
            <a:off x="843378" y="4941261"/>
            <a:ext cx="111391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33M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923CB-0CAF-4213-A68A-D30C0BD3384C}"/>
              </a:ext>
            </a:extLst>
          </p:cNvPr>
          <p:cNvSpPr txBox="1"/>
          <p:nvPr/>
        </p:nvSpPr>
        <p:spPr>
          <a:xfrm>
            <a:off x="7152398" y="4985048"/>
            <a:ext cx="2417545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Average D = 1.82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4BD153-DAA1-49B1-8A26-8ED79E926669}"/>
              </a:ext>
            </a:extLst>
          </p:cNvPr>
          <p:cNvSpPr txBox="1"/>
          <p:nvPr/>
        </p:nvSpPr>
        <p:spPr>
          <a:xfrm>
            <a:off x="2196780" y="4976170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1.90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E7E8B3-AB2C-4FC8-BE4F-D678C08CBFD6}"/>
              </a:ext>
            </a:extLst>
          </p:cNvPr>
          <p:cNvSpPr txBox="1"/>
          <p:nvPr/>
        </p:nvSpPr>
        <p:spPr>
          <a:xfrm>
            <a:off x="3350534" y="4976170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1.86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F219D-B28B-4877-8CFA-3E66C1C2AFFC}"/>
              </a:ext>
            </a:extLst>
          </p:cNvPr>
          <p:cNvSpPr txBox="1"/>
          <p:nvPr/>
        </p:nvSpPr>
        <p:spPr>
          <a:xfrm>
            <a:off x="4490223" y="4980629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1.80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37A76E-61FA-4EED-A977-B1749237FE11}"/>
              </a:ext>
            </a:extLst>
          </p:cNvPr>
          <p:cNvSpPr txBox="1"/>
          <p:nvPr/>
        </p:nvSpPr>
        <p:spPr>
          <a:xfrm>
            <a:off x="5676612" y="4976170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1.70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605006-7BE7-49BB-AE44-BCD10B7D4884}"/>
              </a:ext>
            </a:extLst>
          </p:cNvPr>
          <p:cNvSpPr txBox="1"/>
          <p:nvPr/>
        </p:nvSpPr>
        <p:spPr>
          <a:xfrm>
            <a:off x="843378" y="5516030"/>
            <a:ext cx="111391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26J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239F7A-CD32-45F5-A4EF-4875762FF320}"/>
              </a:ext>
            </a:extLst>
          </p:cNvPr>
          <p:cNvSpPr txBox="1"/>
          <p:nvPr/>
        </p:nvSpPr>
        <p:spPr>
          <a:xfrm>
            <a:off x="7152398" y="5559817"/>
            <a:ext cx="2417545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Average D = 1.71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F8D98AF-5372-4398-BEFA-A2286D267A39}"/>
              </a:ext>
            </a:extLst>
          </p:cNvPr>
          <p:cNvSpPr txBox="1"/>
          <p:nvPr/>
        </p:nvSpPr>
        <p:spPr>
          <a:xfrm>
            <a:off x="2196780" y="5550939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1.70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1E9883-529C-4D77-AD78-3F85CDA417B3}"/>
              </a:ext>
            </a:extLst>
          </p:cNvPr>
          <p:cNvSpPr txBox="1"/>
          <p:nvPr/>
        </p:nvSpPr>
        <p:spPr>
          <a:xfrm>
            <a:off x="3350534" y="5550939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1.68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8B5F28-F030-43EF-BFE8-DF487776467F}"/>
              </a:ext>
            </a:extLst>
          </p:cNvPr>
          <p:cNvSpPr txBox="1"/>
          <p:nvPr/>
        </p:nvSpPr>
        <p:spPr>
          <a:xfrm>
            <a:off x="4490223" y="5555398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1.78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3BC936-9796-4828-A06E-7483BAA5EAD3}"/>
              </a:ext>
            </a:extLst>
          </p:cNvPr>
          <p:cNvSpPr txBox="1"/>
          <p:nvPr/>
        </p:nvSpPr>
        <p:spPr>
          <a:xfrm>
            <a:off x="5676612" y="5550939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1.69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A15E2B-5223-402F-A12C-EF6D1692CA97}"/>
              </a:ext>
            </a:extLst>
          </p:cNvPr>
          <p:cNvSpPr txBox="1"/>
          <p:nvPr/>
        </p:nvSpPr>
        <p:spPr>
          <a:xfrm>
            <a:off x="843378" y="6075178"/>
            <a:ext cx="111391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26M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5BA27-FEF6-4F16-AB67-177861B83E86}"/>
              </a:ext>
            </a:extLst>
          </p:cNvPr>
          <p:cNvSpPr txBox="1"/>
          <p:nvPr/>
        </p:nvSpPr>
        <p:spPr>
          <a:xfrm>
            <a:off x="7152398" y="6118965"/>
            <a:ext cx="2417545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Average D = 2.67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F7D1F09-E500-469D-B1BA-88F64B6071F9}"/>
              </a:ext>
            </a:extLst>
          </p:cNvPr>
          <p:cNvSpPr txBox="1"/>
          <p:nvPr/>
        </p:nvSpPr>
        <p:spPr>
          <a:xfrm>
            <a:off x="2196780" y="6110087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2.73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4EA8AF-DF16-4CD8-A80E-FF8914DDD585}"/>
              </a:ext>
            </a:extLst>
          </p:cNvPr>
          <p:cNvSpPr txBox="1"/>
          <p:nvPr/>
        </p:nvSpPr>
        <p:spPr>
          <a:xfrm>
            <a:off x="3350534" y="6110087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2.65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1BFDBC-3F73-4DE9-A1A9-8B629B3E262C}"/>
              </a:ext>
            </a:extLst>
          </p:cNvPr>
          <p:cNvSpPr txBox="1"/>
          <p:nvPr/>
        </p:nvSpPr>
        <p:spPr>
          <a:xfrm>
            <a:off x="4490223" y="6114546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2.64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00DA6-28BB-4875-9359-348A37C72C18}"/>
              </a:ext>
            </a:extLst>
          </p:cNvPr>
          <p:cNvSpPr txBox="1"/>
          <p:nvPr/>
        </p:nvSpPr>
        <p:spPr>
          <a:xfrm>
            <a:off x="5676612" y="6110087"/>
            <a:ext cx="944198" cy="40011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2.67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C13624-FF39-4354-8F5E-13BA2315D300}"/>
              </a:ext>
            </a:extLst>
          </p:cNvPr>
          <p:cNvSpPr/>
          <p:nvPr/>
        </p:nvSpPr>
        <p:spPr>
          <a:xfrm>
            <a:off x="6964763" y="4352292"/>
            <a:ext cx="2924961" cy="5128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61A255-C942-4688-8962-415B08CACFC7}"/>
              </a:ext>
            </a:extLst>
          </p:cNvPr>
          <p:cNvSpPr/>
          <p:nvPr/>
        </p:nvSpPr>
        <p:spPr>
          <a:xfrm>
            <a:off x="6863001" y="6065993"/>
            <a:ext cx="2848490" cy="5128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116025-8191-4AE7-9A78-A0CACDD30D24}"/>
              </a:ext>
            </a:extLst>
          </p:cNvPr>
          <p:cNvSpPr txBox="1"/>
          <p:nvPr/>
        </p:nvSpPr>
        <p:spPr>
          <a:xfrm>
            <a:off x="9711491" y="5025018"/>
            <a:ext cx="2417545" cy="1015663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Note: SVR had to extrapolate to obtain these values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F5B83B-7971-4343-9FD9-7BE3853B76CE}"/>
              </a:ext>
            </a:extLst>
          </p:cNvPr>
          <p:cNvCxnSpPr>
            <a:cxnSpLocks/>
            <a:stCxn id="7" idx="6"/>
            <a:endCxn id="65" idx="0"/>
          </p:cNvCxnSpPr>
          <p:nvPr/>
        </p:nvCxnSpPr>
        <p:spPr>
          <a:xfrm>
            <a:off x="9889724" y="4608717"/>
            <a:ext cx="1030540" cy="4163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2A7B502-A8BC-4BCD-AD87-F87DE889F3DE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9711491" y="6040681"/>
            <a:ext cx="1208773" cy="2817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4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A note on experimental predictions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19B97BD-4472-4F18-8EF9-624DE71416EC}"/>
              </a:ext>
            </a:extLst>
          </p:cNvPr>
          <p:cNvSpPr txBox="1"/>
          <p:nvPr/>
        </p:nvSpPr>
        <p:spPr>
          <a:xfrm>
            <a:off x="2756278" y="2700102"/>
            <a:ext cx="66794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Suggestion: </a:t>
            </a:r>
          </a:p>
          <a:p>
            <a:r>
              <a:rPr lang="en-SG" sz="2400" dirty="0"/>
              <a:t>Find optimal hyperparameters for a range of known experimental data for accurate future prediction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6829A63-C35E-4E7A-9EC1-BD7AB3C7EC4F}"/>
              </a:ext>
            </a:extLst>
          </p:cNvPr>
          <p:cNvSpPr/>
          <p:nvPr/>
        </p:nvSpPr>
        <p:spPr>
          <a:xfrm>
            <a:off x="2756278" y="3979802"/>
            <a:ext cx="6679444" cy="17235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Other observations: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400" dirty="0"/>
              <a:t>It was found that a larger gamma (less overfitting) generally favourable if test data type is out of range of training data and extrapolation required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4153A4-4A3C-4E0E-BB1F-7989E5F6F3BF}"/>
              </a:ext>
            </a:extLst>
          </p:cNvPr>
          <p:cNvSpPr/>
          <p:nvPr/>
        </p:nvSpPr>
        <p:spPr>
          <a:xfrm>
            <a:off x="2756278" y="1284082"/>
            <a:ext cx="6679444" cy="1350392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Complications: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Predicted values “jitter” within a small range depending on hyperparameters.</a:t>
            </a:r>
            <a:endParaRPr lang="en-SG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90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Objective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DBA1FF-0218-4F02-A5D5-99FF126A8493}"/>
              </a:ext>
            </a:extLst>
          </p:cNvPr>
          <p:cNvSpPr txBox="1"/>
          <p:nvPr/>
        </p:nvSpPr>
        <p:spPr>
          <a:xfrm>
            <a:off x="503453" y="5043853"/>
            <a:ext cx="3514725" cy="58477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D = 1.75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DE8E7-40C0-4E7B-83B1-8033CAACD1B9}"/>
              </a:ext>
            </a:extLst>
          </p:cNvPr>
          <p:cNvSpPr txBox="1"/>
          <p:nvPr/>
        </p:nvSpPr>
        <p:spPr>
          <a:xfrm>
            <a:off x="4209048" y="5047065"/>
            <a:ext cx="3514725" cy="58477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D = 1.9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EFE43-E63C-452F-B0A8-4633CE4A11C8}"/>
              </a:ext>
            </a:extLst>
          </p:cNvPr>
          <p:cNvSpPr txBox="1"/>
          <p:nvPr/>
        </p:nvSpPr>
        <p:spPr>
          <a:xfrm>
            <a:off x="7877319" y="5045801"/>
            <a:ext cx="3514725" cy="58477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D = ?</a:t>
            </a:r>
          </a:p>
        </p:txBody>
      </p:sp>
      <p:pic>
        <p:nvPicPr>
          <p:cNvPr id="12" name="Picture 11" descr="A picture containing animal, invertebrate&#10;&#10;Description automatically generated">
            <a:extLst>
              <a:ext uri="{FF2B5EF4-FFF2-40B4-BE49-F238E27FC236}">
                <a16:creationId xmlns:a16="http://schemas.microsoft.com/office/drawing/2014/main" id="{17F258AF-4915-435C-80E5-8B4E3C2B5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119" y="1473143"/>
            <a:ext cx="3514725" cy="3514725"/>
          </a:xfrm>
          <a:prstGeom prst="rect">
            <a:avLst/>
          </a:prstGeom>
        </p:spPr>
      </p:pic>
      <p:pic>
        <p:nvPicPr>
          <p:cNvPr id="13" name="Picture 12" descr="A close up of a coral&#10;&#10;Description automatically generated">
            <a:extLst>
              <a:ext uri="{FF2B5EF4-FFF2-40B4-BE49-F238E27FC236}">
                <a16:creationId xmlns:a16="http://schemas.microsoft.com/office/drawing/2014/main" id="{3971CB13-B9E1-4D53-837F-70EFCE9C1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44" y="1394633"/>
            <a:ext cx="3626344" cy="3626344"/>
          </a:xfrm>
          <a:prstGeom prst="rect">
            <a:avLst/>
          </a:prstGeom>
        </p:spPr>
      </p:pic>
      <p:pic>
        <p:nvPicPr>
          <p:cNvPr id="14" name="Picture 13" descr="A close up of a coral&#10;&#10;Description automatically generated">
            <a:extLst>
              <a:ext uri="{FF2B5EF4-FFF2-40B4-BE49-F238E27FC236}">
                <a16:creationId xmlns:a16="http://schemas.microsoft.com/office/drawing/2014/main" id="{16908F56-263D-4AD8-8619-639B1FF83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47" y="1473142"/>
            <a:ext cx="3514725" cy="35147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B9E991-8BFE-4B01-86CE-37B969149FF7}"/>
              </a:ext>
            </a:extLst>
          </p:cNvPr>
          <p:cNvSpPr txBox="1"/>
          <p:nvPr/>
        </p:nvSpPr>
        <p:spPr>
          <a:xfrm>
            <a:off x="2021684" y="1953117"/>
            <a:ext cx="7894238" cy="58477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Proposal: Predict magnetic properties from…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19F29-B845-4D2A-90E6-ACE0F4B3A44D}"/>
              </a:ext>
            </a:extLst>
          </p:cNvPr>
          <p:cNvSpPr txBox="1"/>
          <p:nvPr/>
        </p:nvSpPr>
        <p:spPr>
          <a:xfrm>
            <a:off x="553363" y="834383"/>
            <a:ext cx="7126109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Training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F36FF-F7E8-449F-A2AB-86F1C486625D}"/>
              </a:ext>
            </a:extLst>
          </p:cNvPr>
          <p:cNvSpPr txBox="1"/>
          <p:nvPr/>
        </p:nvSpPr>
        <p:spPr>
          <a:xfrm>
            <a:off x="7869118" y="828520"/>
            <a:ext cx="349130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Test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FBD4F-18B1-401B-8C1F-BD0D6AFF2910}"/>
              </a:ext>
            </a:extLst>
          </p:cNvPr>
          <p:cNvSpPr txBox="1"/>
          <p:nvPr/>
        </p:nvSpPr>
        <p:spPr>
          <a:xfrm>
            <a:off x="2829099" y="2807707"/>
            <a:ext cx="3296798" cy="156966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Principal Component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99EF21-7B1A-4952-B241-943D4FA9BDAC}"/>
              </a:ext>
            </a:extLst>
          </p:cNvPr>
          <p:cNvSpPr txBox="1"/>
          <p:nvPr/>
        </p:nvSpPr>
        <p:spPr>
          <a:xfrm>
            <a:off x="6435322" y="2812372"/>
            <a:ext cx="2488299" cy="156966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3200" b="1" dirty="0"/>
              <a:t>Support Vector Regression</a:t>
            </a:r>
          </a:p>
        </p:txBody>
      </p:sp>
    </p:spTree>
    <p:extLst>
      <p:ext uri="{BB962C8B-B14F-4D97-AF65-F5344CB8AC3E}">
        <p14:creationId xmlns:p14="http://schemas.microsoft.com/office/powerpoint/2010/main" val="370391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77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7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Principal Component Analysis (PCA)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C8D15-C373-4150-A7F0-9F01F71CF38B}"/>
              </a:ext>
            </a:extLst>
          </p:cNvPr>
          <p:cNvSpPr txBox="1"/>
          <p:nvPr/>
        </p:nvSpPr>
        <p:spPr>
          <a:xfrm>
            <a:off x="6698597" y="1802755"/>
            <a:ext cx="4111128" cy="46166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Summary of PCA:</a:t>
            </a:r>
          </a:p>
        </p:txBody>
      </p:sp>
      <p:pic>
        <p:nvPicPr>
          <p:cNvPr id="8" name="Picture 4" descr="Related image">
            <a:extLst>
              <a:ext uri="{FF2B5EF4-FFF2-40B4-BE49-F238E27FC236}">
                <a16:creationId xmlns:a16="http://schemas.microsoft.com/office/drawing/2014/main" id="{F2E2833D-80C1-4568-845B-586E01AF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0" y="1044410"/>
            <a:ext cx="5624783" cy="522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850EEB-9D24-4C13-8A55-7E7896760EA7}"/>
              </a:ext>
            </a:extLst>
          </p:cNvPr>
          <p:cNvCxnSpPr>
            <a:cxnSpLocks/>
          </p:cNvCxnSpPr>
          <p:nvPr/>
        </p:nvCxnSpPr>
        <p:spPr>
          <a:xfrm flipV="1">
            <a:off x="1382274" y="2707023"/>
            <a:ext cx="4061922" cy="245129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8A8B99-C102-4634-A980-0D09B2EC779C}"/>
              </a:ext>
            </a:extLst>
          </p:cNvPr>
          <p:cNvCxnSpPr>
            <a:cxnSpLocks/>
          </p:cNvCxnSpPr>
          <p:nvPr/>
        </p:nvCxnSpPr>
        <p:spPr>
          <a:xfrm flipH="1" flipV="1">
            <a:off x="2790735" y="3101224"/>
            <a:ext cx="1086518" cy="15652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319931-0ADA-41C6-9879-40C4542F9A17}"/>
              </a:ext>
            </a:extLst>
          </p:cNvPr>
          <p:cNvCxnSpPr>
            <a:cxnSpLocks/>
          </p:cNvCxnSpPr>
          <p:nvPr/>
        </p:nvCxnSpPr>
        <p:spPr>
          <a:xfrm flipH="1">
            <a:off x="3212549" y="3664829"/>
            <a:ext cx="242890" cy="7985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E789250-0F5B-4F1A-BA93-736E3C2D1835}"/>
              </a:ext>
            </a:extLst>
          </p:cNvPr>
          <p:cNvSpPr/>
          <p:nvPr/>
        </p:nvSpPr>
        <p:spPr>
          <a:xfrm>
            <a:off x="6698596" y="2490025"/>
            <a:ext cx="4111129" cy="1200329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/>
              <a:t>Captures multi dimensional information in fewer dimensions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49251-3760-4EC7-BD96-5271D4FB1E7B}"/>
              </a:ext>
            </a:extLst>
          </p:cNvPr>
          <p:cNvSpPr/>
          <p:nvPr/>
        </p:nvSpPr>
        <p:spPr>
          <a:xfrm>
            <a:off x="6698597" y="3863213"/>
            <a:ext cx="4111128" cy="1200329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GB" sz="2400" dirty="0"/>
              <a:t>Minimises information lost by discarding dimensions with lower variances</a:t>
            </a:r>
          </a:p>
        </p:txBody>
      </p:sp>
    </p:spTree>
    <p:extLst>
      <p:ext uri="{BB962C8B-B14F-4D97-AF65-F5344CB8AC3E}">
        <p14:creationId xmlns:p14="http://schemas.microsoft.com/office/powerpoint/2010/main" val="16819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Image result for scatterplot curve">
            <a:extLst>
              <a:ext uri="{FF2B5EF4-FFF2-40B4-BE49-F238E27FC236}">
                <a16:creationId xmlns:a16="http://schemas.microsoft.com/office/drawing/2014/main" id="{26FF3A6B-3169-4E1C-BF49-F9D15D6AC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96" y="1233287"/>
            <a:ext cx="5279254" cy="398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31A2505E-CD29-4E86-9C46-3FC67C27EA6E}"/>
              </a:ext>
            </a:extLst>
          </p:cNvPr>
          <p:cNvSpPr/>
          <p:nvPr/>
        </p:nvSpPr>
        <p:spPr>
          <a:xfrm rot="17661955">
            <a:off x="5885097" y="2995137"/>
            <a:ext cx="756561" cy="2414422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D24CB1-DBC5-4F0C-A038-0C0F11EFFE92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Support Vector Regression (SVR)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15E83-8C4B-4019-BD17-B85C4F5D3D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A5652-0033-4B07-B281-FA0A0753A3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1965D4-9C08-408A-91BB-ABBE5036A793}"/>
              </a:ext>
            </a:extLst>
          </p:cNvPr>
          <p:cNvSpPr txBox="1"/>
          <p:nvPr/>
        </p:nvSpPr>
        <p:spPr>
          <a:xfrm>
            <a:off x="2142565" y="5217018"/>
            <a:ext cx="352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Relatively high R^2 value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C0F616C-0869-498B-9438-F53E7EBF53E8}"/>
              </a:ext>
            </a:extLst>
          </p:cNvPr>
          <p:cNvSpPr/>
          <p:nvPr/>
        </p:nvSpPr>
        <p:spPr>
          <a:xfrm>
            <a:off x="2671884" y="3162901"/>
            <a:ext cx="2734323" cy="1223210"/>
          </a:xfrm>
          <a:custGeom>
            <a:avLst/>
            <a:gdLst>
              <a:gd name="connsiteX0" fmla="*/ 0 w 2734323"/>
              <a:gd name="connsiteY0" fmla="*/ 1162975 h 1223210"/>
              <a:gd name="connsiteX1" fmla="*/ 1819923 w 2734323"/>
              <a:gd name="connsiteY1" fmla="*/ 1091953 h 1223210"/>
              <a:gd name="connsiteX2" fmla="*/ 2734323 w 2734323"/>
              <a:gd name="connsiteY2" fmla="*/ 0 h 1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34323" h="1223210">
                <a:moveTo>
                  <a:pt x="0" y="1162975"/>
                </a:moveTo>
                <a:cubicBezTo>
                  <a:pt x="682101" y="1224378"/>
                  <a:pt x="1364203" y="1285782"/>
                  <a:pt x="1819923" y="1091953"/>
                </a:cubicBezTo>
                <a:cubicBezTo>
                  <a:pt x="2275644" y="898124"/>
                  <a:pt x="2504983" y="449062"/>
                  <a:pt x="2734323" y="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F9178-929E-4CD0-8AF2-89F0D3DF1593}"/>
              </a:ext>
            </a:extLst>
          </p:cNvPr>
          <p:cNvSpPr txBox="1"/>
          <p:nvPr/>
        </p:nvSpPr>
        <p:spPr>
          <a:xfrm>
            <a:off x="6871701" y="1611345"/>
            <a:ext cx="4111128" cy="46166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Summary of SVR: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BF08E7-F12A-4EA8-83AB-E46E539437FA}"/>
              </a:ext>
            </a:extLst>
          </p:cNvPr>
          <p:cNvSpPr/>
          <p:nvPr/>
        </p:nvSpPr>
        <p:spPr>
          <a:xfrm>
            <a:off x="6871700" y="2167981"/>
            <a:ext cx="4111129" cy="1569660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Transforms data into a higher dimension, such that data can be mapped in a linear, </a:t>
            </a:r>
            <a:r>
              <a:rPr lang="en-US" sz="2400" b="1" dirty="0"/>
              <a:t>continuous</a:t>
            </a:r>
            <a:r>
              <a:rPr lang="en-US" sz="2400" dirty="0"/>
              <a:t> way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48F7AA-9471-4F2A-A071-C786C42B3E53}"/>
              </a:ext>
            </a:extLst>
          </p:cNvPr>
          <p:cNvSpPr/>
          <p:nvPr/>
        </p:nvSpPr>
        <p:spPr>
          <a:xfrm>
            <a:off x="6871700" y="3839400"/>
            <a:ext cx="4111128" cy="1200329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If converted back to lower dimensions, equivalent to a curved fit</a:t>
            </a:r>
          </a:p>
        </p:txBody>
      </p:sp>
    </p:spTree>
    <p:extLst>
      <p:ext uri="{BB962C8B-B14F-4D97-AF65-F5344CB8AC3E}">
        <p14:creationId xmlns:p14="http://schemas.microsoft.com/office/powerpoint/2010/main" val="101053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4BB78FB-E1E2-4D44-BA65-19E7FD31509B}"/>
              </a:ext>
            </a:extLst>
          </p:cNvPr>
          <p:cNvGrpSpPr/>
          <p:nvPr/>
        </p:nvGrpSpPr>
        <p:grpSpPr>
          <a:xfrm>
            <a:off x="1568844" y="1296132"/>
            <a:ext cx="4259634" cy="4783220"/>
            <a:chOff x="841056" y="1179141"/>
            <a:chExt cx="4259634" cy="47832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8B0B12-3732-4645-B1E6-CCC17D966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6" y="1179141"/>
              <a:ext cx="4259634" cy="425963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3E9539-A1C5-4D78-B5DE-445267E0DA97}"/>
                </a:ext>
              </a:extLst>
            </p:cNvPr>
            <p:cNvSpPr txBox="1"/>
            <p:nvPr/>
          </p:nvSpPr>
          <p:spPr>
            <a:xfrm>
              <a:off x="1208654" y="5562251"/>
              <a:ext cx="3524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Raw Input Image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52F78D-6472-4CCF-8790-3AA4B992B1CE}"/>
              </a:ext>
            </a:extLst>
          </p:cNvPr>
          <p:cNvGrpSpPr/>
          <p:nvPr/>
        </p:nvGrpSpPr>
        <p:grpSpPr>
          <a:xfrm>
            <a:off x="1467685" y="1297859"/>
            <a:ext cx="4367941" cy="4778495"/>
            <a:chOff x="6217268" y="578921"/>
            <a:chExt cx="4367941" cy="477849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49241E-2149-492B-A5BB-8BD4763D6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426" y="578921"/>
              <a:ext cx="4259634" cy="425963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085B7A-327A-4606-8DB6-BA4E61606D9B}"/>
                </a:ext>
              </a:extLst>
            </p:cNvPr>
            <p:cNvSpPr txBox="1"/>
            <p:nvPr/>
          </p:nvSpPr>
          <p:spPr>
            <a:xfrm>
              <a:off x="6217268" y="4957306"/>
              <a:ext cx="4367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Fourier Transformed Image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E637D-8E18-46C2-8E7D-FF64974C9C4C}"/>
              </a:ext>
            </a:extLst>
          </p:cNvPr>
          <p:cNvGrpSpPr/>
          <p:nvPr/>
        </p:nvGrpSpPr>
        <p:grpSpPr>
          <a:xfrm>
            <a:off x="1514689" y="1302055"/>
            <a:ext cx="4367941" cy="4783220"/>
            <a:chOff x="5237604" y="1179141"/>
            <a:chExt cx="4367941" cy="47832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B067C7-B541-45F4-85E7-11D34CDA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758" y="1179141"/>
              <a:ext cx="4259634" cy="425963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59E48E-615C-45B2-92DC-C57DD955BD26}"/>
                </a:ext>
              </a:extLst>
            </p:cNvPr>
            <p:cNvSpPr txBox="1"/>
            <p:nvPr/>
          </p:nvSpPr>
          <p:spPr>
            <a:xfrm>
              <a:off x="5237604" y="5562251"/>
              <a:ext cx="4367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 err="1"/>
                <a:t>Binarised</a:t>
              </a:r>
              <a:r>
                <a:rPr lang="en-SG" sz="2000" dirty="0"/>
                <a:t> and Median Filtered Image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98CC7F0-871A-49CA-BC32-0EA572F0191A}"/>
              </a:ext>
            </a:extLst>
          </p:cNvPr>
          <p:cNvGrpSpPr/>
          <p:nvPr/>
        </p:nvGrpSpPr>
        <p:grpSpPr>
          <a:xfrm>
            <a:off x="2138375" y="1855076"/>
            <a:ext cx="3524437" cy="3669468"/>
            <a:chOff x="6692629" y="2953933"/>
            <a:chExt cx="3524437" cy="3669468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BECE12B-0D13-4D20-B509-667A29A42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0497" y="2953933"/>
              <a:ext cx="3206545" cy="320654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9EAFB1A-0900-481B-9F36-A6A6648DF040}"/>
                </a:ext>
              </a:extLst>
            </p:cNvPr>
            <p:cNvSpPr txBox="1"/>
            <p:nvPr/>
          </p:nvSpPr>
          <p:spPr>
            <a:xfrm>
              <a:off x="6692629" y="6223291"/>
              <a:ext cx="3524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Example of an Eigenface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46714C-1BC2-4462-A4BE-4A20E31109FE}"/>
              </a:ext>
            </a:extLst>
          </p:cNvPr>
          <p:cNvGrpSpPr/>
          <p:nvPr/>
        </p:nvGrpSpPr>
        <p:grpSpPr>
          <a:xfrm>
            <a:off x="697972" y="2155205"/>
            <a:ext cx="6262673" cy="3281766"/>
            <a:chOff x="4583122" y="1363272"/>
            <a:chExt cx="6262673" cy="3281766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8919A71-17B8-4E94-A009-89F514F79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71" t="33239" r="34471" b="34170"/>
            <a:stretch/>
          </p:blipFill>
          <p:spPr>
            <a:xfrm>
              <a:off x="7339648" y="1363272"/>
              <a:ext cx="2736715" cy="2811523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CB064D9-58A4-49CD-92BF-174117C775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68" t="28443" r="31042" b="30167"/>
            <a:stretch/>
          </p:blipFill>
          <p:spPr>
            <a:xfrm>
              <a:off x="7999734" y="1959903"/>
              <a:ext cx="1476925" cy="1600721"/>
            </a:xfrm>
            <a:prstGeom prst="rect">
              <a:avLst/>
            </a:prstGeom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0943F7-A51B-44B8-880F-71F22D1692C4}"/>
                </a:ext>
              </a:extLst>
            </p:cNvPr>
            <p:cNvGrpSpPr/>
            <p:nvPr/>
          </p:nvGrpSpPr>
          <p:grpSpPr>
            <a:xfrm>
              <a:off x="4583122" y="1363273"/>
              <a:ext cx="2736715" cy="3272844"/>
              <a:chOff x="514971" y="4092601"/>
              <a:chExt cx="2736715" cy="327284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C2A29B8-8739-4D9E-AD61-D9C7482FA29E}"/>
                  </a:ext>
                </a:extLst>
              </p:cNvPr>
              <p:cNvGrpSpPr/>
              <p:nvPr/>
            </p:nvGrpSpPr>
            <p:grpSpPr>
              <a:xfrm>
                <a:off x="514971" y="4096798"/>
                <a:ext cx="2736715" cy="3268647"/>
                <a:chOff x="1814949" y="2061151"/>
                <a:chExt cx="2736715" cy="3268647"/>
              </a:xfrm>
            </p:grpSpPr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870E4AE7-7DB5-4754-8BA2-E301C722B1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537" t="42171" r="42436" b="42390"/>
                <a:stretch/>
              </p:blipFill>
              <p:spPr>
                <a:xfrm>
                  <a:off x="1814949" y="2061151"/>
                  <a:ext cx="2736715" cy="2811523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D20994F-CDFB-49B3-84A2-AFFCDF0B1A59}"/>
                    </a:ext>
                  </a:extLst>
                </p:cNvPr>
                <p:cNvSpPr txBox="1"/>
                <p:nvPr/>
              </p:nvSpPr>
              <p:spPr>
                <a:xfrm>
                  <a:off x="2644160" y="4929688"/>
                  <a:ext cx="169122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High Value</a:t>
                  </a:r>
                </a:p>
              </p:txBody>
            </p:sp>
          </p:grp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336A7F2A-2ACF-4806-9D8A-B0E6BEB8EF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98" t="12452" r="23892" b="15383"/>
              <a:stretch/>
            </p:blipFill>
            <p:spPr>
              <a:xfrm>
                <a:off x="782496" y="4092601"/>
                <a:ext cx="2099540" cy="2815719"/>
              </a:xfrm>
              <a:prstGeom prst="rect">
                <a:avLst/>
              </a:prstGeom>
            </p:spPr>
          </p:pic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C481435-05A8-492B-94AA-539179600183}"/>
                </a:ext>
              </a:extLst>
            </p:cNvPr>
            <p:cNvSpPr txBox="1"/>
            <p:nvPr/>
          </p:nvSpPr>
          <p:spPr>
            <a:xfrm>
              <a:off x="6477854" y="4244928"/>
              <a:ext cx="4367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Low value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F002A4-0E17-41EF-AC9C-791A6E017D83}"/>
              </a:ext>
            </a:extLst>
          </p:cNvPr>
          <p:cNvGrpSpPr/>
          <p:nvPr/>
        </p:nvGrpSpPr>
        <p:grpSpPr>
          <a:xfrm>
            <a:off x="1655687" y="2151369"/>
            <a:ext cx="4085944" cy="2678336"/>
            <a:chOff x="8950391" y="-367476"/>
            <a:chExt cx="4085944" cy="267833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DEB271F-A24E-458F-969C-38C9C725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41" t="38613" r="40243" b="39168"/>
            <a:stretch/>
          </p:blipFill>
          <p:spPr>
            <a:xfrm>
              <a:off x="11001018" y="-367476"/>
              <a:ext cx="1965905" cy="2272971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4C05292-174F-48C4-8749-B2B7D572A00B}"/>
                </a:ext>
              </a:extLst>
            </p:cNvPr>
            <p:cNvGrpSpPr/>
            <p:nvPr/>
          </p:nvGrpSpPr>
          <p:grpSpPr>
            <a:xfrm>
              <a:off x="8950391" y="-367475"/>
              <a:ext cx="4085944" cy="2678335"/>
              <a:chOff x="9001212" y="1368744"/>
              <a:chExt cx="4085944" cy="2678335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53A4EE66-8E1B-4EAE-9C76-7E91F96D9E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41" t="38613" r="40243" b="39168"/>
              <a:stretch/>
            </p:blipFill>
            <p:spPr>
              <a:xfrm>
                <a:off x="9069301" y="1368744"/>
                <a:ext cx="1965905" cy="2272971"/>
              </a:xfrm>
              <a:prstGeom prst="rect">
                <a:avLst/>
              </a:prstGeom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0A8E607-A32A-46CC-B4BD-A5EB3DB7D8D3}"/>
                  </a:ext>
                </a:extLst>
              </p:cNvPr>
              <p:cNvGrpSpPr/>
              <p:nvPr/>
            </p:nvGrpSpPr>
            <p:grpSpPr>
              <a:xfrm>
                <a:off x="9001212" y="1785263"/>
                <a:ext cx="4085944" cy="2261816"/>
                <a:chOff x="4839195" y="3134644"/>
                <a:chExt cx="4085944" cy="2261816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C1D3F3E-5B75-4766-9CB2-877F888702F6}"/>
                    </a:ext>
                  </a:extLst>
                </p:cNvPr>
                <p:cNvSpPr/>
                <p:nvPr/>
              </p:nvSpPr>
              <p:spPr>
                <a:xfrm>
                  <a:off x="5388466" y="3402789"/>
                  <a:ext cx="1000904" cy="993465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0185688-23E9-4B74-8479-E9C392C9A7C1}"/>
                    </a:ext>
                  </a:extLst>
                </p:cNvPr>
                <p:cNvSpPr txBox="1"/>
                <p:nvPr/>
              </p:nvSpPr>
              <p:spPr>
                <a:xfrm>
                  <a:off x="4839195" y="5027128"/>
                  <a:ext cx="2089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High mean intensity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E1BE38C-A7B9-46B9-9819-DAD6AAB7DEA9}"/>
                    </a:ext>
                  </a:extLst>
                </p:cNvPr>
                <p:cNvCxnSpPr>
                  <a:cxnSpLocks/>
                  <a:endCxn id="48" idx="0"/>
                </p:cNvCxnSpPr>
                <p:nvPr/>
              </p:nvCxnSpPr>
              <p:spPr>
                <a:xfrm flipH="1" flipV="1">
                  <a:off x="5888918" y="3402789"/>
                  <a:ext cx="3734" cy="499874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D0EEFFE-A0BB-4E87-BD7E-2FB856826B5F}"/>
                    </a:ext>
                  </a:extLst>
                </p:cNvPr>
                <p:cNvSpPr/>
                <p:nvPr/>
              </p:nvSpPr>
              <p:spPr>
                <a:xfrm>
                  <a:off x="7012817" y="3134644"/>
                  <a:ext cx="1650952" cy="1600721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8D177E5-8972-43C1-B53E-646B93A40D0B}"/>
                    </a:ext>
                  </a:extLst>
                </p:cNvPr>
                <p:cNvSpPr txBox="1"/>
                <p:nvPr/>
              </p:nvSpPr>
              <p:spPr>
                <a:xfrm>
                  <a:off x="6835164" y="5020778"/>
                  <a:ext cx="20899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Low mean intensity</a:t>
                  </a: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88637E4-EF63-459A-830B-911BA1CE4971}"/>
                    </a:ext>
                  </a:extLst>
                </p:cNvPr>
                <p:cNvCxnSpPr>
                  <a:cxnSpLocks/>
                  <a:endCxn id="46" idx="0"/>
                </p:cNvCxnSpPr>
                <p:nvPr/>
              </p:nvCxnSpPr>
              <p:spPr>
                <a:xfrm flipV="1">
                  <a:off x="7838295" y="3134644"/>
                  <a:ext cx="0" cy="76802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0D24CB1-DBC5-4F0C-A038-0C0F11EFFE92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Overview: Data processing for SVR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15E83-8C4B-4019-BD17-B85C4F5D3DB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9A5652-0033-4B07-B281-FA0A0753A3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1606AA-D9E0-4718-AC48-EAD47FA1ABEF}"/>
              </a:ext>
            </a:extLst>
          </p:cNvPr>
          <p:cNvSpPr/>
          <p:nvPr/>
        </p:nvSpPr>
        <p:spPr>
          <a:xfrm>
            <a:off x="7016377" y="1845355"/>
            <a:ext cx="4138723" cy="591621"/>
          </a:xfrm>
          <a:prstGeom prst="rect">
            <a:avLst/>
          </a:prstGeom>
          <a:solidFill>
            <a:srgbClr val="FFDD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2"/>
            </a:pPr>
            <a:r>
              <a:rPr lang="en-SG" sz="2400" dirty="0">
                <a:solidFill>
                  <a:schemeClr val="tx1"/>
                </a:solidFill>
              </a:rPr>
              <a:t>Image 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DE530D-8628-4A97-9330-73EFC7B2657C}"/>
              </a:ext>
            </a:extLst>
          </p:cNvPr>
          <p:cNvSpPr/>
          <p:nvPr/>
        </p:nvSpPr>
        <p:spPr>
          <a:xfrm>
            <a:off x="7007046" y="2505465"/>
            <a:ext cx="4138722" cy="587552"/>
          </a:xfrm>
          <a:prstGeom prst="rect">
            <a:avLst/>
          </a:prstGeom>
          <a:solidFill>
            <a:srgbClr val="FFDD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3"/>
            </a:pPr>
            <a:r>
              <a:rPr lang="en-SG" sz="2400" dirty="0">
                <a:solidFill>
                  <a:schemeClr val="tx1"/>
                </a:solidFill>
              </a:rPr>
              <a:t>Fourier Transformation (FT)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012C2D-1166-4FE0-B3CA-909DF9A1B660}"/>
              </a:ext>
            </a:extLst>
          </p:cNvPr>
          <p:cNvSpPr/>
          <p:nvPr/>
        </p:nvSpPr>
        <p:spPr>
          <a:xfrm>
            <a:off x="7016377" y="3166549"/>
            <a:ext cx="4138721" cy="942863"/>
          </a:xfrm>
          <a:prstGeom prst="rect">
            <a:avLst/>
          </a:prstGeom>
          <a:solidFill>
            <a:srgbClr val="FFDD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4"/>
            </a:pPr>
            <a:r>
              <a:rPr lang="en-SG" sz="2400" dirty="0">
                <a:solidFill>
                  <a:schemeClr val="tx1"/>
                </a:solidFill>
              </a:rPr>
              <a:t>Rough Scaling – max </a:t>
            </a:r>
            <a:r>
              <a:rPr lang="en-SG" sz="2400" dirty="0" err="1">
                <a:solidFill>
                  <a:schemeClr val="tx1"/>
                </a:solidFill>
              </a:rPr>
              <a:t>avg</a:t>
            </a:r>
            <a:r>
              <a:rPr lang="en-SG" sz="2400" dirty="0">
                <a:solidFill>
                  <a:schemeClr val="tx1"/>
                </a:solidFill>
              </a:rPr>
              <a:t> pixel value for given radius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3A3A33-696E-4B3F-9F03-E65DE33BCA16}"/>
              </a:ext>
            </a:extLst>
          </p:cNvPr>
          <p:cNvSpPr/>
          <p:nvPr/>
        </p:nvSpPr>
        <p:spPr>
          <a:xfrm>
            <a:off x="7007047" y="4177560"/>
            <a:ext cx="4138720" cy="1013096"/>
          </a:xfrm>
          <a:prstGeom prst="rect">
            <a:avLst/>
          </a:prstGeom>
          <a:solidFill>
            <a:srgbClr val="FFDD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5"/>
            </a:pPr>
            <a:r>
              <a:rPr lang="en-SG" sz="2400" dirty="0">
                <a:solidFill>
                  <a:schemeClr val="tx1"/>
                </a:solidFill>
              </a:rPr>
              <a:t>Refined Scaling –pixel by pixel multi. w/ reference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9417F0-D9B2-4634-ACBA-16F5A4E34C0F}"/>
              </a:ext>
            </a:extLst>
          </p:cNvPr>
          <p:cNvSpPr/>
          <p:nvPr/>
        </p:nvSpPr>
        <p:spPr>
          <a:xfrm>
            <a:off x="7007046" y="5260789"/>
            <a:ext cx="4138719" cy="1013096"/>
          </a:xfrm>
          <a:prstGeom prst="rect">
            <a:avLst/>
          </a:prstGeom>
          <a:solidFill>
            <a:srgbClr val="FFDD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 startAt="6"/>
            </a:pPr>
            <a:r>
              <a:rPr lang="en-SG" sz="2400" dirty="0">
                <a:solidFill>
                  <a:schemeClr val="tx1"/>
                </a:solidFill>
              </a:rPr>
              <a:t>Find eigenface of magnitude of FT (Uses PCA)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A9BE52-4135-464E-9525-422C58815035}"/>
              </a:ext>
            </a:extLst>
          </p:cNvPr>
          <p:cNvSpPr/>
          <p:nvPr/>
        </p:nvSpPr>
        <p:spPr>
          <a:xfrm>
            <a:off x="7007047" y="1175440"/>
            <a:ext cx="4138724" cy="591621"/>
          </a:xfrm>
          <a:prstGeom prst="rect">
            <a:avLst/>
          </a:prstGeom>
          <a:solidFill>
            <a:srgbClr val="FFDDD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SG" sz="2300" dirty="0">
                <a:solidFill>
                  <a:schemeClr val="tx1"/>
                </a:solidFill>
              </a:rPr>
              <a:t>Image generation</a:t>
            </a:r>
          </a:p>
        </p:txBody>
      </p:sp>
    </p:spTree>
    <p:extLst>
      <p:ext uri="{BB962C8B-B14F-4D97-AF65-F5344CB8AC3E}">
        <p14:creationId xmlns:p14="http://schemas.microsoft.com/office/powerpoint/2010/main" val="6263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Step 1: Data Generation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789250-0F5B-4F1A-BA93-736E3C2D1835}"/>
              </a:ext>
            </a:extLst>
          </p:cNvPr>
          <p:cNvSpPr/>
          <p:nvPr/>
        </p:nvSpPr>
        <p:spPr>
          <a:xfrm>
            <a:off x="6254710" y="3665413"/>
            <a:ext cx="411112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/>
              <a:t>Generates images from non discrete values of A and 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49251-3760-4EC7-BD96-5271D4FB1E7B}"/>
              </a:ext>
            </a:extLst>
          </p:cNvPr>
          <p:cNvSpPr/>
          <p:nvPr/>
        </p:nvSpPr>
        <p:spPr>
          <a:xfrm>
            <a:off x="6254710" y="4598245"/>
            <a:ext cx="4111128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GB" sz="2400" dirty="0"/>
              <a:t>Check for discrepancies in generated images. Reject those data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C8D15-C373-4150-A7F0-9F01F71CF38B}"/>
              </a:ext>
            </a:extLst>
          </p:cNvPr>
          <p:cNvSpPr txBox="1"/>
          <p:nvPr/>
        </p:nvSpPr>
        <p:spPr>
          <a:xfrm>
            <a:off x="6254711" y="1429529"/>
            <a:ext cx="4111128" cy="707886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Script: 01-GenerateMumaxSims-Modified.py, and others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8B207-CE7F-4D9E-AC37-1B6BA5D6EF97}"/>
              </a:ext>
            </a:extLst>
          </p:cNvPr>
          <p:cNvSpPr txBox="1"/>
          <p:nvPr/>
        </p:nvSpPr>
        <p:spPr>
          <a:xfrm>
            <a:off x="6254710" y="3104143"/>
            <a:ext cx="411112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Key notes: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E465F-5DEE-4BA2-AD74-34DABCBF8731}"/>
              </a:ext>
            </a:extLst>
          </p:cNvPr>
          <p:cNvSpPr txBox="1"/>
          <p:nvPr/>
        </p:nvSpPr>
        <p:spPr>
          <a:xfrm>
            <a:off x="6254712" y="2249664"/>
            <a:ext cx="4111127" cy="46166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Readme: README_0.txt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4861E-0701-4320-B3BF-5282E988C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65" y="1282267"/>
            <a:ext cx="3747262" cy="37472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8B2C50-7416-41B1-B5B7-A1AB279D4086}"/>
              </a:ext>
            </a:extLst>
          </p:cNvPr>
          <p:cNvSpPr txBox="1"/>
          <p:nvPr/>
        </p:nvSpPr>
        <p:spPr>
          <a:xfrm>
            <a:off x="1761777" y="5198410"/>
            <a:ext cx="35244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Indication that relaxed image is correctly generated (refer to ReadMe)</a:t>
            </a:r>
          </a:p>
        </p:txBody>
      </p:sp>
    </p:spTree>
    <p:extLst>
      <p:ext uri="{BB962C8B-B14F-4D97-AF65-F5344CB8AC3E}">
        <p14:creationId xmlns:p14="http://schemas.microsoft.com/office/powerpoint/2010/main" val="403379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Steps 2-6: Data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789250-0F5B-4F1A-BA93-736E3C2D1835}"/>
              </a:ext>
            </a:extLst>
          </p:cNvPr>
          <p:cNvSpPr/>
          <p:nvPr/>
        </p:nvSpPr>
        <p:spPr>
          <a:xfrm>
            <a:off x="6254710" y="3665413"/>
            <a:ext cx="411112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/>
              <a:t>Performs 2 levels of scaling and generates eigenfaces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849251-3760-4EC7-BD96-5271D4FB1E7B}"/>
              </a:ext>
            </a:extLst>
          </p:cNvPr>
          <p:cNvSpPr/>
          <p:nvPr/>
        </p:nvSpPr>
        <p:spPr>
          <a:xfrm>
            <a:off x="6254710" y="4598245"/>
            <a:ext cx="4111128" cy="11541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GB" sz="2300" dirty="0"/>
              <a:t>Check 3-Fitting Curves and 4-FS Scaled\Intensity Curves folders for failed fittings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C8D15-C373-4150-A7F0-9F01F71CF38B}"/>
              </a:ext>
            </a:extLst>
          </p:cNvPr>
          <p:cNvSpPr txBox="1"/>
          <p:nvPr/>
        </p:nvSpPr>
        <p:spPr>
          <a:xfrm>
            <a:off x="6254711" y="1429529"/>
            <a:ext cx="4111128" cy="707886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Script: a0-Compiler.py and dependencies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8B207-CE7F-4D9E-AC37-1B6BA5D6EF97}"/>
              </a:ext>
            </a:extLst>
          </p:cNvPr>
          <p:cNvSpPr txBox="1"/>
          <p:nvPr/>
        </p:nvSpPr>
        <p:spPr>
          <a:xfrm>
            <a:off x="6254710" y="3104143"/>
            <a:ext cx="411112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Key notes: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E465F-5DEE-4BA2-AD74-34DABCBF8731}"/>
              </a:ext>
            </a:extLst>
          </p:cNvPr>
          <p:cNvSpPr txBox="1"/>
          <p:nvPr/>
        </p:nvSpPr>
        <p:spPr>
          <a:xfrm>
            <a:off x="6254712" y="2249664"/>
            <a:ext cx="4111127" cy="461665"/>
          </a:xfrm>
          <a:prstGeom prst="rect">
            <a:avLst/>
          </a:prstGeom>
          <a:solidFill>
            <a:srgbClr val="FFDDDD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Readme: README_1.txt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B2C50-7416-41B1-B5B7-A1AB279D4086}"/>
              </a:ext>
            </a:extLst>
          </p:cNvPr>
          <p:cNvSpPr txBox="1"/>
          <p:nvPr/>
        </p:nvSpPr>
        <p:spPr>
          <a:xfrm>
            <a:off x="1725375" y="5451781"/>
            <a:ext cx="3524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Example of eigenface generated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30CA29-5784-457F-B0B5-C7E25BEF0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47" y="1432853"/>
            <a:ext cx="3992294" cy="39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919079A2-C5FF-4124-9AEF-44F2232B7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2" y="1394610"/>
            <a:ext cx="3698739" cy="3698739"/>
          </a:xfrm>
          <a:prstGeom prst="rect">
            <a:avLst/>
          </a:prstGeom>
        </p:spPr>
      </p:pic>
      <p:pic>
        <p:nvPicPr>
          <p:cNvPr id="21" name="Picture 20" descr="A close up of a coral&#10;&#10;Description automatically generated">
            <a:extLst>
              <a:ext uri="{FF2B5EF4-FFF2-40B4-BE49-F238E27FC236}">
                <a16:creationId xmlns:a16="http://schemas.microsoft.com/office/drawing/2014/main" id="{B05020F7-C73A-4621-8695-3D56D0C0FE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3" y="1410152"/>
            <a:ext cx="3670435" cy="3670435"/>
          </a:xfrm>
          <a:prstGeom prst="rect">
            <a:avLst/>
          </a:prstGeom>
        </p:spPr>
      </p:pic>
      <p:pic>
        <p:nvPicPr>
          <p:cNvPr id="5" name="Picture 4" descr="A picture containing outdoor&#10;&#10;Description automatically generated">
            <a:extLst>
              <a:ext uri="{FF2B5EF4-FFF2-40B4-BE49-F238E27FC236}">
                <a16:creationId xmlns:a16="http://schemas.microsoft.com/office/drawing/2014/main" id="{72138A9E-5D60-4F1A-B1F8-FF435BD7A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321" y="1401868"/>
            <a:ext cx="3678720" cy="3678720"/>
          </a:xfrm>
          <a:prstGeom prst="rect">
            <a:avLst/>
          </a:prstGeom>
        </p:spPr>
      </p:pic>
      <p:pic>
        <p:nvPicPr>
          <p:cNvPr id="22" name="Picture 21" descr="A close up of a coral&#10;&#10;Description automatically generated">
            <a:extLst>
              <a:ext uri="{FF2B5EF4-FFF2-40B4-BE49-F238E27FC236}">
                <a16:creationId xmlns:a16="http://schemas.microsoft.com/office/drawing/2014/main" id="{C27936F4-A9A2-4655-B321-8A6DAF1210B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35" y="1414266"/>
            <a:ext cx="3666322" cy="36663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41A7D44-9C34-4EA6-B809-F358292CFC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402" y="1399750"/>
            <a:ext cx="3698739" cy="3698739"/>
          </a:xfrm>
          <a:prstGeom prst="rect">
            <a:avLst/>
          </a:prstGeom>
        </p:spPr>
      </p:pic>
      <p:pic>
        <p:nvPicPr>
          <p:cNvPr id="20" name="Picture 19" descr="A picture containing animal, invertebrate&#10;&#10;Description automatically generated">
            <a:extLst>
              <a:ext uri="{FF2B5EF4-FFF2-40B4-BE49-F238E27FC236}">
                <a16:creationId xmlns:a16="http://schemas.microsoft.com/office/drawing/2014/main" id="{C2AC2991-2FCA-4F47-8F81-C71BA69F9EA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40" y="1414266"/>
            <a:ext cx="3684223" cy="3684223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FE29555A-19E6-4A44-995D-853ADB4DC124}"/>
              </a:ext>
            </a:extLst>
          </p:cNvPr>
          <p:cNvSpPr txBox="1">
            <a:spLocks/>
          </p:cNvSpPr>
          <p:nvPr/>
        </p:nvSpPr>
        <p:spPr>
          <a:xfrm>
            <a:off x="0" y="-12700"/>
            <a:ext cx="12192004" cy="591621"/>
          </a:xfrm>
          <a:prstGeom prst="rect">
            <a:avLst/>
          </a:prstGeom>
          <a:solidFill>
            <a:srgbClr val="000FA5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ctr"/>
            <a:r>
              <a:rPr lang="en-SG" sz="4000" b="1" dirty="0">
                <a:solidFill>
                  <a:schemeClr val="bg1"/>
                </a:solidFill>
              </a:rPr>
              <a:t>Relationship between scale in Fourier and real </a:t>
            </a:r>
            <a:r>
              <a:rPr lang="en-SG" sz="4000" b="1" dirty="0" err="1">
                <a:solidFill>
                  <a:schemeClr val="bg1"/>
                </a:solidFill>
              </a:rPr>
              <a:t>spcae</a:t>
            </a:r>
            <a:endParaRPr lang="en-SG" sz="4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10D3EF-8684-45FD-A06F-8BE656811C2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477" r="71926" b="9889"/>
          <a:stretch/>
        </p:blipFill>
        <p:spPr>
          <a:xfrm>
            <a:off x="-9939" y="6116676"/>
            <a:ext cx="451683" cy="741324"/>
          </a:xfrm>
          <a:prstGeom prst="rect">
            <a:avLst/>
          </a:prstGeom>
          <a:ln w="12700">
            <a:solidFill>
              <a:srgbClr val="000099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63AF2C-234C-4851-8B11-0DB23BC5A8E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426" y="6408512"/>
            <a:ext cx="831578" cy="4677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203003-69F4-4BC6-AB81-4D26F8C5CB1C}"/>
              </a:ext>
            </a:extLst>
          </p:cNvPr>
          <p:cNvCxnSpPr>
            <a:cxnSpLocks/>
          </p:cNvCxnSpPr>
          <p:nvPr/>
        </p:nvCxnSpPr>
        <p:spPr>
          <a:xfrm>
            <a:off x="5993494" y="1599805"/>
            <a:ext cx="63758" cy="14248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E8FF34-CCD9-4FD8-B301-E3C84A7261A7}"/>
              </a:ext>
            </a:extLst>
          </p:cNvPr>
          <p:cNvCxnSpPr>
            <a:cxnSpLocks/>
          </p:cNvCxnSpPr>
          <p:nvPr/>
        </p:nvCxnSpPr>
        <p:spPr>
          <a:xfrm flipH="1">
            <a:off x="2336800" y="1599805"/>
            <a:ext cx="2974324" cy="15933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23254E-30C5-4D3A-9403-7F07A8721B52}"/>
              </a:ext>
            </a:extLst>
          </p:cNvPr>
          <p:cNvSpPr txBox="1"/>
          <p:nvPr/>
        </p:nvSpPr>
        <p:spPr>
          <a:xfrm>
            <a:off x="762407" y="5362457"/>
            <a:ext cx="1067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Fourier Transformed Images of (L), (M) and (H) simulation images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AF41B0-D03D-4E06-AF1C-3A4AFCBD7A3C}"/>
              </a:ext>
            </a:extLst>
          </p:cNvPr>
          <p:cNvCxnSpPr>
            <a:cxnSpLocks/>
          </p:cNvCxnSpPr>
          <p:nvPr/>
        </p:nvCxnSpPr>
        <p:spPr>
          <a:xfrm>
            <a:off x="6312807" y="1599805"/>
            <a:ext cx="3439886" cy="14792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6021C30-BFF7-46A4-8D8E-97129E396FFD}"/>
              </a:ext>
            </a:extLst>
          </p:cNvPr>
          <p:cNvSpPr txBox="1"/>
          <p:nvPr/>
        </p:nvSpPr>
        <p:spPr>
          <a:xfrm>
            <a:off x="422636" y="4634421"/>
            <a:ext cx="108009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Small</a:t>
            </a:r>
            <a:endParaRPr lang="en-GB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AFACC-ABD2-40CA-BDE3-4246D015E743}"/>
              </a:ext>
            </a:extLst>
          </p:cNvPr>
          <p:cNvSpPr txBox="1"/>
          <p:nvPr/>
        </p:nvSpPr>
        <p:spPr>
          <a:xfrm>
            <a:off x="4207881" y="4619772"/>
            <a:ext cx="148807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Medium</a:t>
            </a:r>
            <a:endParaRPr lang="en-GB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4B284-A45D-4FDE-B656-E96B66283B20}"/>
              </a:ext>
            </a:extLst>
          </p:cNvPr>
          <p:cNvSpPr txBox="1"/>
          <p:nvPr/>
        </p:nvSpPr>
        <p:spPr>
          <a:xfrm>
            <a:off x="7991904" y="4645274"/>
            <a:ext cx="108009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Large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74575-3B26-40B8-B713-9E4B626990F5}"/>
              </a:ext>
            </a:extLst>
          </p:cNvPr>
          <p:cNvSpPr txBox="1"/>
          <p:nvPr/>
        </p:nvSpPr>
        <p:spPr>
          <a:xfrm>
            <a:off x="4523922" y="1199695"/>
            <a:ext cx="2917174" cy="523220"/>
          </a:xfrm>
          <a:prstGeom prst="rect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Inner White 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F34EF8-38B5-4353-931C-BAA2552B4897}"/>
              </a:ext>
            </a:extLst>
          </p:cNvPr>
          <p:cNvSpPr txBox="1"/>
          <p:nvPr/>
        </p:nvSpPr>
        <p:spPr>
          <a:xfrm>
            <a:off x="2050935" y="5443734"/>
            <a:ext cx="8523743" cy="461665"/>
          </a:xfrm>
          <a:prstGeom prst="rect">
            <a:avLst/>
          </a:prstGeom>
          <a:solidFill>
            <a:srgbClr val="FFE1E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Size of inner white ring inversely related to periodicity</a:t>
            </a:r>
          </a:p>
        </p:txBody>
      </p:sp>
    </p:spTree>
    <p:extLst>
      <p:ext uri="{BB962C8B-B14F-4D97-AF65-F5344CB8AC3E}">
        <p14:creationId xmlns:p14="http://schemas.microsoft.com/office/powerpoint/2010/main" val="343882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8BAD7B6F09D04895327EB997903EC4" ma:contentTypeVersion="8" ma:contentTypeDescription="Create a new document." ma:contentTypeScope="" ma:versionID="435ed3ef2ef1388622118f275ee1b51a">
  <xsd:schema xmlns:xsd="http://www.w3.org/2001/XMLSchema" xmlns:xs="http://www.w3.org/2001/XMLSchema" xmlns:p="http://schemas.microsoft.com/office/2006/metadata/properties" xmlns:ns3="eabdd841-0a4f-4984-b843-6728e9488faa" targetNamespace="http://schemas.microsoft.com/office/2006/metadata/properties" ma:root="true" ma:fieldsID="7f9bd0d65e1260985b08a456807639cf" ns3:_="">
    <xsd:import namespace="eabdd841-0a4f-4984-b843-6728e9488f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bdd841-0a4f-4984-b843-6728e9488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BD132C-CFF2-40C3-AE02-DDAC8378CB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BFCA2D-D7D5-43F4-8C18-8EBB3DBD3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bdd841-0a4f-4984-b843-6728e9488f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F59613-8789-472F-98AC-A1B541F9D861}">
  <ds:schemaRefs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eabdd841-0a4f-4984-b843-6728e9488f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1690</Words>
  <Application>Microsoft Office PowerPoint</Application>
  <PresentationFormat>Widescreen</PresentationFormat>
  <Paragraphs>312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Tey</dc:creator>
  <cp:lastModifiedBy>Nicholas Tey</cp:lastModifiedBy>
  <cp:revision>29</cp:revision>
  <dcterms:created xsi:type="dcterms:W3CDTF">2019-08-19T06:43:17Z</dcterms:created>
  <dcterms:modified xsi:type="dcterms:W3CDTF">2019-08-29T03:50:08Z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0x010100CC8BAD7B6F09D04895327EB997903EC4</vt:lpwstr>
  </property>
</Properties>
</file>