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70000"/>
            <a:ext cx="702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00" y="90000"/>
            <a:ext cx="7740000" cy="117000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st="35638" dir="270000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70000"/>
            <a:ext cx="702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Fourth Outline Level</a:t>
            </a:r>
            <a:endParaRPr b="0" lang="en-US" sz="1600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Fifth Outline Level</a:t>
            </a:r>
            <a:endParaRPr b="0" lang="en-US" sz="1600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Sixth Outline Level</a:t>
            </a:r>
            <a:endParaRPr b="0" lang="en-US" sz="1600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Seventh Outline Level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27E3A1F-5B58-41A5-B7E8-EC7C657F5D0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diegoalarc/Challenge_up42" TargetMode="External"/><Relationship Id="rId2" Type="http://schemas.openxmlformats.org/officeDocument/2006/relationships/hyperlink" Target="https://github.com/diegoalarc/Challenge_up42/blob/main/Up42_Challenge_Sentinel_2.ipynb" TargetMode="External"/><Relationship Id="rId3" Type="http://schemas.openxmlformats.org/officeDocument/2006/relationships/hyperlink" Target="https://diegoalarc.github.io/Challenge_up42/" TargetMode="External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28600" y="172080"/>
            <a:ext cx="73152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Customer Support Challenge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40000" y="1440000"/>
            <a:ext cx="9000000" cy="267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Assessing the health of forests in Bhutan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through the use of satellite images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685800" y="4800600"/>
            <a:ext cx="27432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CSE: Diego Alarcón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936640" y="35640"/>
            <a:ext cx="1107360" cy="1107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Customer needs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40000" y="2286000"/>
            <a:ext cx="9000000" cy="25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How to valuate the health </a:t>
            </a:r>
            <a:r>
              <a:rPr b="0" lang="en-US" sz="2600" spc="-1" strike="noStrike">
                <a:latin typeface="Arial"/>
              </a:rPr>
              <a:t>of forests?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Results in Cloud Optimized </a:t>
            </a:r>
            <a:r>
              <a:rPr b="0" lang="en-US" sz="2600" spc="-1" strike="noStrike">
                <a:latin typeface="Arial"/>
              </a:rPr>
              <a:t>GeoTIFF (COG) format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8936640" y="35640"/>
            <a:ext cx="1107360" cy="1107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Forestry in Bhutan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12000" y="1440000"/>
            <a:ext cx="4032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Deciduous &amp; Evergreen </a:t>
            </a:r>
            <a:r>
              <a:rPr b="0" lang="en-US" sz="2600" spc="-1" strike="noStrike">
                <a:latin typeface="Arial"/>
              </a:rPr>
              <a:t>Species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Weather condition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Topography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029200" y="1351080"/>
            <a:ext cx="2057400" cy="1542960"/>
          </a:xfrm>
          <a:prstGeom prst="rect">
            <a:avLst/>
          </a:prstGeom>
          <a:ln w="1800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486400" y="2743200"/>
            <a:ext cx="2289240" cy="1516680"/>
          </a:xfrm>
          <a:prstGeom prst="rect">
            <a:avLst/>
          </a:prstGeom>
          <a:ln w="1800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6172200" y="4114800"/>
            <a:ext cx="2314800" cy="1371600"/>
          </a:xfrm>
          <a:prstGeom prst="rect">
            <a:avLst/>
          </a:prstGeom>
          <a:ln w="18000"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7315200" y="1828800"/>
            <a:ext cx="2286000" cy="795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Three deciduous forests shown summer, autumn and winter.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 rot="19183200">
            <a:off x="7802640" y="2066760"/>
            <a:ext cx="439200" cy="1669680"/>
          </a:xfrm>
          <a:custGeom>
            <a:avLst/>
            <a:gdLst/>
            <a:ahLst/>
            <a:rect l="0" t="0" r="r" b="b"/>
            <a:pathLst>
              <a:path w="1222" h="4641">
                <a:moveTo>
                  <a:pt x="348" y="1"/>
                </a:moveTo>
                <a:lnTo>
                  <a:pt x="428" y="3493"/>
                </a:lnTo>
                <a:lnTo>
                  <a:pt x="0" y="3493"/>
                </a:lnTo>
                <a:lnTo>
                  <a:pt x="637" y="4640"/>
                </a:lnTo>
                <a:lnTo>
                  <a:pt x="1221" y="3492"/>
                </a:lnTo>
                <a:lnTo>
                  <a:pt x="794" y="3493"/>
                </a:lnTo>
                <a:lnTo>
                  <a:pt x="715" y="0"/>
                </a:lnTo>
                <a:lnTo>
                  <a:pt x="348" y="1"/>
                </a:lnTo>
              </a:path>
            </a:pathLst>
          </a:custGeom>
          <a:solidFill>
            <a:srgbClr val="3465a4"/>
          </a:solidFill>
          <a:ln w="18000">
            <a:solidFill>
              <a:srgbClr val="dee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8936640" y="35640"/>
            <a:ext cx="1107360" cy="1107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Possible solutions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40000" y="1440000"/>
            <a:ext cx="44892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NVDI, EVI &amp; other Index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Time-Series (longer timeframe)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Mosaic from scenes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5029200" y="1435680"/>
            <a:ext cx="44892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Modis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Sentinel-2 L2A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Spot &amp; Pleiades (Specific places)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8936640" y="35640"/>
            <a:ext cx="1107360" cy="1107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UP42 Service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32640" y="1335600"/>
            <a:ext cx="9414720" cy="4186800"/>
          </a:xfrm>
          <a:prstGeom prst="rect">
            <a:avLst/>
          </a:prstGeom>
          <a:ln w="1800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8936640" y="35640"/>
            <a:ext cx="1107360" cy="1107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70000"/>
            <a:ext cx="702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Illustrative examples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2630880" y="2168640"/>
            <a:ext cx="481824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GitHub - Challenge_up42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2630880" y="2854440"/>
            <a:ext cx="481824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2"/>
              </a:rPr>
              <a:t>Python process with Sentinel-2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Shape 4"/>
          <p:cNvSpPr txBox="1"/>
          <p:nvPr/>
        </p:nvSpPr>
        <p:spPr>
          <a:xfrm>
            <a:off x="2630880" y="3540240"/>
            <a:ext cx="481824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3"/>
              </a:rPr>
              <a:t>Sample on the web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8936640" y="35640"/>
            <a:ext cx="1107360" cy="1107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LibreOffice/7.0.2.2$Linux_X86_64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2021-06-30T23:32:40Z</dcterms:created>
  <dc:creator>Diego alonso Alarcón Díaz</dc:creator>
  <dc:description/>
  <dc:language>en-US</dc:language>
  <cp:lastModifiedBy>Diego alonso Alarcón Díaz</cp:lastModifiedBy>
  <dcterms:modified xsi:type="dcterms:W3CDTF">2021-07-01T12:26:57Z</dcterms:modified>
  <cp:revision>3</cp:revision>
  <dc:subject/>
  <dc:title>Bright Blue</dc:title>
</cp:coreProperties>
</file>