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Aldarondo</dc:creator>
  <cp:lastModifiedBy>Diego Aldarondo</cp:lastModifiedBy>
  <cp:revision>15</cp:revision>
  <dcterms:created xsi:type="dcterms:W3CDTF">2018-10-29T19:58:28Z</dcterms:created>
  <dcterms:modified xsi:type="dcterms:W3CDTF">2018-11-02T14:22:39Z</dcterms:modified>
</cp:coreProperties>
</file>