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0FEE-26F4-4B1F-B606-79B5C9C04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6F873-2BDC-4A75-A706-900A28D08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E343B-2D37-4863-AF51-9343ACCB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16BF-17C7-4174-81FA-0D6873BC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7229-6529-4DC9-94ED-B38EDC1D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0DF8-CCD0-4C5D-B36E-980F34C8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9000B-731B-42AA-978A-CBE6057E9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CA195-838F-49D4-BFD1-8AC20413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E1C9-0DA4-46BD-820F-5C948E5F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7D30C-726E-4520-81BC-F11E7DAD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965F9-0BAD-4F17-9A05-FBB6BB9F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0756E-D644-47D1-B833-203EEEC7F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E06B-1E37-40D1-87BA-3F2CF0EF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55ECB-E134-4E5C-9DF7-619FD8AF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9C27-20A4-4823-96E6-E8FEFE48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9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9276-A972-49DA-AFAD-CB8140AD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4E1B-1906-4C42-AC47-82765E551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173C-69BF-44B1-B34C-C345EA6D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9B58-07DF-44BE-A8FF-2E0FD22B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D5A9-4323-4F51-B074-BC841392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DEA2-689F-4895-B172-77F6FBE3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2211B-92DE-46E3-A1E3-51AE069C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865DD-85D2-4612-AE7C-236C36BE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3A49-C170-4CFB-B72F-0BE722CB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CBAA-C5AE-4B77-9FE4-5918CF5A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8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60A9-5B05-4833-8640-E244E495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A193-72E2-44E0-AE10-7CC67D261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E0CF9-FD9B-4948-8935-87B86F175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65098-1E1B-4B0A-981F-240D4AC6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6D6B4-EE01-47D4-9FF7-6D8BCF7D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6613F-10C6-4B86-9E3F-2FF9C436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4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FBA-E7C2-4182-8715-706D8FFE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064A2-A6BE-4E2B-B694-E36642BD6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71302-7CE4-43DA-924C-858249A9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FC502-E1EA-4F49-8589-AA0E75699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3707B-3DDC-4985-9751-31916A1F8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D0752-57CB-4B33-B595-E8488089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3C966-B6DC-4F99-80E2-71525FD5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FF9A6-C2D3-4123-8B73-BA181F64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4BC3-B006-465A-A8C3-B858484E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130A9-0ACB-4BD5-9B1B-D299CC5C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BD61E-EA56-4E2A-9F17-64059248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C97E0-31A7-418B-A8AA-5FA4E5BE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3EA69-2B0B-4D4D-ACDA-EF5DD18E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C23AC-A8D4-43C4-85A1-18B9AA61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ED09D-40DE-48B6-8014-EED6F138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31A-A357-4782-A49E-F9B9B0FA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B20D-B2FA-4DA1-90C4-36519E06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A0C6C-63F5-4091-9092-07EBDF3F9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35B5-24D5-494A-BC36-234365EF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B9319-FF51-427A-BE4D-CCEE323F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7BC07-FF0A-4B12-97B9-947288B1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D2FE-5491-4E72-8CD7-26C29448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0DE63-CEAB-4F31-991A-388BB0F00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A5288-6B98-492E-B2A1-547C7D704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3B67D-3119-4356-93A6-83EEA863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36C0E-F456-4094-B346-A21B9281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CEEA4-367C-427A-8B70-36E85FBF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A3914-5E1E-40C2-A024-30E23D0F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6F3CE-38E8-4868-B639-EC0C7D62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7620A-B9CE-4540-8D8D-979A61993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5FE82-BAF7-43A7-B485-99E123457F3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62ED7-569A-455D-8F8C-6EDF5A956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D910E-8C7F-4C52-97F2-C2B251DD6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5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DC9359A-1D3C-40D5-A6D8-1C8D94046487}"/>
              </a:ext>
            </a:extLst>
          </p:cNvPr>
          <p:cNvGrpSpPr/>
          <p:nvPr/>
        </p:nvGrpSpPr>
        <p:grpSpPr>
          <a:xfrm>
            <a:off x="1249564" y="726438"/>
            <a:ext cx="10615908" cy="5334659"/>
            <a:chOff x="1249564" y="726438"/>
            <a:chExt cx="10615908" cy="533465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D7101DD-5689-4F3B-BF13-E28AD778D1DB}"/>
                </a:ext>
              </a:extLst>
            </p:cNvPr>
            <p:cNvSpPr/>
            <p:nvPr/>
          </p:nvSpPr>
          <p:spPr>
            <a:xfrm>
              <a:off x="1249564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7E47D30-3C15-4518-9452-2B52FB12609F}"/>
                </a:ext>
              </a:extLst>
            </p:cNvPr>
            <p:cNvSpPr/>
            <p:nvPr/>
          </p:nvSpPr>
          <p:spPr>
            <a:xfrm>
              <a:off x="2332318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A3492C6-BA25-49AE-86F0-B3A5CBEA5F88}"/>
                </a:ext>
              </a:extLst>
            </p:cNvPr>
            <p:cNvSpPr/>
            <p:nvPr/>
          </p:nvSpPr>
          <p:spPr>
            <a:xfrm>
              <a:off x="3415072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A2A79F-0441-45AD-849F-FA960E113D59}"/>
                </a:ext>
              </a:extLst>
            </p:cNvPr>
            <p:cNvSpPr/>
            <p:nvPr/>
          </p:nvSpPr>
          <p:spPr>
            <a:xfrm>
              <a:off x="4497827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EFD5CE-8FD9-4C18-B1D8-5479E961BF3D}"/>
                </a:ext>
              </a:extLst>
            </p:cNvPr>
            <p:cNvSpPr/>
            <p:nvPr/>
          </p:nvSpPr>
          <p:spPr>
            <a:xfrm>
              <a:off x="5580581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42842C-AFAC-4B6F-8C46-96036A35C342}"/>
                </a:ext>
              </a:extLst>
            </p:cNvPr>
            <p:cNvSpPr/>
            <p:nvPr/>
          </p:nvSpPr>
          <p:spPr>
            <a:xfrm>
              <a:off x="6663335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19F262-0CCB-4E51-B23A-A55A6615DF28}"/>
                </a:ext>
              </a:extLst>
            </p:cNvPr>
            <p:cNvSpPr/>
            <p:nvPr/>
          </p:nvSpPr>
          <p:spPr>
            <a:xfrm>
              <a:off x="7746089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7F0C74-47EC-4085-9BC7-AA1D7FB2B507}"/>
                </a:ext>
              </a:extLst>
            </p:cNvPr>
            <p:cNvSpPr/>
            <p:nvPr/>
          </p:nvSpPr>
          <p:spPr>
            <a:xfrm>
              <a:off x="8828843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D512DD-D20C-4985-9F13-FFFC1E63B57A}"/>
                </a:ext>
              </a:extLst>
            </p:cNvPr>
            <p:cNvSpPr/>
            <p:nvPr/>
          </p:nvSpPr>
          <p:spPr>
            <a:xfrm>
              <a:off x="9911594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4FC1085-BA9C-4F1D-A701-C085C42FA312}"/>
                </a:ext>
              </a:extLst>
            </p:cNvPr>
            <p:cNvSpPr/>
            <p:nvPr/>
          </p:nvSpPr>
          <p:spPr>
            <a:xfrm>
              <a:off x="1256594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D0C6A8-FEC5-47FF-BEDC-83FC2A5CA569}"/>
                </a:ext>
              </a:extLst>
            </p:cNvPr>
            <p:cNvSpPr/>
            <p:nvPr/>
          </p:nvSpPr>
          <p:spPr>
            <a:xfrm>
              <a:off x="2339348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4FAF38E-BBCE-4926-993D-E28ED1453159}"/>
                </a:ext>
              </a:extLst>
            </p:cNvPr>
            <p:cNvSpPr/>
            <p:nvPr/>
          </p:nvSpPr>
          <p:spPr>
            <a:xfrm>
              <a:off x="3422103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322380-2E69-4A2D-B36D-6AB5AD89A94D}"/>
                </a:ext>
              </a:extLst>
            </p:cNvPr>
            <p:cNvSpPr/>
            <p:nvPr/>
          </p:nvSpPr>
          <p:spPr>
            <a:xfrm>
              <a:off x="4504857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C3CC98-E2CD-44D1-84F6-9F03A765F0A2}"/>
                </a:ext>
              </a:extLst>
            </p:cNvPr>
            <p:cNvSpPr/>
            <p:nvPr/>
          </p:nvSpPr>
          <p:spPr>
            <a:xfrm>
              <a:off x="5587611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1EDB744-F052-4CA4-B073-D84BC4DF2148}"/>
                </a:ext>
              </a:extLst>
            </p:cNvPr>
            <p:cNvSpPr/>
            <p:nvPr/>
          </p:nvSpPr>
          <p:spPr>
            <a:xfrm>
              <a:off x="6656306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124982E-991B-4331-A08E-7BE57CB157B5}"/>
                </a:ext>
              </a:extLst>
            </p:cNvPr>
            <p:cNvSpPr/>
            <p:nvPr/>
          </p:nvSpPr>
          <p:spPr>
            <a:xfrm>
              <a:off x="7739060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B7F06DA-E2BE-4F32-8BD9-5ED482A02173}"/>
                </a:ext>
              </a:extLst>
            </p:cNvPr>
            <p:cNvSpPr/>
            <p:nvPr/>
          </p:nvSpPr>
          <p:spPr>
            <a:xfrm>
              <a:off x="8821814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D14E9BF-A04B-4519-9ECA-49C21EF9C316}"/>
                </a:ext>
              </a:extLst>
            </p:cNvPr>
            <p:cNvSpPr/>
            <p:nvPr/>
          </p:nvSpPr>
          <p:spPr>
            <a:xfrm>
              <a:off x="9904565" y="3909764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B84D143-5248-4080-9A91-FC1C7FA72706}"/>
                </a:ext>
              </a:extLst>
            </p:cNvPr>
            <p:cNvSpPr/>
            <p:nvPr/>
          </p:nvSpPr>
          <p:spPr>
            <a:xfrm>
              <a:off x="1249564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CB4D056-CF34-47CD-A5E2-8FBF22B47F9B}"/>
                </a:ext>
              </a:extLst>
            </p:cNvPr>
            <p:cNvSpPr/>
            <p:nvPr/>
          </p:nvSpPr>
          <p:spPr>
            <a:xfrm>
              <a:off x="2332318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38D7C72-F515-4D54-B157-472C272908BA}"/>
                </a:ext>
              </a:extLst>
            </p:cNvPr>
            <p:cNvSpPr/>
            <p:nvPr/>
          </p:nvSpPr>
          <p:spPr>
            <a:xfrm>
              <a:off x="3415072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ACF9A-33E7-4E59-A142-CB36023AA7D8}"/>
                </a:ext>
              </a:extLst>
            </p:cNvPr>
            <p:cNvSpPr/>
            <p:nvPr/>
          </p:nvSpPr>
          <p:spPr>
            <a:xfrm>
              <a:off x="4497827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D9650C-165C-48AF-9044-E78B79F0C2BF}"/>
                </a:ext>
              </a:extLst>
            </p:cNvPr>
            <p:cNvSpPr/>
            <p:nvPr/>
          </p:nvSpPr>
          <p:spPr>
            <a:xfrm>
              <a:off x="5580581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0AADE4A-D1BF-4BB3-BC0B-8F36B6B3C780}"/>
                </a:ext>
              </a:extLst>
            </p:cNvPr>
            <p:cNvSpPr/>
            <p:nvPr/>
          </p:nvSpPr>
          <p:spPr>
            <a:xfrm>
              <a:off x="6663335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3D47BD-C26A-42BA-BE39-8A5C3112C37D}"/>
                </a:ext>
              </a:extLst>
            </p:cNvPr>
            <p:cNvSpPr/>
            <p:nvPr/>
          </p:nvSpPr>
          <p:spPr>
            <a:xfrm>
              <a:off x="7746089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109E32E-1D09-4732-A47B-05C767B4E9F5}"/>
                </a:ext>
              </a:extLst>
            </p:cNvPr>
            <p:cNvSpPr/>
            <p:nvPr/>
          </p:nvSpPr>
          <p:spPr>
            <a:xfrm>
              <a:off x="8828843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07A596-9377-4D4D-88F3-890708DF357B}"/>
                </a:ext>
              </a:extLst>
            </p:cNvPr>
            <p:cNvSpPr/>
            <p:nvPr/>
          </p:nvSpPr>
          <p:spPr>
            <a:xfrm>
              <a:off x="9911594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F934A42-F461-48A3-9734-A806878ED924}"/>
                </a:ext>
              </a:extLst>
            </p:cNvPr>
            <p:cNvSpPr/>
            <p:nvPr/>
          </p:nvSpPr>
          <p:spPr>
            <a:xfrm>
              <a:off x="1249564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ED2D29-4EB1-4B10-82EB-44B572F862D5}"/>
                </a:ext>
              </a:extLst>
            </p:cNvPr>
            <p:cNvSpPr/>
            <p:nvPr/>
          </p:nvSpPr>
          <p:spPr>
            <a:xfrm>
              <a:off x="2332318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4682402-4064-4CDF-B0F3-AE7A90D580E6}"/>
                </a:ext>
              </a:extLst>
            </p:cNvPr>
            <p:cNvSpPr/>
            <p:nvPr/>
          </p:nvSpPr>
          <p:spPr>
            <a:xfrm>
              <a:off x="3415072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66E135-793A-4EB7-8B10-80FCA30D49F9}"/>
                </a:ext>
              </a:extLst>
            </p:cNvPr>
            <p:cNvSpPr/>
            <p:nvPr/>
          </p:nvSpPr>
          <p:spPr>
            <a:xfrm>
              <a:off x="4497827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E38DE8C-75FE-4F3E-BACF-82C417030892}"/>
                </a:ext>
              </a:extLst>
            </p:cNvPr>
            <p:cNvSpPr/>
            <p:nvPr/>
          </p:nvSpPr>
          <p:spPr>
            <a:xfrm>
              <a:off x="5580581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88EDD99-5C4E-42EC-B9C2-6516F23F79EB}"/>
                </a:ext>
              </a:extLst>
            </p:cNvPr>
            <p:cNvSpPr/>
            <p:nvPr/>
          </p:nvSpPr>
          <p:spPr>
            <a:xfrm>
              <a:off x="6663335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B2E08E4-7729-4552-967C-1BF8ACFEC57B}"/>
                </a:ext>
              </a:extLst>
            </p:cNvPr>
            <p:cNvSpPr/>
            <p:nvPr/>
          </p:nvSpPr>
          <p:spPr>
            <a:xfrm>
              <a:off x="7746089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F01C28B-4AEA-4201-A722-08FB88679DB4}"/>
                </a:ext>
              </a:extLst>
            </p:cNvPr>
            <p:cNvSpPr/>
            <p:nvPr/>
          </p:nvSpPr>
          <p:spPr>
            <a:xfrm>
              <a:off x="8828843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56AA61B-7A95-44A7-9437-1BA38A29CFE1}"/>
                </a:ext>
              </a:extLst>
            </p:cNvPr>
            <p:cNvSpPr/>
            <p:nvPr/>
          </p:nvSpPr>
          <p:spPr>
            <a:xfrm>
              <a:off x="9911594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4D4AE7-F7CD-4D2B-93BD-332FF35B081D}"/>
                </a:ext>
              </a:extLst>
            </p:cNvPr>
            <p:cNvCxnSpPr>
              <a:cxnSpLocks/>
              <a:stCxn id="4" idx="7"/>
              <a:endCxn id="35" idx="3"/>
            </p:cNvCxnSpPr>
            <p:nvPr/>
          </p:nvCxnSpPr>
          <p:spPr>
            <a:xfrm flipV="1">
              <a:off x="2872487" y="4500315"/>
              <a:ext cx="629300" cy="100427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0405746-3DA9-423E-88AA-E8AF844B699C}"/>
                </a:ext>
              </a:extLst>
            </p:cNvPr>
            <p:cNvCxnSpPr>
              <a:stCxn id="5" idx="0"/>
              <a:endCxn id="35" idx="4"/>
            </p:cNvCxnSpPr>
            <p:nvPr/>
          </p:nvCxnSpPr>
          <p:spPr>
            <a:xfrm flipV="1">
              <a:off x="3725000" y="4595684"/>
              <a:ext cx="7030" cy="81353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E219F61-5B52-44E1-AFC4-D22BFC81A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334" y="4470519"/>
              <a:ext cx="622271" cy="10067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1C1F9D3-7EF4-4A7E-A888-10F71FAADD3D}"/>
                </a:ext>
              </a:extLst>
            </p:cNvPr>
            <p:cNvCxnSpPr/>
            <p:nvPr/>
          </p:nvCxnSpPr>
          <p:spPr>
            <a:xfrm flipV="1">
              <a:off x="5889847" y="4565888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DFCC5FD-6D76-49FF-9D59-B2D8F1450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964" y="4470519"/>
              <a:ext cx="622271" cy="10067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7A6B79E-C838-4768-A9C0-D7E26ED3A9A2}"/>
                </a:ext>
              </a:extLst>
            </p:cNvPr>
            <p:cNvCxnSpPr/>
            <p:nvPr/>
          </p:nvCxnSpPr>
          <p:spPr>
            <a:xfrm flipV="1">
              <a:off x="8055478" y="4593230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20C0B0A-ED50-4BD2-B31B-0182957BF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8595" y="4470519"/>
              <a:ext cx="622271" cy="10067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788343E-46C9-4B2B-B8B3-65C3F15F793A}"/>
                </a:ext>
              </a:extLst>
            </p:cNvPr>
            <p:cNvCxnSpPr/>
            <p:nvPr/>
          </p:nvCxnSpPr>
          <p:spPr>
            <a:xfrm flipV="1">
              <a:off x="10221108" y="4565888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EBAAAE6-D739-4387-A10F-04EABDB4D430}"/>
                </a:ext>
              </a:extLst>
            </p:cNvPr>
            <p:cNvCxnSpPr>
              <a:cxnSpLocks/>
              <a:stCxn id="35" idx="7"/>
              <a:endCxn id="46" idx="3"/>
            </p:cNvCxnSpPr>
            <p:nvPr/>
          </p:nvCxnSpPr>
          <p:spPr>
            <a:xfrm flipV="1">
              <a:off x="3962271" y="3000857"/>
              <a:ext cx="1697995" cy="10389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B22676A-8D3B-4EB8-8E1D-87F969E1E79F}"/>
                </a:ext>
              </a:extLst>
            </p:cNvPr>
            <p:cNvCxnSpPr/>
            <p:nvPr/>
          </p:nvCxnSpPr>
          <p:spPr>
            <a:xfrm flipV="1">
              <a:off x="5889847" y="3098678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09B797B-EE58-4497-B2CA-1675705658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5841" y="3003310"/>
              <a:ext cx="1705025" cy="10067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1FC9DEF-2FE6-4153-B49B-1CEF5BFEC03E}"/>
                </a:ext>
              </a:extLst>
            </p:cNvPr>
            <p:cNvCxnSpPr/>
            <p:nvPr/>
          </p:nvCxnSpPr>
          <p:spPr>
            <a:xfrm flipV="1">
              <a:off x="10220447" y="3098678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C475175-5E84-431E-819F-C12AC0ECCC28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 flipV="1">
              <a:off x="6068865" y="1536100"/>
              <a:ext cx="3922417" cy="95904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FE4F6A9-F74F-480A-A290-0BFCE1FDC60D}"/>
                </a:ext>
              </a:extLst>
            </p:cNvPr>
            <p:cNvCxnSpPr/>
            <p:nvPr/>
          </p:nvCxnSpPr>
          <p:spPr>
            <a:xfrm flipV="1">
              <a:off x="10244895" y="1631469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40E33FCB-4DEC-43D8-BCF1-6186B86B1B6E}"/>
                </a:ext>
              </a:extLst>
            </p:cNvPr>
            <p:cNvSpPr/>
            <p:nvPr/>
          </p:nvSpPr>
          <p:spPr>
            <a:xfrm>
              <a:off x="1439923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1906F31D-D52A-4E8C-B4E1-65DE29D70F41}"/>
                </a:ext>
              </a:extLst>
            </p:cNvPr>
            <p:cNvSpPr/>
            <p:nvPr/>
          </p:nvSpPr>
          <p:spPr>
            <a:xfrm>
              <a:off x="2522677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C994FC10-386A-43DB-B163-4622601BA7A4}"/>
                </a:ext>
              </a:extLst>
            </p:cNvPr>
            <p:cNvSpPr/>
            <p:nvPr/>
          </p:nvSpPr>
          <p:spPr>
            <a:xfrm>
              <a:off x="3605432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B465AD97-D41F-4573-8176-ACAAD6BFBDA2}"/>
                </a:ext>
              </a:extLst>
            </p:cNvPr>
            <p:cNvSpPr/>
            <p:nvPr/>
          </p:nvSpPr>
          <p:spPr>
            <a:xfrm>
              <a:off x="4688186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D550881-0D7F-4B4A-8FCB-79826F0995D4}"/>
                </a:ext>
              </a:extLst>
            </p:cNvPr>
            <p:cNvSpPr/>
            <p:nvPr/>
          </p:nvSpPr>
          <p:spPr>
            <a:xfrm>
              <a:off x="5770940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95FE368-922C-480F-AA1A-145F7F96A1F0}"/>
                </a:ext>
              </a:extLst>
            </p:cNvPr>
            <p:cNvSpPr/>
            <p:nvPr/>
          </p:nvSpPr>
          <p:spPr>
            <a:xfrm>
              <a:off x="6853694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DC804A9-3898-4E8D-90D5-BB2C7F1796D5}"/>
                </a:ext>
              </a:extLst>
            </p:cNvPr>
            <p:cNvSpPr/>
            <p:nvPr/>
          </p:nvSpPr>
          <p:spPr>
            <a:xfrm>
              <a:off x="7936449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AC9175FD-4FEF-4675-B4D4-BE07B76658FF}"/>
                </a:ext>
              </a:extLst>
            </p:cNvPr>
            <p:cNvSpPr/>
            <p:nvPr/>
          </p:nvSpPr>
          <p:spPr>
            <a:xfrm>
              <a:off x="9019203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39340F01-6330-40CD-9985-4AA53FD3E2C6}"/>
                </a:ext>
              </a:extLst>
            </p:cNvPr>
            <p:cNvSpPr/>
            <p:nvPr/>
          </p:nvSpPr>
          <p:spPr>
            <a:xfrm>
              <a:off x="10101955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6F773B4F-84ED-420D-A1BB-C50FD3F8D593}"/>
                </a:ext>
              </a:extLst>
            </p:cNvPr>
            <p:cNvSpPr/>
            <p:nvPr/>
          </p:nvSpPr>
          <p:spPr>
            <a:xfrm>
              <a:off x="1446953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0EC9980D-DD60-4CC7-AE04-C6710F932830}"/>
                </a:ext>
              </a:extLst>
            </p:cNvPr>
            <p:cNvSpPr/>
            <p:nvPr/>
          </p:nvSpPr>
          <p:spPr>
            <a:xfrm>
              <a:off x="2529707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5E5D9200-8548-425E-AA5F-2669B66B09AF}"/>
                </a:ext>
              </a:extLst>
            </p:cNvPr>
            <p:cNvSpPr/>
            <p:nvPr/>
          </p:nvSpPr>
          <p:spPr>
            <a:xfrm>
              <a:off x="3612461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D138425A-8DEA-4861-A9CE-0280AEF9E52C}"/>
                </a:ext>
              </a:extLst>
            </p:cNvPr>
            <p:cNvSpPr/>
            <p:nvPr/>
          </p:nvSpPr>
          <p:spPr>
            <a:xfrm>
              <a:off x="4695216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B8D6C59E-88E5-4029-934D-BE52DFCD56E8}"/>
                </a:ext>
              </a:extLst>
            </p:cNvPr>
            <p:cNvSpPr/>
            <p:nvPr/>
          </p:nvSpPr>
          <p:spPr>
            <a:xfrm>
              <a:off x="5777970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CF8EEB5C-8193-451C-BDAC-81435C7C83A6}"/>
                </a:ext>
              </a:extLst>
            </p:cNvPr>
            <p:cNvSpPr/>
            <p:nvPr/>
          </p:nvSpPr>
          <p:spPr>
            <a:xfrm>
              <a:off x="6846665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A20FDE82-2B9F-4F70-8B7C-09AE64EDCEBC}"/>
                </a:ext>
              </a:extLst>
            </p:cNvPr>
            <p:cNvSpPr/>
            <p:nvPr/>
          </p:nvSpPr>
          <p:spPr>
            <a:xfrm>
              <a:off x="7929419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23718C1B-4001-42FF-AFB2-6BCB9BDC6CAB}"/>
                </a:ext>
              </a:extLst>
            </p:cNvPr>
            <p:cNvSpPr/>
            <p:nvPr/>
          </p:nvSpPr>
          <p:spPr>
            <a:xfrm>
              <a:off x="9012173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CC0F1A9-1EB4-4AA3-8347-768611D85FE6}"/>
                </a:ext>
              </a:extLst>
            </p:cNvPr>
            <p:cNvSpPr/>
            <p:nvPr/>
          </p:nvSpPr>
          <p:spPr>
            <a:xfrm>
              <a:off x="10094925" y="3719406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FCE6CED-7A9A-4760-B668-265F8AAB7136}"/>
                </a:ext>
              </a:extLst>
            </p:cNvPr>
            <p:cNvSpPr/>
            <p:nvPr/>
          </p:nvSpPr>
          <p:spPr>
            <a:xfrm>
              <a:off x="1439923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AF016EF4-15B1-46A9-8504-1F33270484D4}"/>
                </a:ext>
              </a:extLst>
            </p:cNvPr>
            <p:cNvSpPr/>
            <p:nvPr/>
          </p:nvSpPr>
          <p:spPr>
            <a:xfrm>
              <a:off x="2522677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9F871CAC-3171-4D52-9DF1-ED357D2C6E8C}"/>
                </a:ext>
              </a:extLst>
            </p:cNvPr>
            <p:cNvSpPr/>
            <p:nvPr/>
          </p:nvSpPr>
          <p:spPr>
            <a:xfrm>
              <a:off x="3605432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FAB913A-6995-4692-979C-090A9D49E04E}"/>
                </a:ext>
              </a:extLst>
            </p:cNvPr>
            <p:cNvSpPr/>
            <p:nvPr/>
          </p:nvSpPr>
          <p:spPr>
            <a:xfrm>
              <a:off x="4688186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F3ECC35E-9683-4776-A6A9-9AAC321A599D}"/>
                </a:ext>
              </a:extLst>
            </p:cNvPr>
            <p:cNvSpPr/>
            <p:nvPr/>
          </p:nvSpPr>
          <p:spPr>
            <a:xfrm>
              <a:off x="5770940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893DAFC-680A-4F1E-A92B-C758FD368AF6}"/>
                </a:ext>
              </a:extLst>
            </p:cNvPr>
            <p:cNvSpPr/>
            <p:nvPr/>
          </p:nvSpPr>
          <p:spPr>
            <a:xfrm>
              <a:off x="6853694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E821135-E74C-4D25-BD4B-12773A670F4C}"/>
                </a:ext>
              </a:extLst>
            </p:cNvPr>
            <p:cNvSpPr/>
            <p:nvPr/>
          </p:nvSpPr>
          <p:spPr>
            <a:xfrm>
              <a:off x="7936449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0CFF4683-80E0-47E6-AADB-834992722B2A}"/>
                </a:ext>
              </a:extLst>
            </p:cNvPr>
            <p:cNvSpPr/>
            <p:nvPr/>
          </p:nvSpPr>
          <p:spPr>
            <a:xfrm>
              <a:off x="9019203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D1D7E8E3-C510-41DE-B73F-545B88CE724A}"/>
                </a:ext>
              </a:extLst>
            </p:cNvPr>
            <p:cNvSpPr/>
            <p:nvPr/>
          </p:nvSpPr>
          <p:spPr>
            <a:xfrm>
              <a:off x="10101955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9F855D8F-D07C-49E4-A356-BAD621F8DE2C}"/>
                </a:ext>
              </a:extLst>
            </p:cNvPr>
            <p:cNvSpPr/>
            <p:nvPr/>
          </p:nvSpPr>
          <p:spPr>
            <a:xfrm>
              <a:off x="1439923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35289312-7A2E-4E34-ADA0-11238706CBA4}"/>
                </a:ext>
              </a:extLst>
            </p:cNvPr>
            <p:cNvSpPr/>
            <p:nvPr/>
          </p:nvSpPr>
          <p:spPr>
            <a:xfrm>
              <a:off x="2522677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6841A7B-83F8-4DD7-BEC5-5B664013FB51}"/>
                </a:ext>
              </a:extLst>
            </p:cNvPr>
            <p:cNvSpPr/>
            <p:nvPr/>
          </p:nvSpPr>
          <p:spPr>
            <a:xfrm>
              <a:off x="3605432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D0E9D493-0CC2-4262-9A06-248D0C96A3D4}"/>
                </a:ext>
              </a:extLst>
            </p:cNvPr>
            <p:cNvSpPr/>
            <p:nvPr/>
          </p:nvSpPr>
          <p:spPr>
            <a:xfrm>
              <a:off x="4688186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F340F8B1-A09E-447E-AE4D-CD4701EDE760}"/>
                </a:ext>
              </a:extLst>
            </p:cNvPr>
            <p:cNvSpPr/>
            <p:nvPr/>
          </p:nvSpPr>
          <p:spPr>
            <a:xfrm>
              <a:off x="5770940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58573A7B-79EB-418C-81CB-A0CD995F157D}"/>
                </a:ext>
              </a:extLst>
            </p:cNvPr>
            <p:cNvSpPr/>
            <p:nvPr/>
          </p:nvSpPr>
          <p:spPr>
            <a:xfrm>
              <a:off x="6853694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AF172F61-FBF8-4A3B-B3AF-51DA427318C9}"/>
                </a:ext>
              </a:extLst>
            </p:cNvPr>
            <p:cNvSpPr/>
            <p:nvPr/>
          </p:nvSpPr>
          <p:spPr>
            <a:xfrm>
              <a:off x="7936449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4585BD51-F9B4-4626-A45A-7A70BD4A1638}"/>
                </a:ext>
              </a:extLst>
            </p:cNvPr>
            <p:cNvSpPr/>
            <p:nvPr/>
          </p:nvSpPr>
          <p:spPr>
            <a:xfrm>
              <a:off x="9019203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0B0D7002-D21F-47A6-8F68-76FDC442F253}"/>
                </a:ext>
              </a:extLst>
            </p:cNvPr>
            <p:cNvSpPr/>
            <p:nvPr/>
          </p:nvSpPr>
          <p:spPr>
            <a:xfrm>
              <a:off x="10101955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954A7962-1F8A-470A-AF44-5C1002EEF9A7}"/>
                </a:ext>
              </a:extLst>
            </p:cNvPr>
            <p:cNvSpPr/>
            <p:nvPr/>
          </p:nvSpPr>
          <p:spPr>
            <a:xfrm>
              <a:off x="1376470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1EBE959E-643B-4793-B054-54EE5C0D8C79}"/>
                </a:ext>
              </a:extLst>
            </p:cNvPr>
            <p:cNvSpPr/>
            <p:nvPr/>
          </p:nvSpPr>
          <p:spPr>
            <a:xfrm>
              <a:off x="2459224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DA5EE8CB-E2D0-49F0-914C-69BB7377615C}"/>
                </a:ext>
              </a:extLst>
            </p:cNvPr>
            <p:cNvSpPr/>
            <p:nvPr/>
          </p:nvSpPr>
          <p:spPr>
            <a:xfrm>
              <a:off x="3541979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196417CA-80F9-48D0-BE5B-A7E35AA15373}"/>
                </a:ext>
              </a:extLst>
            </p:cNvPr>
            <p:cNvSpPr/>
            <p:nvPr/>
          </p:nvSpPr>
          <p:spPr>
            <a:xfrm>
              <a:off x="4624733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967D9D2-95C2-4EED-A8C9-7312B7E6598A}"/>
                </a:ext>
              </a:extLst>
            </p:cNvPr>
            <p:cNvSpPr/>
            <p:nvPr/>
          </p:nvSpPr>
          <p:spPr>
            <a:xfrm>
              <a:off x="5707487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7CE8343-B5A8-49D7-B8E3-71739D317743}"/>
                </a:ext>
              </a:extLst>
            </p:cNvPr>
            <p:cNvSpPr/>
            <p:nvPr/>
          </p:nvSpPr>
          <p:spPr>
            <a:xfrm>
              <a:off x="6790241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C9657A7-4B2C-4E8B-B817-DBBF6D589035}"/>
                </a:ext>
              </a:extLst>
            </p:cNvPr>
            <p:cNvSpPr/>
            <p:nvPr/>
          </p:nvSpPr>
          <p:spPr>
            <a:xfrm>
              <a:off x="7872996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E710FE2-C4B3-4CDF-8A9F-D3A4CF48A28B}"/>
                </a:ext>
              </a:extLst>
            </p:cNvPr>
            <p:cNvSpPr/>
            <p:nvPr/>
          </p:nvSpPr>
          <p:spPr>
            <a:xfrm>
              <a:off x="8955750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EDB5CD96-E947-4644-BC8A-E77126CB66B7}"/>
                </a:ext>
              </a:extLst>
            </p:cNvPr>
            <p:cNvSpPr/>
            <p:nvPr/>
          </p:nvSpPr>
          <p:spPr>
            <a:xfrm>
              <a:off x="10038502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01CBA4C-05A8-4D68-82D1-3FA43070D383}"/>
                </a:ext>
              </a:extLst>
            </p:cNvPr>
            <p:cNvSpPr/>
            <p:nvPr/>
          </p:nvSpPr>
          <p:spPr>
            <a:xfrm>
              <a:off x="1383500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031E75E-1806-47FB-9EC3-7F0468A1C12C}"/>
                </a:ext>
              </a:extLst>
            </p:cNvPr>
            <p:cNvSpPr/>
            <p:nvPr/>
          </p:nvSpPr>
          <p:spPr>
            <a:xfrm>
              <a:off x="2466254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EB686DD9-96CD-4150-BC82-382D1BDD45EC}"/>
                </a:ext>
              </a:extLst>
            </p:cNvPr>
            <p:cNvSpPr/>
            <p:nvPr/>
          </p:nvSpPr>
          <p:spPr>
            <a:xfrm>
              <a:off x="3549008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54D0EE-3E22-467F-8BD2-13763E82A50F}"/>
                </a:ext>
              </a:extLst>
            </p:cNvPr>
            <p:cNvSpPr/>
            <p:nvPr/>
          </p:nvSpPr>
          <p:spPr>
            <a:xfrm>
              <a:off x="4631763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EAF081-261C-42BF-B711-7780900807E6}"/>
                </a:ext>
              </a:extLst>
            </p:cNvPr>
            <p:cNvSpPr/>
            <p:nvPr/>
          </p:nvSpPr>
          <p:spPr>
            <a:xfrm>
              <a:off x="5714517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C0D862D5-A46F-4619-9F94-F2B20CECFF98}"/>
                </a:ext>
              </a:extLst>
            </p:cNvPr>
            <p:cNvSpPr/>
            <p:nvPr/>
          </p:nvSpPr>
          <p:spPr>
            <a:xfrm>
              <a:off x="6783212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81C339D-496A-4C04-925D-4CEDDB3F4134}"/>
                </a:ext>
              </a:extLst>
            </p:cNvPr>
            <p:cNvSpPr/>
            <p:nvPr/>
          </p:nvSpPr>
          <p:spPr>
            <a:xfrm>
              <a:off x="7865966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F56E200-3017-412D-8233-7D55CB293DC8}"/>
                </a:ext>
              </a:extLst>
            </p:cNvPr>
            <p:cNvSpPr/>
            <p:nvPr/>
          </p:nvSpPr>
          <p:spPr>
            <a:xfrm>
              <a:off x="8948720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DEC89BE-E89F-4E0D-9334-515F056DD850}"/>
                </a:ext>
              </a:extLst>
            </p:cNvPr>
            <p:cNvSpPr/>
            <p:nvPr/>
          </p:nvSpPr>
          <p:spPr>
            <a:xfrm>
              <a:off x="10031472" y="378285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F8C58BE5-BFE1-42F5-8B3F-9D3A3E484AFA}"/>
                </a:ext>
              </a:extLst>
            </p:cNvPr>
            <p:cNvSpPr/>
            <p:nvPr/>
          </p:nvSpPr>
          <p:spPr>
            <a:xfrm>
              <a:off x="1376470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18C228A1-D9BB-40B8-BE84-2ABD31752CAC}"/>
                </a:ext>
              </a:extLst>
            </p:cNvPr>
            <p:cNvSpPr/>
            <p:nvPr/>
          </p:nvSpPr>
          <p:spPr>
            <a:xfrm>
              <a:off x="2459224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38A3F033-5E1D-446A-8CE2-BB02292EC65E}"/>
                </a:ext>
              </a:extLst>
            </p:cNvPr>
            <p:cNvSpPr/>
            <p:nvPr/>
          </p:nvSpPr>
          <p:spPr>
            <a:xfrm>
              <a:off x="3541979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7101639D-D6C7-4D01-9D18-174ED87D2417}"/>
                </a:ext>
              </a:extLst>
            </p:cNvPr>
            <p:cNvSpPr/>
            <p:nvPr/>
          </p:nvSpPr>
          <p:spPr>
            <a:xfrm>
              <a:off x="4624733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25C4449-8E37-4829-8A7E-893E7B905539}"/>
                </a:ext>
              </a:extLst>
            </p:cNvPr>
            <p:cNvSpPr/>
            <p:nvPr/>
          </p:nvSpPr>
          <p:spPr>
            <a:xfrm>
              <a:off x="5707487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C9ABBE7-8528-42F8-8D43-8C2F90CEDFD7}"/>
                </a:ext>
              </a:extLst>
            </p:cNvPr>
            <p:cNvSpPr/>
            <p:nvPr/>
          </p:nvSpPr>
          <p:spPr>
            <a:xfrm>
              <a:off x="6790241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409BAD65-D252-40C3-9E88-F3F56B1A58D6}"/>
                </a:ext>
              </a:extLst>
            </p:cNvPr>
            <p:cNvSpPr/>
            <p:nvPr/>
          </p:nvSpPr>
          <p:spPr>
            <a:xfrm>
              <a:off x="7872996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626660AE-5EA0-4432-ADFD-FBA2CA3C6577}"/>
                </a:ext>
              </a:extLst>
            </p:cNvPr>
            <p:cNvSpPr/>
            <p:nvPr/>
          </p:nvSpPr>
          <p:spPr>
            <a:xfrm>
              <a:off x="8955750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74977B8B-B1EA-4A8B-8B74-0F9DA87CEA4E}"/>
                </a:ext>
              </a:extLst>
            </p:cNvPr>
            <p:cNvSpPr/>
            <p:nvPr/>
          </p:nvSpPr>
          <p:spPr>
            <a:xfrm>
              <a:off x="10038502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4C20608-7308-422F-BAF1-BEA0610AB7D1}"/>
                </a:ext>
              </a:extLst>
            </p:cNvPr>
            <p:cNvSpPr/>
            <p:nvPr/>
          </p:nvSpPr>
          <p:spPr>
            <a:xfrm>
              <a:off x="1376470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1331071D-9B69-4800-AE0F-0ED66C6C23A6}"/>
                </a:ext>
              </a:extLst>
            </p:cNvPr>
            <p:cNvSpPr/>
            <p:nvPr/>
          </p:nvSpPr>
          <p:spPr>
            <a:xfrm>
              <a:off x="2459224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1FDFE38C-AD31-481E-9796-55E2415DFEF0}"/>
                </a:ext>
              </a:extLst>
            </p:cNvPr>
            <p:cNvSpPr/>
            <p:nvPr/>
          </p:nvSpPr>
          <p:spPr>
            <a:xfrm>
              <a:off x="3541979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81E28C3A-748E-475A-811A-80971441FFAE}"/>
                </a:ext>
              </a:extLst>
            </p:cNvPr>
            <p:cNvSpPr/>
            <p:nvPr/>
          </p:nvSpPr>
          <p:spPr>
            <a:xfrm>
              <a:off x="4624733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E58559A5-D749-434A-AE0F-B4BAFB330908}"/>
                </a:ext>
              </a:extLst>
            </p:cNvPr>
            <p:cNvSpPr/>
            <p:nvPr/>
          </p:nvSpPr>
          <p:spPr>
            <a:xfrm>
              <a:off x="5707487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3CD6A725-2D6F-4CEB-BFBF-83698AEADE64}"/>
                </a:ext>
              </a:extLst>
            </p:cNvPr>
            <p:cNvSpPr/>
            <p:nvPr/>
          </p:nvSpPr>
          <p:spPr>
            <a:xfrm>
              <a:off x="6790241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BE7F7A65-7FC4-4503-B8B7-61627BEAEA4E}"/>
                </a:ext>
              </a:extLst>
            </p:cNvPr>
            <p:cNvSpPr/>
            <p:nvPr/>
          </p:nvSpPr>
          <p:spPr>
            <a:xfrm>
              <a:off x="7872996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87F04BBC-1960-4606-B2A9-AAF1D7178A37}"/>
                </a:ext>
              </a:extLst>
            </p:cNvPr>
            <p:cNvSpPr/>
            <p:nvPr/>
          </p:nvSpPr>
          <p:spPr>
            <a:xfrm>
              <a:off x="8955750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367DD054-258C-47CE-BF28-6E0116A75C54}"/>
                </a:ext>
              </a:extLst>
            </p:cNvPr>
            <p:cNvSpPr/>
            <p:nvPr/>
          </p:nvSpPr>
          <p:spPr>
            <a:xfrm>
              <a:off x="10038502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FCE67846-F49C-4A64-876D-98FA323329A3}"/>
                </a:ext>
              </a:extLst>
            </p:cNvPr>
            <p:cNvSpPr/>
            <p:nvPr/>
          </p:nvSpPr>
          <p:spPr>
            <a:xfrm>
              <a:off x="1313017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E64FEFA-0BB7-4A62-9DF8-38CB11AF90F7}"/>
                </a:ext>
              </a:extLst>
            </p:cNvPr>
            <p:cNvSpPr/>
            <p:nvPr/>
          </p:nvSpPr>
          <p:spPr>
            <a:xfrm>
              <a:off x="2395771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320EC28-87FA-4D40-889E-7735D6DC1F69}"/>
                </a:ext>
              </a:extLst>
            </p:cNvPr>
            <p:cNvSpPr/>
            <p:nvPr/>
          </p:nvSpPr>
          <p:spPr>
            <a:xfrm>
              <a:off x="3478526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7599C1D-F74C-4A51-AC8C-82F0A3FD2FB4}"/>
                </a:ext>
              </a:extLst>
            </p:cNvPr>
            <p:cNvSpPr/>
            <p:nvPr/>
          </p:nvSpPr>
          <p:spPr>
            <a:xfrm>
              <a:off x="4561280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2AB0341-06AC-41A6-A993-18C32E448679}"/>
                </a:ext>
              </a:extLst>
            </p:cNvPr>
            <p:cNvSpPr/>
            <p:nvPr/>
          </p:nvSpPr>
          <p:spPr>
            <a:xfrm>
              <a:off x="5644034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954BD99-7410-43E8-912F-FB3F02797239}"/>
                </a:ext>
              </a:extLst>
            </p:cNvPr>
            <p:cNvSpPr/>
            <p:nvPr/>
          </p:nvSpPr>
          <p:spPr>
            <a:xfrm>
              <a:off x="6726788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986DA13-9573-41FA-8058-98A63AB09330}"/>
                </a:ext>
              </a:extLst>
            </p:cNvPr>
            <p:cNvSpPr/>
            <p:nvPr/>
          </p:nvSpPr>
          <p:spPr>
            <a:xfrm>
              <a:off x="7809543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255A784-B4FC-4A49-93D7-AE9D192D07F7}"/>
                </a:ext>
              </a:extLst>
            </p:cNvPr>
            <p:cNvSpPr/>
            <p:nvPr/>
          </p:nvSpPr>
          <p:spPr>
            <a:xfrm>
              <a:off x="8892297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F0FA738-6D82-4260-B3C7-8B5C2998690B}"/>
                </a:ext>
              </a:extLst>
            </p:cNvPr>
            <p:cNvSpPr/>
            <p:nvPr/>
          </p:nvSpPr>
          <p:spPr>
            <a:xfrm>
              <a:off x="9975049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CBC4533-AE0B-4553-9F8F-B0DC0FFB3D9B}"/>
                </a:ext>
              </a:extLst>
            </p:cNvPr>
            <p:cNvSpPr/>
            <p:nvPr/>
          </p:nvSpPr>
          <p:spPr>
            <a:xfrm>
              <a:off x="1320047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B4A9589-CED0-43D9-88D4-64253C87449A}"/>
                </a:ext>
              </a:extLst>
            </p:cNvPr>
            <p:cNvSpPr/>
            <p:nvPr/>
          </p:nvSpPr>
          <p:spPr>
            <a:xfrm>
              <a:off x="2402801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5EBBDF7-0C2A-48A6-A4D5-0313B694520A}"/>
                </a:ext>
              </a:extLst>
            </p:cNvPr>
            <p:cNvSpPr/>
            <p:nvPr/>
          </p:nvSpPr>
          <p:spPr>
            <a:xfrm>
              <a:off x="3485555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07A604F-D7B2-424C-8803-3A6E30D86DEC}"/>
                </a:ext>
              </a:extLst>
            </p:cNvPr>
            <p:cNvSpPr/>
            <p:nvPr/>
          </p:nvSpPr>
          <p:spPr>
            <a:xfrm>
              <a:off x="4568310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C7451C5-A7D0-42F1-96FE-AFBB1F3885AC}"/>
                </a:ext>
              </a:extLst>
            </p:cNvPr>
            <p:cNvSpPr/>
            <p:nvPr/>
          </p:nvSpPr>
          <p:spPr>
            <a:xfrm>
              <a:off x="5651064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2F5A360-70C3-4BDF-82D2-2E9C7C549800}"/>
                </a:ext>
              </a:extLst>
            </p:cNvPr>
            <p:cNvSpPr/>
            <p:nvPr/>
          </p:nvSpPr>
          <p:spPr>
            <a:xfrm>
              <a:off x="6719759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4DDEB42-356F-4DC8-B5D5-E2A7C06B5A74}"/>
                </a:ext>
              </a:extLst>
            </p:cNvPr>
            <p:cNvSpPr/>
            <p:nvPr/>
          </p:nvSpPr>
          <p:spPr>
            <a:xfrm>
              <a:off x="7802513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F59DDA3-8BC9-47CF-A835-F207C21A982C}"/>
                </a:ext>
              </a:extLst>
            </p:cNvPr>
            <p:cNvSpPr/>
            <p:nvPr/>
          </p:nvSpPr>
          <p:spPr>
            <a:xfrm>
              <a:off x="8885267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587BAC5-D069-447E-B671-D838A1F758D0}"/>
                </a:ext>
              </a:extLst>
            </p:cNvPr>
            <p:cNvSpPr/>
            <p:nvPr/>
          </p:nvSpPr>
          <p:spPr>
            <a:xfrm>
              <a:off x="9968019" y="384631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3C85220-7FFC-4FB9-8889-56FE6554060E}"/>
                </a:ext>
              </a:extLst>
            </p:cNvPr>
            <p:cNvSpPr/>
            <p:nvPr/>
          </p:nvSpPr>
          <p:spPr>
            <a:xfrm>
              <a:off x="1313017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C1DE531-D8C9-42DD-85B5-16FBC58FA31A}"/>
                </a:ext>
              </a:extLst>
            </p:cNvPr>
            <p:cNvSpPr/>
            <p:nvPr/>
          </p:nvSpPr>
          <p:spPr>
            <a:xfrm>
              <a:off x="2395771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524E150-2BBC-48CF-B861-68EBD9F58C85}"/>
                </a:ext>
              </a:extLst>
            </p:cNvPr>
            <p:cNvSpPr/>
            <p:nvPr/>
          </p:nvSpPr>
          <p:spPr>
            <a:xfrm>
              <a:off x="3478526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6B696B4-2C30-4FEE-8C45-71B5B74D9EB4}"/>
                </a:ext>
              </a:extLst>
            </p:cNvPr>
            <p:cNvSpPr/>
            <p:nvPr/>
          </p:nvSpPr>
          <p:spPr>
            <a:xfrm>
              <a:off x="4561280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F632559A-A119-4A44-9A7E-0BC0281C0CF6}"/>
                </a:ext>
              </a:extLst>
            </p:cNvPr>
            <p:cNvSpPr/>
            <p:nvPr/>
          </p:nvSpPr>
          <p:spPr>
            <a:xfrm>
              <a:off x="5644034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1DC5374-C44C-48AF-B8FA-DB6E825FAE08}"/>
                </a:ext>
              </a:extLst>
            </p:cNvPr>
            <p:cNvSpPr/>
            <p:nvPr/>
          </p:nvSpPr>
          <p:spPr>
            <a:xfrm>
              <a:off x="6726788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EA505BF-EFCB-44B6-8D4F-5C4E70415455}"/>
                </a:ext>
              </a:extLst>
            </p:cNvPr>
            <p:cNvSpPr/>
            <p:nvPr/>
          </p:nvSpPr>
          <p:spPr>
            <a:xfrm>
              <a:off x="7809543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200B40B-211F-445E-A86C-255B789FF6D9}"/>
                </a:ext>
              </a:extLst>
            </p:cNvPr>
            <p:cNvSpPr/>
            <p:nvPr/>
          </p:nvSpPr>
          <p:spPr>
            <a:xfrm>
              <a:off x="8892297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2B9ED3E9-93CA-4B68-8D23-1C6227E8A84B}"/>
                </a:ext>
              </a:extLst>
            </p:cNvPr>
            <p:cNvSpPr/>
            <p:nvPr/>
          </p:nvSpPr>
          <p:spPr>
            <a:xfrm>
              <a:off x="9975049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D94F8EF-6D39-4974-A98A-2E52CA11CC18}"/>
                </a:ext>
              </a:extLst>
            </p:cNvPr>
            <p:cNvSpPr/>
            <p:nvPr/>
          </p:nvSpPr>
          <p:spPr>
            <a:xfrm>
              <a:off x="1313017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95D8142-FB74-4DF6-BA3A-0E0829403644}"/>
                </a:ext>
              </a:extLst>
            </p:cNvPr>
            <p:cNvSpPr/>
            <p:nvPr/>
          </p:nvSpPr>
          <p:spPr>
            <a:xfrm>
              <a:off x="2395771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6B0B154-EF92-4878-A4D1-88666CB1CD6E}"/>
                </a:ext>
              </a:extLst>
            </p:cNvPr>
            <p:cNvSpPr/>
            <p:nvPr/>
          </p:nvSpPr>
          <p:spPr>
            <a:xfrm>
              <a:off x="3478526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004D3ED-C3F5-4566-B1E1-E7F0EEF0FC9C}"/>
                </a:ext>
              </a:extLst>
            </p:cNvPr>
            <p:cNvSpPr/>
            <p:nvPr/>
          </p:nvSpPr>
          <p:spPr>
            <a:xfrm>
              <a:off x="4561280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70BDFEAC-7536-4946-83CD-435BBD8FE2AC}"/>
                </a:ext>
              </a:extLst>
            </p:cNvPr>
            <p:cNvSpPr/>
            <p:nvPr/>
          </p:nvSpPr>
          <p:spPr>
            <a:xfrm>
              <a:off x="5644034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CCB7D83-223F-4022-88A3-E2E199B02E12}"/>
                </a:ext>
              </a:extLst>
            </p:cNvPr>
            <p:cNvSpPr/>
            <p:nvPr/>
          </p:nvSpPr>
          <p:spPr>
            <a:xfrm>
              <a:off x="6726788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5DD5376-FD71-475B-89E0-15AD44D2724D}"/>
                </a:ext>
              </a:extLst>
            </p:cNvPr>
            <p:cNvSpPr/>
            <p:nvPr/>
          </p:nvSpPr>
          <p:spPr>
            <a:xfrm>
              <a:off x="7809543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B22BD57-BC30-4865-92F0-83957188E54C}"/>
                </a:ext>
              </a:extLst>
            </p:cNvPr>
            <p:cNvSpPr/>
            <p:nvPr/>
          </p:nvSpPr>
          <p:spPr>
            <a:xfrm>
              <a:off x="8892297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DC036CA1-FC3F-4EFA-9EFE-6874A5C18713}"/>
                </a:ext>
              </a:extLst>
            </p:cNvPr>
            <p:cNvSpPr/>
            <p:nvPr/>
          </p:nvSpPr>
          <p:spPr>
            <a:xfrm>
              <a:off x="9975049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AD84583-3F8D-4B3C-B3EC-D985198DCA63}"/>
                </a:ext>
              </a:extLst>
            </p:cNvPr>
            <p:cNvSpPr/>
            <p:nvPr/>
          </p:nvSpPr>
          <p:spPr>
            <a:xfrm>
              <a:off x="1503375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68558D3-AE1F-4F22-9F31-FD70AB21277F}"/>
                </a:ext>
              </a:extLst>
            </p:cNvPr>
            <p:cNvSpPr/>
            <p:nvPr/>
          </p:nvSpPr>
          <p:spPr>
            <a:xfrm>
              <a:off x="2586129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4A893856-485D-4D73-8D71-32E4CF8B0A8D}"/>
                </a:ext>
              </a:extLst>
            </p:cNvPr>
            <p:cNvSpPr/>
            <p:nvPr/>
          </p:nvSpPr>
          <p:spPr>
            <a:xfrm>
              <a:off x="3668884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DB4CFA7-ABB4-4E51-8287-74D72D180E4E}"/>
                </a:ext>
              </a:extLst>
            </p:cNvPr>
            <p:cNvSpPr/>
            <p:nvPr/>
          </p:nvSpPr>
          <p:spPr>
            <a:xfrm>
              <a:off x="4751638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A86201A-3ADE-4E83-8D07-2B2E30DB0B9E}"/>
                </a:ext>
              </a:extLst>
            </p:cNvPr>
            <p:cNvSpPr/>
            <p:nvPr/>
          </p:nvSpPr>
          <p:spPr>
            <a:xfrm>
              <a:off x="5834392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5128C58-4FBD-4307-916D-1CB2346C5631}"/>
                </a:ext>
              </a:extLst>
            </p:cNvPr>
            <p:cNvSpPr/>
            <p:nvPr/>
          </p:nvSpPr>
          <p:spPr>
            <a:xfrm>
              <a:off x="6917146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3932BDE7-81CD-461A-912B-A1DEF264DC33}"/>
                </a:ext>
              </a:extLst>
            </p:cNvPr>
            <p:cNvSpPr/>
            <p:nvPr/>
          </p:nvSpPr>
          <p:spPr>
            <a:xfrm>
              <a:off x="7999901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AF55BBF-F026-4610-810F-E1B9DEAAED23}"/>
                </a:ext>
              </a:extLst>
            </p:cNvPr>
            <p:cNvSpPr/>
            <p:nvPr/>
          </p:nvSpPr>
          <p:spPr>
            <a:xfrm>
              <a:off x="9082655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75E7D957-C9CE-40ED-A704-FE6CB367C779}"/>
                </a:ext>
              </a:extLst>
            </p:cNvPr>
            <p:cNvSpPr/>
            <p:nvPr/>
          </p:nvSpPr>
          <p:spPr>
            <a:xfrm>
              <a:off x="10165407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5D10EE5-59C3-4B6B-B710-8AC1772FC7C8}"/>
                </a:ext>
              </a:extLst>
            </p:cNvPr>
            <p:cNvSpPr/>
            <p:nvPr/>
          </p:nvSpPr>
          <p:spPr>
            <a:xfrm>
              <a:off x="1510405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EBC61625-5E3E-46B4-983D-66B25E9DAB2F}"/>
                </a:ext>
              </a:extLst>
            </p:cNvPr>
            <p:cNvSpPr/>
            <p:nvPr/>
          </p:nvSpPr>
          <p:spPr>
            <a:xfrm>
              <a:off x="2593159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EAD6A62-C700-4483-96C4-B81E1698EDA3}"/>
                </a:ext>
              </a:extLst>
            </p:cNvPr>
            <p:cNvSpPr/>
            <p:nvPr/>
          </p:nvSpPr>
          <p:spPr>
            <a:xfrm>
              <a:off x="3675913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3AE77140-FD2E-4701-90A2-A0F8E8C30F73}"/>
                </a:ext>
              </a:extLst>
            </p:cNvPr>
            <p:cNvSpPr/>
            <p:nvPr/>
          </p:nvSpPr>
          <p:spPr>
            <a:xfrm>
              <a:off x="4758668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7E3394C5-446E-4C05-8B36-5D6464F89613}"/>
                </a:ext>
              </a:extLst>
            </p:cNvPr>
            <p:cNvSpPr/>
            <p:nvPr/>
          </p:nvSpPr>
          <p:spPr>
            <a:xfrm>
              <a:off x="5841422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75752912-236A-43C0-A8FE-96A31877499F}"/>
                </a:ext>
              </a:extLst>
            </p:cNvPr>
            <p:cNvSpPr/>
            <p:nvPr/>
          </p:nvSpPr>
          <p:spPr>
            <a:xfrm>
              <a:off x="6910117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CB220A21-F004-4254-BD29-448992611244}"/>
                </a:ext>
              </a:extLst>
            </p:cNvPr>
            <p:cNvSpPr/>
            <p:nvPr/>
          </p:nvSpPr>
          <p:spPr>
            <a:xfrm>
              <a:off x="7992871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2BF6A09-0842-4A8F-AB25-DD7C900E413D}"/>
                </a:ext>
              </a:extLst>
            </p:cNvPr>
            <p:cNvSpPr/>
            <p:nvPr/>
          </p:nvSpPr>
          <p:spPr>
            <a:xfrm>
              <a:off x="9075625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A0545965-5CF0-4FAF-8569-5DBCFB4CE758}"/>
                </a:ext>
              </a:extLst>
            </p:cNvPr>
            <p:cNvSpPr/>
            <p:nvPr/>
          </p:nvSpPr>
          <p:spPr>
            <a:xfrm>
              <a:off x="10158377" y="36559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5E184EF-6335-4D10-9FDE-E2C0ED42E776}"/>
                </a:ext>
              </a:extLst>
            </p:cNvPr>
            <p:cNvSpPr/>
            <p:nvPr/>
          </p:nvSpPr>
          <p:spPr>
            <a:xfrm>
              <a:off x="1503375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EFAC8C12-1483-4C1D-8912-FB74A8CD436C}"/>
                </a:ext>
              </a:extLst>
            </p:cNvPr>
            <p:cNvSpPr/>
            <p:nvPr/>
          </p:nvSpPr>
          <p:spPr>
            <a:xfrm>
              <a:off x="2586129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AA19657C-3657-467F-AC37-3286F5CA7BEB}"/>
                </a:ext>
              </a:extLst>
            </p:cNvPr>
            <p:cNvSpPr/>
            <p:nvPr/>
          </p:nvSpPr>
          <p:spPr>
            <a:xfrm>
              <a:off x="3668884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695D53AF-FD54-47DA-82B7-5BA5AD3F81A5}"/>
                </a:ext>
              </a:extLst>
            </p:cNvPr>
            <p:cNvSpPr/>
            <p:nvPr/>
          </p:nvSpPr>
          <p:spPr>
            <a:xfrm>
              <a:off x="4751638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25E39CF-98CC-40D3-9CB0-E20A60C51BF6}"/>
                </a:ext>
              </a:extLst>
            </p:cNvPr>
            <p:cNvSpPr/>
            <p:nvPr/>
          </p:nvSpPr>
          <p:spPr>
            <a:xfrm>
              <a:off x="5834392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569ACB23-370B-405C-A6AA-2F97E806C6E7}"/>
                </a:ext>
              </a:extLst>
            </p:cNvPr>
            <p:cNvSpPr/>
            <p:nvPr/>
          </p:nvSpPr>
          <p:spPr>
            <a:xfrm>
              <a:off x="6917146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8148B35-F607-4682-930B-FBF82273CF56}"/>
                </a:ext>
              </a:extLst>
            </p:cNvPr>
            <p:cNvSpPr/>
            <p:nvPr/>
          </p:nvSpPr>
          <p:spPr>
            <a:xfrm>
              <a:off x="7999901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B4B176B3-474D-4913-A8C7-7A98AED791C9}"/>
                </a:ext>
              </a:extLst>
            </p:cNvPr>
            <p:cNvSpPr/>
            <p:nvPr/>
          </p:nvSpPr>
          <p:spPr>
            <a:xfrm>
              <a:off x="9082655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79DC812B-4BF8-46A5-A0E4-60A35732AF2E}"/>
                </a:ext>
              </a:extLst>
            </p:cNvPr>
            <p:cNvSpPr/>
            <p:nvPr/>
          </p:nvSpPr>
          <p:spPr>
            <a:xfrm>
              <a:off x="10165407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F351733-62FF-419E-A8EF-42D5439E15CE}"/>
                </a:ext>
              </a:extLst>
            </p:cNvPr>
            <p:cNvSpPr/>
            <p:nvPr/>
          </p:nvSpPr>
          <p:spPr>
            <a:xfrm>
              <a:off x="1503375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3FCE0CF0-6D1F-466A-AB04-0F42EC06F53F}"/>
                </a:ext>
              </a:extLst>
            </p:cNvPr>
            <p:cNvSpPr/>
            <p:nvPr/>
          </p:nvSpPr>
          <p:spPr>
            <a:xfrm>
              <a:off x="2586129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2BF9FDE3-FFB8-4051-B3EB-1F608ECD1383}"/>
                </a:ext>
              </a:extLst>
            </p:cNvPr>
            <p:cNvSpPr/>
            <p:nvPr/>
          </p:nvSpPr>
          <p:spPr>
            <a:xfrm>
              <a:off x="3668884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2372EC57-6AAA-46AB-AE84-2A4D654DD30D}"/>
                </a:ext>
              </a:extLst>
            </p:cNvPr>
            <p:cNvSpPr/>
            <p:nvPr/>
          </p:nvSpPr>
          <p:spPr>
            <a:xfrm>
              <a:off x="4751638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8A4C4A3-F119-46DF-8203-E62DF323367B}"/>
                </a:ext>
              </a:extLst>
            </p:cNvPr>
            <p:cNvSpPr/>
            <p:nvPr/>
          </p:nvSpPr>
          <p:spPr>
            <a:xfrm>
              <a:off x="5834392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1A703BB-97DE-4F5F-881C-8F72A0ABBB24}"/>
                </a:ext>
              </a:extLst>
            </p:cNvPr>
            <p:cNvSpPr/>
            <p:nvPr/>
          </p:nvSpPr>
          <p:spPr>
            <a:xfrm>
              <a:off x="6917146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6261D4E-FE05-489C-9EC1-35B28E55CF23}"/>
                </a:ext>
              </a:extLst>
            </p:cNvPr>
            <p:cNvSpPr/>
            <p:nvPr/>
          </p:nvSpPr>
          <p:spPr>
            <a:xfrm>
              <a:off x="7999901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28A7A0A1-0EA8-441B-B064-1637886C3300}"/>
                </a:ext>
              </a:extLst>
            </p:cNvPr>
            <p:cNvSpPr/>
            <p:nvPr/>
          </p:nvSpPr>
          <p:spPr>
            <a:xfrm>
              <a:off x="9082655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CD365DA2-8F9B-41A3-9650-8AFC92A6C890}"/>
                </a:ext>
              </a:extLst>
            </p:cNvPr>
            <p:cNvSpPr/>
            <p:nvPr/>
          </p:nvSpPr>
          <p:spPr>
            <a:xfrm>
              <a:off x="10165407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F1FF30E1-D2B6-4E38-B795-518329C3A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4363" y="4497403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CAF5424C-F048-460B-ABBC-AB4EF3DD6F6E}"/>
                </a:ext>
              </a:extLst>
            </p:cNvPr>
            <p:cNvCxnSpPr/>
            <p:nvPr/>
          </p:nvCxnSpPr>
          <p:spPr>
            <a:xfrm flipV="1">
              <a:off x="3746876" y="4592772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68CBB334-2264-463A-9700-F1E68E50A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210" y="4467607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FF734529-69E0-42F4-889F-F88BA4A17519}"/>
                </a:ext>
              </a:extLst>
            </p:cNvPr>
            <p:cNvCxnSpPr/>
            <p:nvPr/>
          </p:nvCxnSpPr>
          <p:spPr>
            <a:xfrm flipV="1">
              <a:off x="5911723" y="4562976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5C8B7F36-8961-4D39-A88F-43E56BCF5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4840" y="4467607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2BBEF8C9-46A0-460D-8B54-F027C6FA5376}"/>
                </a:ext>
              </a:extLst>
            </p:cNvPr>
            <p:cNvCxnSpPr/>
            <p:nvPr/>
          </p:nvCxnSpPr>
          <p:spPr>
            <a:xfrm flipV="1">
              <a:off x="8077354" y="4590318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491357D4-FF56-4FF2-B07B-B3B3DF45CC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0471" y="4467607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64FFFA34-86D6-46C0-8117-BA9498F6F9FD}"/>
                </a:ext>
              </a:extLst>
            </p:cNvPr>
            <p:cNvCxnSpPr/>
            <p:nvPr/>
          </p:nvCxnSpPr>
          <p:spPr>
            <a:xfrm flipV="1">
              <a:off x="10242984" y="4562976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6BEAE1EE-3217-4AB2-8E66-2FB108E7D1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147" y="2997945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F0BA9F12-AB91-4124-9D3D-1D2D88E9AEAF}"/>
                </a:ext>
              </a:extLst>
            </p:cNvPr>
            <p:cNvCxnSpPr/>
            <p:nvPr/>
          </p:nvCxnSpPr>
          <p:spPr>
            <a:xfrm flipV="1">
              <a:off x="5911723" y="3095766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A1D3AB9-0758-4392-BC56-1A0E1E797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7717" y="3000398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AC02A87F-BACD-41BF-8ED4-D858AA43C302}"/>
                </a:ext>
              </a:extLst>
            </p:cNvPr>
            <p:cNvCxnSpPr/>
            <p:nvPr/>
          </p:nvCxnSpPr>
          <p:spPr>
            <a:xfrm flipV="1">
              <a:off x="10242323" y="3095766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66158D61-C946-4E7D-A61E-DDAAC5F03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0741" y="1533188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8C461944-47E7-400A-AA2A-3ABB53F74A98}"/>
                </a:ext>
              </a:extLst>
            </p:cNvPr>
            <p:cNvCxnSpPr/>
            <p:nvPr/>
          </p:nvCxnSpPr>
          <p:spPr>
            <a:xfrm flipV="1">
              <a:off x="10266771" y="1628557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074D860B-7C26-45C2-B7A9-1AE33EF89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434" y="4456268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59253114-9196-4208-B57B-9896BE5479EA}"/>
                </a:ext>
              </a:extLst>
            </p:cNvPr>
            <p:cNvCxnSpPr/>
            <p:nvPr/>
          </p:nvCxnSpPr>
          <p:spPr>
            <a:xfrm flipV="1">
              <a:off x="3798947" y="4551637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24B221F7-286F-4ED6-BD5F-47C8E16EF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1281" y="4426472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0505BFCC-3F86-4BDF-8902-56B8201D8D19}"/>
                </a:ext>
              </a:extLst>
            </p:cNvPr>
            <p:cNvCxnSpPr/>
            <p:nvPr/>
          </p:nvCxnSpPr>
          <p:spPr>
            <a:xfrm flipV="1">
              <a:off x="5963794" y="452184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0CAE41CF-443E-4B4A-8350-E8F62E48C7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6911" y="4426472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3CA29421-010A-445C-B266-2348D5E0E874}"/>
                </a:ext>
              </a:extLst>
            </p:cNvPr>
            <p:cNvCxnSpPr/>
            <p:nvPr/>
          </p:nvCxnSpPr>
          <p:spPr>
            <a:xfrm flipV="1">
              <a:off x="8129425" y="454918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5FE4B9E2-3B56-40BC-ABEB-BC40A61EBC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2542" y="4426472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0F257629-D681-4798-A7A1-AA1776377D36}"/>
                </a:ext>
              </a:extLst>
            </p:cNvPr>
            <p:cNvCxnSpPr/>
            <p:nvPr/>
          </p:nvCxnSpPr>
          <p:spPr>
            <a:xfrm flipV="1">
              <a:off x="10295055" y="452184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4A4EC32B-898D-4CE0-BB27-7A60A83DA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6218" y="2956810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DEE53E65-2937-4294-BD58-81DC3F5A3ADD}"/>
                </a:ext>
              </a:extLst>
            </p:cNvPr>
            <p:cNvCxnSpPr/>
            <p:nvPr/>
          </p:nvCxnSpPr>
          <p:spPr>
            <a:xfrm flipV="1">
              <a:off x="5963794" y="305463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1B1BC395-F442-42F0-AAF4-86A2CC9E4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9788" y="2959263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25F73EDD-37E2-4E2A-8882-D43367AC8E3D}"/>
                </a:ext>
              </a:extLst>
            </p:cNvPr>
            <p:cNvCxnSpPr/>
            <p:nvPr/>
          </p:nvCxnSpPr>
          <p:spPr>
            <a:xfrm flipV="1">
              <a:off x="10294394" y="305463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D7AF2B07-9C90-450E-BA63-553893E69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2812" y="1492053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E444130B-9205-4559-B2BF-746BF2B35F4B}"/>
                </a:ext>
              </a:extLst>
            </p:cNvPr>
            <p:cNvCxnSpPr/>
            <p:nvPr/>
          </p:nvCxnSpPr>
          <p:spPr>
            <a:xfrm flipV="1">
              <a:off x="10318842" y="158742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38BA51CB-A0CA-4278-9D95-782B9FA20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7786" y="4449376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4A5EB521-A673-4F03-88A1-6259C92A66B5}"/>
                </a:ext>
              </a:extLst>
            </p:cNvPr>
            <p:cNvCxnSpPr/>
            <p:nvPr/>
          </p:nvCxnSpPr>
          <p:spPr>
            <a:xfrm flipV="1">
              <a:off x="3890299" y="4544745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FB65A4C9-DA0F-4CF3-9689-C0F7B8327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2633" y="4419580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5A6E415A-A027-48B2-B550-51ACA9CAA327}"/>
                </a:ext>
              </a:extLst>
            </p:cNvPr>
            <p:cNvCxnSpPr/>
            <p:nvPr/>
          </p:nvCxnSpPr>
          <p:spPr>
            <a:xfrm flipV="1">
              <a:off x="6055146" y="4514949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71BD1CCB-E84B-447E-B261-690A33660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263" y="4419580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3F55DDB0-46DC-44A4-BAF9-9E00065DA268}"/>
                </a:ext>
              </a:extLst>
            </p:cNvPr>
            <p:cNvCxnSpPr/>
            <p:nvPr/>
          </p:nvCxnSpPr>
          <p:spPr>
            <a:xfrm flipV="1">
              <a:off x="8220777" y="454229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92725E0F-CA04-4C41-A300-275A1B42E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3894" y="4419580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7601DE2A-F3E1-4F67-928E-26CFF95ACD8C}"/>
                </a:ext>
              </a:extLst>
            </p:cNvPr>
            <p:cNvCxnSpPr/>
            <p:nvPr/>
          </p:nvCxnSpPr>
          <p:spPr>
            <a:xfrm flipV="1">
              <a:off x="10386407" y="4514949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6DC6C686-79CA-4F8A-A2CA-950CCCA96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570" y="2949918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18AAE7D6-942F-4070-9F6E-6DA56CD6E37B}"/>
                </a:ext>
              </a:extLst>
            </p:cNvPr>
            <p:cNvCxnSpPr/>
            <p:nvPr/>
          </p:nvCxnSpPr>
          <p:spPr>
            <a:xfrm flipV="1">
              <a:off x="6055146" y="3047739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3DAA4E3C-C22A-43BA-AB9F-C60A10A2D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1140" y="2952371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C0D05721-69CF-48A9-861E-C9E77A684798}"/>
                </a:ext>
              </a:extLst>
            </p:cNvPr>
            <p:cNvCxnSpPr/>
            <p:nvPr/>
          </p:nvCxnSpPr>
          <p:spPr>
            <a:xfrm flipV="1">
              <a:off x="10385746" y="3047739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2253A0BA-37FF-4681-8664-7DC2CFB10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164" y="1485161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610A3F1C-5957-4B3D-A764-4B35F5AFD2BA}"/>
                </a:ext>
              </a:extLst>
            </p:cNvPr>
            <p:cNvCxnSpPr/>
            <p:nvPr/>
          </p:nvCxnSpPr>
          <p:spPr>
            <a:xfrm flipV="1">
              <a:off x="10410194" y="1580530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6589B02C-1226-47A3-81D5-F3D2AFD8F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786" y="4370050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0F7E95ED-21E1-4B62-A004-CE936A5AE382}"/>
                </a:ext>
              </a:extLst>
            </p:cNvPr>
            <p:cNvCxnSpPr/>
            <p:nvPr/>
          </p:nvCxnSpPr>
          <p:spPr>
            <a:xfrm flipV="1">
              <a:off x="3988299" y="4465419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E1EB00F0-DCB0-4F35-B88E-0038ECCC3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0633" y="4340254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72BF9BE7-F66F-414D-B261-82C5C25A4D3B}"/>
                </a:ext>
              </a:extLst>
            </p:cNvPr>
            <p:cNvCxnSpPr/>
            <p:nvPr/>
          </p:nvCxnSpPr>
          <p:spPr>
            <a:xfrm flipV="1">
              <a:off x="6153146" y="443562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A71B24ED-49D0-43AE-89EC-5A3829516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6263" y="4340254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338B68CB-DB66-48F1-A376-9B773C3904B0}"/>
                </a:ext>
              </a:extLst>
            </p:cNvPr>
            <p:cNvCxnSpPr/>
            <p:nvPr/>
          </p:nvCxnSpPr>
          <p:spPr>
            <a:xfrm flipV="1">
              <a:off x="8318777" y="4462965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38982C15-1CB6-4905-9383-FB3E7D04F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1894" y="4340254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1000F65F-6CCC-43F5-A033-B471851B0CDF}"/>
                </a:ext>
              </a:extLst>
            </p:cNvPr>
            <p:cNvCxnSpPr/>
            <p:nvPr/>
          </p:nvCxnSpPr>
          <p:spPr>
            <a:xfrm flipV="1">
              <a:off x="10484407" y="443562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28A8E405-3D09-46B1-ABA1-DD83B7916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5570" y="2870592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156894EF-C4A7-4C00-9ED0-F9EF9F9A8598}"/>
                </a:ext>
              </a:extLst>
            </p:cNvPr>
            <p:cNvCxnSpPr/>
            <p:nvPr/>
          </p:nvCxnSpPr>
          <p:spPr>
            <a:xfrm flipV="1">
              <a:off x="6153146" y="296841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5D1AA7DC-87A2-48A0-B3BA-A6FB1E027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9140" y="2873045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27ADA194-909A-4E3F-8DB3-EA0AE163A8FF}"/>
                </a:ext>
              </a:extLst>
            </p:cNvPr>
            <p:cNvCxnSpPr/>
            <p:nvPr/>
          </p:nvCxnSpPr>
          <p:spPr>
            <a:xfrm flipV="1">
              <a:off x="10483746" y="296841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EAE93CB5-5B37-4433-813E-EE32A7368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2164" y="1405835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5ED3EC86-FD8F-4C20-BC51-A7531A1796C4}"/>
                </a:ext>
              </a:extLst>
            </p:cNvPr>
            <p:cNvCxnSpPr/>
            <p:nvPr/>
          </p:nvCxnSpPr>
          <p:spPr>
            <a:xfrm flipV="1">
              <a:off x="10508194" y="1501204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>
              <a:extLst>
                <a:ext uri="{FF2B5EF4-FFF2-40B4-BE49-F238E27FC236}">
                  <a16:creationId xmlns:a16="http://schemas.microsoft.com/office/drawing/2014/main" id="{378D0A7E-9F32-48AE-9DB9-BCA670ABE8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069" y="4270919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>
              <a:extLst>
                <a:ext uri="{FF2B5EF4-FFF2-40B4-BE49-F238E27FC236}">
                  <a16:creationId xmlns:a16="http://schemas.microsoft.com/office/drawing/2014/main" id="{C37DBF26-CA40-4BE3-B013-9B541779BBE5}"/>
                </a:ext>
              </a:extLst>
            </p:cNvPr>
            <p:cNvCxnSpPr/>
            <p:nvPr/>
          </p:nvCxnSpPr>
          <p:spPr>
            <a:xfrm flipV="1">
              <a:off x="4070582" y="4366288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>
              <a:extLst>
                <a:ext uri="{FF2B5EF4-FFF2-40B4-BE49-F238E27FC236}">
                  <a16:creationId xmlns:a16="http://schemas.microsoft.com/office/drawing/2014/main" id="{4885B3DA-EB1C-4861-88FE-DC76C37170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916" y="4241123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DA93364C-249E-4D72-89FA-EBA0CC2F0771}"/>
                </a:ext>
              </a:extLst>
            </p:cNvPr>
            <p:cNvCxnSpPr/>
            <p:nvPr/>
          </p:nvCxnSpPr>
          <p:spPr>
            <a:xfrm flipV="1">
              <a:off x="6235429" y="433649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8295D93A-15EF-4D22-924E-497B4246D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8546" y="4241123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>
              <a:extLst>
                <a:ext uri="{FF2B5EF4-FFF2-40B4-BE49-F238E27FC236}">
                  <a16:creationId xmlns:a16="http://schemas.microsoft.com/office/drawing/2014/main" id="{C57A05E8-20BF-4FE1-99D2-F0BFAF237C5C}"/>
                </a:ext>
              </a:extLst>
            </p:cNvPr>
            <p:cNvCxnSpPr/>
            <p:nvPr/>
          </p:nvCxnSpPr>
          <p:spPr>
            <a:xfrm flipV="1">
              <a:off x="8401060" y="4363834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DEB4C815-98C7-43DB-831A-D329498DC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4177" y="4241123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87268BEB-410B-4917-B8CE-65E728FA07CE}"/>
                </a:ext>
              </a:extLst>
            </p:cNvPr>
            <p:cNvCxnSpPr/>
            <p:nvPr/>
          </p:nvCxnSpPr>
          <p:spPr>
            <a:xfrm flipV="1">
              <a:off x="10566690" y="433649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1DB68F2B-E7CF-4713-A89D-E2B5EDA39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7853" y="2771461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1A99BDF9-5D9D-4397-8F5F-CB1791036D20}"/>
                </a:ext>
              </a:extLst>
            </p:cNvPr>
            <p:cNvCxnSpPr/>
            <p:nvPr/>
          </p:nvCxnSpPr>
          <p:spPr>
            <a:xfrm flipV="1">
              <a:off x="6235429" y="286928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873850B4-5E54-4EC6-A1B1-54FA75F7A6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1423" y="2773914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>
              <a:extLst>
                <a:ext uri="{FF2B5EF4-FFF2-40B4-BE49-F238E27FC236}">
                  <a16:creationId xmlns:a16="http://schemas.microsoft.com/office/drawing/2014/main" id="{B4943281-7A5D-4CEC-83D3-B4B04FC7FEA6}"/>
                </a:ext>
              </a:extLst>
            </p:cNvPr>
            <p:cNvCxnSpPr/>
            <p:nvPr/>
          </p:nvCxnSpPr>
          <p:spPr>
            <a:xfrm flipV="1">
              <a:off x="10566029" y="286928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D584BDA6-79B9-4DBF-A057-D5FEE2014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447" y="1306704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CCA14919-B3D8-43F9-9C1F-E67ACCF0D58F}"/>
                </a:ext>
              </a:extLst>
            </p:cNvPr>
            <p:cNvCxnSpPr/>
            <p:nvPr/>
          </p:nvCxnSpPr>
          <p:spPr>
            <a:xfrm flipV="1">
              <a:off x="10590477" y="140207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E50A2D20-4D92-43C2-8E8C-170E4E9FA873}"/>
                </a:ext>
              </a:extLst>
            </p:cNvPr>
            <p:cNvSpPr/>
            <p:nvPr/>
          </p:nvSpPr>
          <p:spPr>
            <a:xfrm>
              <a:off x="1677383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FDFC453C-501B-430B-A68D-1A95B7EF923D}"/>
                </a:ext>
              </a:extLst>
            </p:cNvPr>
            <p:cNvSpPr/>
            <p:nvPr/>
          </p:nvSpPr>
          <p:spPr>
            <a:xfrm>
              <a:off x="2760138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9404DCDD-F8B8-41FA-841A-94814C7F4E06}"/>
                </a:ext>
              </a:extLst>
            </p:cNvPr>
            <p:cNvSpPr/>
            <p:nvPr/>
          </p:nvSpPr>
          <p:spPr>
            <a:xfrm>
              <a:off x="3842892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52278943-B18B-42DB-BE5E-8CFE53B895DD}"/>
                </a:ext>
              </a:extLst>
            </p:cNvPr>
            <p:cNvSpPr/>
            <p:nvPr/>
          </p:nvSpPr>
          <p:spPr>
            <a:xfrm>
              <a:off x="4925646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BAA26A10-3991-401E-9C8E-574DE089C953}"/>
                </a:ext>
              </a:extLst>
            </p:cNvPr>
            <p:cNvSpPr/>
            <p:nvPr/>
          </p:nvSpPr>
          <p:spPr>
            <a:xfrm>
              <a:off x="6008400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F67D6616-5BE6-4FC6-8119-28949916B60D}"/>
                </a:ext>
              </a:extLst>
            </p:cNvPr>
            <p:cNvSpPr/>
            <p:nvPr/>
          </p:nvSpPr>
          <p:spPr>
            <a:xfrm>
              <a:off x="7077095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0304E45D-B071-4F05-A01F-235FF27754B0}"/>
                </a:ext>
              </a:extLst>
            </p:cNvPr>
            <p:cNvSpPr/>
            <p:nvPr/>
          </p:nvSpPr>
          <p:spPr>
            <a:xfrm>
              <a:off x="8159849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624FE53C-AE39-444A-9FBB-2DBA85E8651B}"/>
                </a:ext>
              </a:extLst>
            </p:cNvPr>
            <p:cNvSpPr/>
            <p:nvPr/>
          </p:nvSpPr>
          <p:spPr>
            <a:xfrm>
              <a:off x="9242603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77A9CEA2-C1CA-4B46-B494-DF2E473921D3}"/>
                </a:ext>
              </a:extLst>
            </p:cNvPr>
            <p:cNvSpPr/>
            <p:nvPr/>
          </p:nvSpPr>
          <p:spPr>
            <a:xfrm>
              <a:off x="10325355" y="346545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C420A502-D56E-47AD-8906-088AFA6C597B}"/>
                </a:ext>
              </a:extLst>
            </p:cNvPr>
            <p:cNvSpPr/>
            <p:nvPr/>
          </p:nvSpPr>
          <p:spPr>
            <a:xfrm>
              <a:off x="1670354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5139223B-E030-485C-8C3E-83494AB340D0}"/>
                </a:ext>
              </a:extLst>
            </p:cNvPr>
            <p:cNvSpPr/>
            <p:nvPr/>
          </p:nvSpPr>
          <p:spPr>
            <a:xfrm>
              <a:off x="2753108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BBD8D1F6-6927-422C-BC64-98510BCF08F1}"/>
                </a:ext>
              </a:extLst>
            </p:cNvPr>
            <p:cNvSpPr/>
            <p:nvPr/>
          </p:nvSpPr>
          <p:spPr>
            <a:xfrm>
              <a:off x="3835862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4EA01BF4-90F1-4867-9F50-92EB9D80733B}"/>
                </a:ext>
              </a:extLst>
            </p:cNvPr>
            <p:cNvSpPr/>
            <p:nvPr/>
          </p:nvSpPr>
          <p:spPr>
            <a:xfrm>
              <a:off x="4918616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4320B916-5496-48B8-AACC-BA750280CA8D}"/>
                </a:ext>
              </a:extLst>
            </p:cNvPr>
            <p:cNvSpPr/>
            <p:nvPr/>
          </p:nvSpPr>
          <p:spPr>
            <a:xfrm>
              <a:off x="6001370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485EC4F0-3431-43A8-87EF-93C2857616AD}"/>
                </a:ext>
              </a:extLst>
            </p:cNvPr>
            <p:cNvSpPr/>
            <p:nvPr/>
          </p:nvSpPr>
          <p:spPr>
            <a:xfrm>
              <a:off x="7084125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5B06243F-BAFA-4115-842D-5CDC8AE03272}"/>
                </a:ext>
              </a:extLst>
            </p:cNvPr>
            <p:cNvSpPr/>
            <p:nvPr/>
          </p:nvSpPr>
          <p:spPr>
            <a:xfrm>
              <a:off x="8166879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984FB28D-407B-4D75-A070-BC7E67DA80E0}"/>
                </a:ext>
              </a:extLst>
            </p:cNvPr>
            <p:cNvSpPr/>
            <p:nvPr/>
          </p:nvSpPr>
          <p:spPr>
            <a:xfrm>
              <a:off x="9249633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26E7090D-FD95-45E5-9E40-5A1CB7D71564}"/>
                </a:ext>
              </a:extLst>
            </p:cNvPr>
            <p:cNvSpPr/>
            <p:nvPr/>
          </p:nvSpPr>
          <p:spPr>
            <a:xfrm>
              <a:off x="10332385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49EC3CC4-AB50-48A3-AE4E-FE04917A53DC}"/>
                </a:ext>
              </a:extLst>
            </p:cNvPr>
            <p:cNvSpPr/>
            <p:nvPr/>
          </p:nvSpPr>
          <p:spPr>
            <a:xfrm>
              <a:off x="1613931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820DB87-CC7C-42E4-8E51-1B6379FA7108}"/>
                </a:ext>
              </a:extLst>
            </p:cNvPr>
            <p:cNvSpPr/>
            <p:nvPr/>
          </p:nvSpPr>
          <p:spPr>
            <a:xfrm>
              <a:off x="2696685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49BB24DE-6332-4FDB-8DA2-9E5981D0304E}"/>
                </a:ext>
              </a:extLst>
            </p:cNvPr>
            <p:cNvSpPr/>
            <p:nvPr/>
          </p:nvSpPr>
          <p:spPr>
            <a:xfrm>
              <a:off x="3779439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6613BB-E47F-4D3A-8C5B-97112A904E18}"/>
                </a:ext>
              </a:extLst>
            </p:cNvPr>
            <p:cNvSpPr/>
            <p:nvPr/>
          </p:nvSpPr>
          <p:spPr>
            <a:xfrm>
              <a:off x="4862193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A215A1AE-389C-4833-9C9F-E770C0B462E2}"/>
                </a:ext>
              </a:extLst>
            </p:cNvPr>
            <p:cNvSpPr/>
            <p:nvPr/>
          </p:nvSpPr>
          <p:spPr>
            <a:xfrm>
              <a:off x="5944947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EA28E31D-D4D2-413F-AB76-11071CE30741}"/>
                </a:ext>
              </a:extLst>
            </p:cNvPr>
            <p:cNvSpPr/>
            <p:nvPr/>
          </p:nvSpPr>
          <p:spPr>
            <a:xfrm>
              <a:off x="7013642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3F580EA4-7A0D-476C-9877-0B013352D8D5}"/>
                </a:ext>
              </a:extLst>
            </p:cNvPr>
            <p:cNvSpPr/>
            <p:nvPr/>
          </p:nvSpPr>
          <p:spPr>
            <a:xfrm>
              <a:off x="8096396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522FCA3A-AE7E-48B6-A8B3-B8ADA9269B1E}"/>
                </a:ext>
              </a:extLst>
            </p:cNvPr>
            <p:cNvSpPr/>
            <p:nvPr/>
          </p:nvSpPr>
          <p:spPr>
            <a:xfrm>
              <a:off x="9179151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18A2CF68-F62C-4EF0-832A-ADF35BECA0A2}"/>
                </a:ext>
              </a:extLst>
            </p:cNvPr>
            <p:cNvSpPr/>
            <p:nvPr/>
          </p:nvSpPr>
          <p:spPr>
            <a:xfrm>
              <a:off x="10261902" y="352891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D6291F7E-4C10-4166-BFAB-DBF0CFDB07F6}"/>
                </a:ext>
              </a:extLst>
            </p:cNvPr>
            <p:cNvSpPr/>
            <p:nvPr/>
          </p:nvSpPr>
          <p:spPr>
            <a:xfrm>
              <a:off x="1606901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1E30CACF-00FE-4177-9AAF-1CEC34BA2803}"/>
                </a:ext>
              </a:extLst>
            </p:cNvPr>
            <p:cNvSpPr/>
            <p:nvPr/>
          </p:nvSpPr>
          <p:spPr>
            <a:xfrm>
              <a:off x="2689655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FD940EF4-ED4D-47B2-BFE1-993C9898B6E2}"/>
                </a:ext>
              </a:extLst>
            </p:cNvPr>
            <p:cNvSpPr/>
            <p:nvPr/>
          </p:nvSpPr>
          <p:spPr>
            <a:xfrm>
              <a:off x="3772409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0E032995-1E10-4B35-9762-B293E37377CF}"/>
                </a:ext>
              </a:extLst>
            </p:cNvPr>
            <p:cNvSpPr/>
            <p:nvPr/>
          </p:nvSpPr>
          <p:spPr>
            <a:xfrm>
              <a:off x="4855163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A6B945C6-06B7-41A7-93F1-409FCCF3E6C9}"/>
                </a:ext>
              </a:extLst>
            </p:cNvPr>
            <p:cNvSpPr/>
            <p:nvPr/>
          </p:nvSpPr>
          <p:spPr>
            <a:xfrm>
              <a:off x="5937918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F3CB4A-7E0F-44C1-BE2F-EBEC39C09B8D}"/>
                </a:ext>
              </a:extLst>
            </p:cNvPr>
            <p:cNvSpPr/>
            <p:nvPr/>
          </p:nvSpPr>
          <p:spPr>
            <a:xfrm>
              <a:off x="7020672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9C17809B-16D1-4B77-8933-88DAC9A422E6}"/>
                </a:ext>
              </a:extLst>
            </p:cNvPr>
            <p:cNvSpPr/>
            <p:nvPr/>
          </p:nvSpPr>
          <p:spPr>
            <a:xfrm>
              <a:off x="8103426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514BD52-311D-4DBE-A486-FB9CA5963383}"/>
                </a:ext>
              </a:extLst>
            </p:cNvPr>
            <p:cNvSpPr/>
            <p:nvPr/>
          </p:nvSpPr>
          <p:spPr>
            <a:xfrm>
              <a:off x="9186180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9079F233-6236-4E00-B3CB-7C2F10D438AF}"/>
                </a:ext>
              </a:extLst>
            </p:cNvPr>
            <p:cNvSpPr/>
            <p:nvPr/>
          </p:nvSpPr>
          <p:spPr>
            <a:xfrm>
              <a:off x="10268932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4A3EAF68-2B90-4EDE-85E1-4A1C1ACC3D55}"/>
                </a:ext>
              </a:extLst>
            </p:cNvPr>
            <p:cNvSpPr/>
            <p:nvPr/>
          </p:nvSpPr>
          <p:spPr>
            <a:xfrm>
              <a:off x="1550478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88B57B67-BEE8-447E-9325-C2E88931D667}"/>
                </a:ext>
              </a:extLst>
            </p:cNvPr>
            <p:cNvSpPr/>
            <p:nvPr/>
          </p:nvSpPr>
          <p:spPr>
            <a:xfrm>
              <a:off x="2633232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33F9D35C-BB5A-4ECC-9C95-D0119735AED1}"/>
                </a:ext>
              </a:extLst>
            </p:cNvPr>
            <p:cNvSpPr/>
            <p:nvPr/>
          </p:nvSpPr>
          <p:spPr>
            <a:xfrm>
              <a:off x="3715986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C5AE6561-D545-4885-948E-0D1E4715C32B}"/>
                </a:ext>
              </a:extLst>
            </p:cNvPr>
            <p:cNvSpPr/>
            <p:nvPr/>
          </p:nvSpPr>
          <p:spPr>
            <a:xfrm>
              <a:off x="4798740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8456794A-F456-45BD-8AE2-7FC315505E6B}"/>
                </a:ext>
              </a:extLst>
            </p:cNvPr>
            <p:cNvSpPr/>
            <p:nvPr/>
          </p:nvSpPr>
          <p:spPr>
            <a:xfrm>
              <a:off x="5881495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EEFDE7D5-E6D8-4436-A770-0B2F72C7B54E}"/>
                </a:ext>
              </a:extLst>
            </p:cNvPr>
            <p:cNvSpPr/>
            <p:nvPr/>
          </p:nvSpPr>
          <p:spPr>
            <a:xfrm>
              <a:off x="6950189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E043CE2-0068-4DB5-8C3A-F6D12267998A}"/>
                </a:ext>
              </a:extLst>
            </p:cNvPr>
            <p:cNvSpPr/>
            <p:nvPr/>
          </p:nvSpPr>
          <p:spPr>
            <a:xfrm>
              <a:off x="8032944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1DDF1D1B-E064-4415-ACB2-00141A45D6BA}"/>
                </a:ext>
              </a:extLst>
            </p:cNvPr>
            <p:cNvSpPr/>
            <p:nvPr/>
          </p:nvSpPr>
          <p:spPr>
            <a:xfrm>
              <a:off x="9115698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3C1E03DB-C9EA-4EA0-A661-2ED46EB40E13}"/>
                </a:ext>
              </a:extLst>
            </p:cNvPr>
            <p:cNvSpPr/>
            <p:nvPr/>
          </p:nvSpPr>
          <p:spPr>
            <a:xfrm>
              <a:off x="10198450" y="359236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2EB38AAC-7A66-46C7-9EF1-43BD6FFDA1E8}"/>
                </a:ext>
              </a:extLst>
            </p:cNvPr>
            <p:cNvSpPr/>
            <p:nvPr/>
          </p:nvSpPr>
          <p:spPr>
            <a:xfrm>
              <a:off x="1543448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B42355EE-69BF-4E6D-8B38-0CAA5D29DD1E}"/>
                </a:ext>
              </a:extLst>
            </p:cNvPr>
            <p:cNvSpPr/>
            <p:nvPr/>
          </p:nvSpPr>
          <p:spPr>
            <a:xfrm>
              <a:off x="2626202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EC148F11-FADA-4E66-8694-47CF428C16D3}"/>
                </a:ext>
              </a:extLst>
            </p:cNvPr>
            <p:cNvSpPr/>
            <p:nvPr/>
          </p:nvSpPr>
          <p:spPr>
            <a:xfrm>
              <a:off x="3708956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39390294-EDF6-478E-B29A-AD0E1F392724}"/>
                </a:ext>
              </a:extLst>
            </p:cNvPr>
            <p:cNvSpPr/>
            <p:nvPr/>
          </p:nvSpPr>
          <p:spPr>
            <a:xfrm>
              <a:off x="4791711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02466E7A-7F46-49F2-AA13-69A79014283A}"/>
                </a:ext>
              </a:extLst>
            </p:cNvPr>
            <p:cNvSpPr/>
            <p:nvPr/>
          </p:nvSpPr>
          <p:spPr>
            <a:xfrm>
              <a:off x="5874465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7BBBA023-10C2-43DB-8382-BDD1B8920D3F}"/>
                </a:ext>
              </a:extLst>
            </p:cNvPr>
            <p:cNvSpPr/>
            <p:nvPr/>
          </p:nvSpPr>
          <p:spPr>
            <a:xfrm>
              <a:off x="6957219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609BBCF0-6853-4DC8-9E13-94AF033B952E}"/>
                </a:ext>
              </a:extLst>
            </p:cNvPr>
            <p:cNvSpPr/>
            <p:nvPr/>
          </p:nvSpPr>
          <p:spPr>
            <a:xfrm>
              <a:off x="8039973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1C80AC2B-7565-43D1-8E8D-981366146B7E}"/>
                </a:ext>
              </a:extLst>
            </p:cNvPr>
            <p:cNvSpPr/>
            <p:nvPr/>
          </p:nvSpPr>
          <p:spPr>
            <a:xfrm>
              <a:off x="9122728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D14E5B34-6961-427D-9A98-23912B9EDF50}"/>
                </a:ext>
              </a:extLst>
            </p:cNvPr>
            <p:cNvSpPr/>
            <p:nvPr/>
          </p:nvSpPr>
          <p:spPr>
            <a:xfrm>
              <a:off x="10205479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3C1A3C62-7451-423E-A46B-8F50607C66CE}"/>
                </a:ext>
              </a:extLst>
            </p:cNvPr>
            <p:cNvSpPr/>
            <p:nvPr/>
          </p:nvSpPr>
          <p:spPr>
            <a:xfrm>
              <a:off x="1740836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CD0F62F9-E8D8-4DBB-BBB2-7E3EF1E9E9BF}"/>
                </a:ext>
              </a:extLst>
            </p:cNvPr>
            <p:cNvSpPr/>
            <p:nvPr/>
          </p:nvSpPr>
          <p:spPr>
            <a:xfrm>
              <a:off x="2823590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4F32958E-8060-4D75-B4B4-AA45BB0B60B4}"/>
                </a:ext>
              </a:extLst>
            </p:cNvPr>
            <p:cNvSpPr/>
            <p:nvPr/>
          </p:nvSpPr>
          <p:spPr>
            <a:xfrm>
              <a:off x="3906345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CC644D3C-FF91-4E90-ADD5-6E46CCA202FC}"/>
                </a:ext>
              </a:extLst>
            </p:cNvPr>
            <p:cNvSpPr/>
            <p:nvPr/>
          </p:nvSpPr>
          <p:spPr>
            <a:xfrm>
              <a:off x="4989099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A87C394B-9BA5-487E-976A-DE1D6C9459E2}"/>
                </a:ext>
              </a:extLst>
            </p:cNvPr>
            <p:cNvSpPr/>
            <p:nvPr/>
          </p:nvSpPr>
          <p:spPr>
            <a:xfrm>
              <a:off x="6071853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5D6F9090-11CE-43BD-BC21-C90E9AAFCAC3}"/>
                </a:ext>
              </a:extLst>
            </p:cNvPr>
            <p:cNvSpPr/>
            <p:nvPr/>
          </p:nvSpPr>
          <p:spPr>
            <a:xfrm>
              <a:off x="7140548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5C70C900-1F3C-4E0A-A237-F0738F79183E}"/>
                </a:ext>
              </a:extLst>
            </p:cNvPr>
            <p:cNvSpPr/>
            <p:nvPr/>
          </p:nvSpPr>
          <p:spPr>
            <a:xfrm>
              <a:off x="8223302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1C5ABF51-A89C-4CD5-B965-15ADB42E39D6}"/>
                </a:ext>
              </a:extLst>
            </p:cNvPr>
            <p:cNvSpPr/>
            <p:nvPr/>
          </p:nvSpPr>
          <p:spPr>
            <a:xfrm>
              <a:off x="9306056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24BE96A-FB07-4F1E-AA81-350D51EA8FBF}"/>
                </a:ext>
              </a:extLst>
            </p:cNvPr>
            <p:cNvSpPr/>
            <p:nvPr/>
          </p:nvSpPr>
          <p:spPr>
            <a:xfrm>
              <a:off x="10388808" y="34020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59322D61-162B-4890-B028-F37A7A77EBC1}"/>
                </a:ext>
              </a:extLst>
            </p:cNvPr>
            <p:cNvSpPr/>
            <p:nvPr/>
          </p:nvSpPr>
          <p:spPr>
            <a:xfrm>
              <a:off x="1733806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26EC910F-9128-4C1D-8D7E-E600085A0B7E}"/>
                </a:ext>
              </a:extLst>
            </p:cNvPr>
            <p:cNvSpPr/>
            <p:nvPr/>
          </p:nvSpPr>
          <p:spPr>
            <a:xfrm>
              <a:off x="2816561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5A90C96E-624D-4F06-A0C7-5F5573FFF966}"/>
                </a:ext>
              </a:extLst>
            </p:cNvPr>
            <p:cNvSpPr/>
            <p:nvPr/>
          </p:nvSpPr>
          <p:spPr>
            <a:xfrm>
              <a:off x="3899315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B980F272-12B4-4108-AF46-A369277C8C8C}"/>
                </a:ext>
              </a:extLst>
            </p:cNvPr>
            <p:cNvSpPr/>
            <p:nvPr/>
          </p:nvSpPr>
          <p:spPr>
            <a:xfrm>
              <a:off x="4982069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EE347515-A174-4315-AAD2-9272DD8D04F5}"/>
                </a:ext>
              </a:extLst>
            </p:cNvPr>
            <p:cNvSpPr/>
            <p:nvPr/>
          </p:nvSpPr>
          <p:spPr>
            <a:xfrm>
              <a:off x="6064823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8B17F14A-9272-4F2F-ADD4-FBABD1FBD161}"/>
                </a:ext>
              </a:extLst>
            </p:cNvPr>
            <p:cNvSpPr/>
            <p:nvPr/>
          </p:nvSpPr>
          <p:spPr>
            <a:xfrm>
              <a:off x="7147577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D5C8E5B9-804D-4B2E-8234-3615DD04F9D4}"/>
                </a:ext>
              </a:extLst>
            </p:cNvPr>
            <p:cNvSpPr/>
            <p:nvPr/>
          </p:nvSpPr>
          <p:spPr>
            <a:xfrm>
              <a:off x="8230332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EAF79B0-A2F4-4786-A9BC-2E28906A948C}"/>
                </a:ext>
              </a:extLst>
            </p:cNvPr>
            <p:cNvSpPr/>
            <p:nvPr/>
          </p:nvSpPr>
          <p:spPr>
            <a:xfrm>
              <a:off x="9313086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CBEF785D-8D61-41CE-B22B-DF743DB08AB3}"/>
                </a:ext>
              </a:extLst>
            </p:cNvPr>
            <p:cNvSpPr/>
            <p:nvPr/>
          </p:nvSpPr>
          <p:spPr>
            <a:xfrm>
              <a:off x="10395838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ECF090CC-C000-46E1-9A67-52E1B66FA6F4}"/>
                </a:ext>
              </a:extLst>
            </p:cNvPr>
            <p:cNvSpPr/>
            <p:nvPr/>
          </p:nvSpPr>
          <p:spPr>
            <a:xfrm>
              <a:off x="10960439" y="5409877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30DEC981-F744-4959-BFBE-A6D303A0677F}"/>
                </a:ext>
              </a:extLst>
            </p:cNvPr>
            <p:cNvSpPr/>
            <p:nvPr/>
          </p:nvSpPr>
          <p:spPr>
            <a:xfrm>
              <a:off x="11150800" y="5219519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FFEB3124-4984-4768-A654-7749ACA45E71}"/>
                </a:ext>
              </a:extLst>
            </p:cNvPr>
            <p:cNvSpPr/>
            <p:nvPr/>
          </p:nvSpPr>
          <p:spPr>
            <a:xfrm>
              <a:off x="11087347" y="5282972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EA33D0DC-7FEB-40A5-85AF-C759EA643CE3}"/>
                </a:ext>
              </a:extLst>
            </p:cNvPr>
            <p:cNvSpPr/>
            <p:nvPr/>
          </p:nvSpPr>
          <p:spPr>
            <a:xfrm>
              <a:off x="11023894" y="534642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B10563E-F9C0-443B-ACF9-B78F2FE4C507}"/>
                </a:ext>
              </a:extLst>
            </p:cNvPr>
            <p:cNvSpPr/>
            <p:nvPr/>
          </p:nvSpPr>
          <p:spPr>
            <a:xfrm>
              <a:off x="11214252" y="515606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7" name="Connector: Curved 746">
              <a:extLst>
                <a:ext uri="{FF2B5EF4-FFF2-40B4-BE49-F238E27FC236}">
                  <a16:creationId xmlns:a16="http://schemas.microsoft.com/office/drawing/2014/main" id="{45B4D266-B494-4AEE-B923-1BF2527BD268}"/>
                </a:ext>
              </a:extLst>
            </p:cNvPr>
            <p:cNvCxnSpPr>
              <a:cxnSpLocks/>
              <a:stCxn id="233" idx="6"/>
              <a:endCxn id="742" idx="0"/>
            </p:cNvCxnSpPr>
            <p:nvPr/>
          </p:nvCxnSpPr>
          <p:spPr>
            <a:xfrm>
              <a:off x="10816627" y="1052048"/>
              <a:ext cx="723235" cy="4104018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571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69C109C-3D64-4C41-8B71-5389ED4D6E77}"/>
              </a:ext>
            </a:extLst>
          </p:cNvPr>
          <p:cNvGrpSpPr/>
          <p:nvPr/>
        </p:nvGrpSpPr>
        <p:grpSpPr>
          <a:xfrm>
            <a:off x="215409" y="3298526"/>
            <a:ext cx="11761182" cy="3443717"/>
            <a:chOff x="4994" y="3050306"/>
            <a:chExt cx="12746694" cy="37322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47A6972-A399-4493-A528-48659E017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4" y="3086977"/>
              <a:ext cx="4737218" cy="35415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398BB6-220D-4255-AC6B-6D357390E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8268" y="3125721"/>
              <a:ext cx="4203420" cy="35814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6B9A0D3-54DA-4825-83AC-2D16E5D32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6476" y="3050306"/>
              <a:ext cx="4954886" cy="3732279"/>
            </a:xfrm>
            <a:prstGeom prst="rect">
              <a:avLst/>
            </a:prstGeom>
          </p:spPr>
        </p:pic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A08F9651-CBA8-4CC1-9ECE-48CDE2CFED96}"/>
              </a:ext>
            </a:extLst>
          </p:cNvPr>
          <p:cNvGrpSpPr/>
          <p:nvPr/>
        </p:nvGrpSpPr>
        <p:grpSpPr>
          <a:xfrm>
            <a:off x="992389" y="433741"/>
            <a:ext cx="5417936" cy="2722597"/>
            <a:chOff x="1249564" y="726438"/>
            <a:chExt cx="10615908" cy="5334659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A1758311-6E2E-45FC-B418-E44B3FD8B923}"/>
                </a:ext>
              </a:extLst>
            </p:cNvPr>
            <p:cNvSpPr/>
            <p:nvPr/>
          </p:nvSpPr>
          <p:spPr>
            <a:xfrm>
              <a:off x="1249564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C3870BA0-C318-451B-8C3E-616B6C30AE4A}"/>
                </a:ext>
              </a:extLst>
            </p:cNvPr>
            <p:cNvSpPr/>
            <p:nvPr/>
          </p:nvSpPr>
          <p:spPr>
            <a:xfrm>
              <a:off x="2332318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7FBAEF24-CF41-46F8-9EE8-AACDEC55E18F}"/>
                </a:ext>
              </a:extLst>
            </p:cNvPr>
            <p:cNvSpPr/>
            <p:nvPr/>
          </p:nvSpPr>
          <p:spPr>
            <a:xfrm>
              <a:off x="3415072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FC6E05D-4104-4A7D-BF06-32A0001B29B1}"/>
                </a:ext>
              </a:extLst>
            </p:cNvPr>
            <p:cNvSpPr/>
            <p:nvPr/>
          </p:nvSpPr>
          <p:spPr>
            <a:xfrm>
              <a:off x="4497827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0D46B287-07C1-455F-BED8-9902749E3BC7}"/>
                </a:ext>
              </a:extLst>
            </p:cNvPr>
            <p:cNvSpPr/>
            <p:nvPr/>
          </p:nvSpPr>
          <p:spPr>
            <a:xfrm>
              <a:off x="5580581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DEEE8A57-429C-4098-AB6E-7A4C56959F21}"/>
                </a:ext>
              </a:extLst>
            </p:cNvPr>
            <p:cNvSpPr/>
            <p:nvPr/>
          </p:nvSpPr>
          <p:spPr>
            <a:xfrm>
              <a:off x="6663335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A5AEA0B-5AAE-4152-B3C7-3F9EBB5F3296}"/>
                </a:ext>
              </a:extLst>
            </p:cNvPr>
            <p:cNvSpPr/>
            <p:nvPr/>
          </p:nvSpPr>
          <p:spPr>
            <a:xfrm>
              <a:off x="7746089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F2BFE6A-66D3-48C8-AAA0-80DE30C3BD20}"/>
                </a:ext>
              </a:extLst>
            </p:cNvPr>
            <p:cNvSpPr/>
            <p:nvPr/>
          </p:nvSpPr>
          <p:spPr>
            <a:xfrm>
              <a:off x="8828843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2FD39188-BC50-472E-99F7-E3E3EAD82F5C}"/>
                </a:ext>
              </a:extLst>
            </p:cNvPr>
            <p:cNvSpPr/>
            <p:nvPr/>
          </p:nvSpPr>
          <p:spPr>
            <a:xfrm>
              <a:off x="9911594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F127D895-7774-4265-A429-CDD64FBE4C6D}"/>
                </a:ext>
              </a:extLst>
            </p:cNvPr>
            <p:cNvSpPr/>
            <p:nvPr/>
          </p:nvSpPr>
          <p:spPr>
            <a:xfrm>
              <a:off x="1256594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EEBD785C-E667-490A-B31A-1B359060C5FC}"/>
                </a:ext>
              </a:extLst>
            </p:cNvPr>
            <p:cNvSpPr/>
            <p:nvPr/>
          </p:nvSpPr>
          <p:spPr>
            <a:xfrm>
              <a:off x="2339348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D471B04F-E5A5-46A1-969E-33CCFEE17D6F}"/>
                </a:ext>
              </a:extLst>
            </p:cNvPr>
            <p:cNvSpPr/>
            <p:nvPr/>
          </p:nvSpPr>
          <p:spPr>
            <a:xfrm>
              <a:off x="3422103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AB09E34E-E352-444B-812F-05D939CBAB15}"/>
                </a:ext>
              </a:extLst>
            </p:cNvPr>
            <p:cNvSpPr/>
            <p:nvPr/>
          </p:nvSpPr>
          <p:spPr>
            <a:xfrm>
              <a:off x="4504857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FAD963FA-C534-45D0-A7F6-41D883A3B8B9}"/>
                </a:ext>
              </a:extLst>
            </p:cNvPr>
            <p:cNvSpPr/>
            <p:nvPr/>
          </p:nvSpPr>
          <p:spPr>
            <a:xfrm>
              <a:off x="5587611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E820C63A-D500-4695-94CC-1A7BAF0E7B66}"/>
                </a:ext>
              </a:extLst>
            </p:cNvPr>
            <p:cNvSpPr/>
            <p:nvPr/>
          </p:nvSpPr>
          <p:spPr>
            <a:xfrm>
              <a:off x="6656306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2255F5E-A87F-40A4-A70A-8B727A821ED9}"/>
                </a:ext>
              </a:extLst>
            </p:cNvPr>
            <p:cNvSpPr/>
            <p:nvPr/>
          </p:nvSpPr>
          <p:spPr>
            <a:xfrm>
              <a:off x="7739060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F337035B-4891-47D5-AC26-4457E5DDAB08}"/>
                </a:ext>
              </a:extLst>
            </p:cNvPr>
            <p:cNvSpPr/>
            <p:nvPr/>
          </p:nvSpPr>
          <p:spPr>
            <a:xfrm>
              <a:off x="8821814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C78FBF85-4E23-4EB9-8FE5-9CE76AA5F9C4}"/>
                </a:ext>
              </a:extLst>
            </p:cNvPr>
            <p:cNvSpPr/>
            <p:nvPr/>
          </p:nvSpPr>
          <p:spPr>
            <a:xfrm>
              <a:off x="9904565" y="3909764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7367A23-2A83-4E19-9C93-5004DD028A96}"/>
                </a:ext>
              </a:extLst>
            </p:cNvPr>
            <p:cNvSpPr/>
            <p:nvPr/>
          </p:nvSpPr>
          <p:spPr>
            <a:xfrm>
              <a:off x="1249564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2EB10C84-B00F-4483-B8E5-D8BFFB3FC9A5}"/>
                </a:ext>
              </a:extLst>
            </p:cNvPr>
            <p:cNvSpPr/>
            <p:nvPr/>
          </p:nvSpPr>
          <p:spPr>
            <a:xfrm>
              <a:off x="2332318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E87E644-73DB-4921-BE01-7F179E12C70D}"/>
                </a:ext>
              </a:extLst>
            </p:cNvPr>
            <p:cNvSpPr/>
            <p:nvPr/>
          </p:nvSpPr>
          <p:spPr>
            <a:xfrm>
              <a:off x="3415072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4699BDFD-5634-46A7-9ED0-2CF44FE4D50A}"/>
                </a:ext>
              </a:extLst>
            </p:cNvPr>
            <p:cNvSpPr/>
            <p:nvPr/>
          </p:nvSpPr>
          <p:spPr>
            <a:xfrm>
              <a:off x="4497827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1E7E11A5-C7CF-4731-B38F-7BB7F4520AF7}"/>
                </a:ext>
              </a:extLst>
            </p:cNvPr>
            <p:cNvSpPr/>
            <p:nvPr/>
          </p:nvSpPr>
          <p:spPr>
            <a:xfrm>
              <a:off x="5580581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BB2C7E0E-D137-4BD8-8D18-8C553595231E}"/>
                </a:ext>
              </a:extLst>
            </p:cNvPr>
            <p:cNvSpPr/>
            <p:nvPr/>
          </p:nvSpPr>
          <p:spPr>
            <a:xfrm>
              <a:off x="6663335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65D3FD6A-F4CF-4CDA-8F0B-9D9567F2187C}"/>
                </a:ext>
              </a:extLst>
            </p:cNvPr>
            <p:cNvSpPr/>
            <p:nvPr/>
          </p:nvSpPr>
          <p:spPr>
            <a:xfrm>
              <a:off x="7746089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EDEFD4EE-5D99-42BD-994A-F5751A4A8667}"/>
                </a:ext>
              </a:extLst>
            </p:cNvPr>
            <p:cNvSpPr/>
            <p:nvPr/>
          </p:nvSpPr>
          <p:spPr>
            <a:xfrm>
              <a:off x="8828843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ADA0AB7-D7B3-47ED-96B4-5E4ED45895CA}"/>
                </a:ext>
              </a:extLst>
            </p:cNvPr>
            <p:cNvSpPr/>
            <p:nvPr/>
          </p:nvSpPr>
          <p:spPr>
            <a:xfrm>
              <a:off x="9911594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B86EFB7A-2FDF-45E5-B5E5-06DDBE372416}"/>
                </a:ext>
              </a:extLst>
            </p:cNvPr>
            <p:cNvSpPr/>
            <p:nvPr/>
          </p:nvSpPr>
          <p:spPr>
            <a:xfrm>
              <a:off x="1249564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9FD61BC2-F6B5-4534-BCD9-0A20D9066492}"/>
                </a:ext>
              </a:extLst>
            </p:cNvPr>
            <p:cNvSpPr/>
            <p:nvPr/>
          </p:nvSpPr>
          <p:spPr>
            <a:xfrm>
              <a:off x="2332318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3ECF2D7E-91AF-46D9-98EF-94A5ED49D902}"/>
                </a:ext>
              </a:extLst>
            </p:cNvPr>
            <p:cNvSpPr/>
            <p:nvPr/>
          </p:nvSpPr>
          <p:spPr>
            <a:xfrm>
              <a:off x="3415072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DF96B5A-7350-49ED-8AED-F289945B49C6}"/>
                </a:ext>
              </a:extLst>
            </p:cNvPr>
            <p:cNvSpPr/>
            <p:nvPr/>
          </p:nvSpPr>
          <p:spPr>
            <a:xfrm>
              <a:off x="4497827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DA2355F-4372-4D12-AA6C-26791906D2AC}"/>
                </a:ext>
              </a:extLst>
            </p:cNvPr>
            <p:cNvSpPr/>
            <p:nvPr/>
          </p:nvSpPr>
          <p:spPr>
            <a:xfrm>
              <a:off x="5580581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F7A9F1EC-F931-4791-8DB7-675AF36AC224}"/>
                </a:ext>
              </a:extLst>
            </p:cNvPr>
            <p:cNvSpPr/>
            <p:nvPr/>
          </p:nvSpPr>
          <p:spPr>
            <a:xfrm>
              <a:off x="6663335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9DDA82F4-42A4-42DB-9F04-AE854CFAA417}"/>
                </a:ext>
              </a:extLst>
            </p:cNvPr>
            <p:cNvSpPr/>
            <p:nvPr/>
          </p:nvSpPr>
          <p:spPr>
            <a:xfrm>
              <a:off x="7746089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6F78BDE9-5CBE-4E6A-8C1B-C7BD561BEE7E}"/>
                </a:ext>
              </a:extLst>
            </p:cNvPr>
            <p:cNvSpPr/>
            <p:nvPr/>
          </p:nvSpPr>
          <p:spPr>
            <a:xfrm>
              <a:off x="8828843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207536B0-C9E2-4E89-8A94-D92A674A2E07}"/>
                </a:ext>
              </a:extLst>
            </p:cNvPr>
            <p:cNvSpPr/>
            <p:nvPr/>
          </p:nvSpPr>
          <p:spPr>
            <a:xfrm>
              <a:off x="9911594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B73C32D2-391F-498A-90DD-CA5740003C5D}"/>
                </a:ext>
              </a:extLst>
            </p:cNvPr>
            <p:cNvCxnSpPr>
              <a:cxnSpLocks/>
              <a:stCxn id="359" idx="7"/>
              <a:endCxn id="369" idx="3"/>
            </p:cNvCxnSpPr>
            <p:nvPr/>
          </p:nvCxnSpPr>
          <p:spPr>
            <a:xfrm flipV="1">
              <a:off x="2872487" y="4500315"/>
              <a:ext cx="629300" cy="100427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E581B96B-AA63-48C7-B678-D39EC5CDC9CC}"/>
                </a:ext>
              </a:extLst>
            </p:cNvPr>
            <p:cNvCxnSpPr>
              <a:stCxn id="360" idx="0"/>
              <a:endCxn id="369" idx="4"/>
            </p:cNvCxnSpPr>
            <p:nvPr/>
          </p:nvCxnSpPr>
          <p:spPr>
            <a:xfrm flipV="1">
              <a:off x="3725000" y="4595684"/>
              <a:ext cx="7030" cy="81353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1404FA3A-0AE9-42B3-8A2A-DA4EE1FE4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334" y="4470519"/>
              <a:ext cx="622271" cy="10067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42F61103-08FC-440E-94F8-8CA42FDD3824}"/>
                </a:ext>
              </a:extLst>
            </p:cNvPr>
            <p:cNvCxnSpPr/>
            <p:nvPr/>
          </p:nvCxnSpPr>
          <p:spPr>
            <a:xfrm flipV="1">
              <a:off x="5889847" y="4565888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5D694A79-01CC-44C5-B508-0C03E9FD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964" y="4470519"/>
              <a:ext cx="622271" cy="10067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>
              <a:extLst>
                <a:ext uri="{FF2B5EF4-FFF2-40B4-BE49-F238E27FC236}">
                  <a16:creationId xmlns:a16="http://schemas.microsoft.com/office/drawing/2014/main" id="{AE8C90AB-BFDB-4845-AE8F-6F02F2032B35}"/>
                </a:ext>
              </a:extLst>
            </p:cNvPr>
            <p:cNvCxnSpPr/>
            <p:nvPr/>
          </p:nvCxnSpPr>
          <p:spPr>
            <a:xfrm flipV="1">
              <a:off x="8055478" y="4593230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52222996-4EEF-4B56-923F-4E9AF3347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8595" y="4470519"/>
              <a:ext cx="622271" cy="10067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F54F30F7-638C-4126-B90C-34744A14D015}"/>
                </a:ext>
              </a:extLst>
            </p:cNvPr>
            <p:cNvCxnSpPr/>
            <p:nvPr/>
          </p:nvCxnSpPr>
          <p:spPr>
            <a:xfrm flipV="1">
              <a:off x="10221108" y="4565888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A959AF88-2D67-4AAE-882D-FDECEB820361}"/>
                </a:ext>
              </a:extLst>
            </p:cNvPr>
            <p:cNvCxnSpPr>
              <a:cxnSpLocks/>
              <a:stCxn id="369" idx="7"/>
              <a:endCxn id="380" idx="3"/>
            </p:cNvCxnSpPr>
            <p:nvPr/>
          </p:nvCxnSpPr>
          <p:spPr>
            <a:xfrm flipV="1">
              <a:off x="3962271" y="3000857"/>
              <a:ext cx="1697995" cy="10389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C7BBA77E-914F-42F9-BAEE-5EBEED3D4F9E}"/>
                </a:ext>
              </a:extLst>
            </p:cNvPr>
            <p:cNvCxnSpPr/>
            <p:nvPr/>
          </p:nvCxnSpPr>
          <p:spPr>
            <a:xfrm flipV="1">
              <a:off x="5889847" y="3098678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17038BA1-A0D7-4ECA-93C6-9FE6E99E9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5841" y="3003310"/>
              <a:ext cx="1705025" cy="10067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8BC1D09D-3802-4138-AEC2-5045B30116F3}"/>
                </a:ext>
              </a:extLst>
            </p:cNvPr>
            <p:cNvCxnSpPr/>
            <p:nvPr/>
          </p:nvCxnSpPr>
          <p:spPr>
            <a:xfrm flipV="1">
              <a:off x="10220447" y="3098678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D3870604-6F85-4B3F-BDF4-A0571BD7FEC3}"/>
                </a:ext>
              </a:extLst>
            </p:cNvPr>
            <p:cNvCxnSpPr>
              <a:cxnSpLocks/>
              <a:endCxn id="393" idx="3"/>
            </p:cNvCxnSpPr>
            <p:nvPr/>
          </p:nvCxnSpPr>
          <p:spPr>
            <a:xfrm flipV="1">
              <a:off x="6068865" y="1536100"/>
              <a:ext cx="3922417" cy="95904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963D68BD-B07C-4990-9669-D8ABC54D70DD}"/>
                </a:ext>
              </a:extLst>
            </p:cNvPr>
            <p:cNvCxnSpPr/>
            <p:nvPr/>
          </p:nvCxnSpPr>
          <p:spPr>
            <a:xfrm flipV="1">
              <a:off x="10244895" y="1631469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7DACD8A-58EB-440A-9954-E2D8804CE057}"/>
                </a:ext>
              </a:extLst>
            </p:cNvPr>
            <p:cNvSpPr/>
            <p:nvPr/>
          </p:nvSpPr>
          <p:spPr>
            <a:xfrm>
              <a:off x="1439923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2E4C5F7F-3EDE-4315-AEA4-8815D870A1C0}"/>
                </a:ext>
              </a:extLst>
            </p:cNvPr>
            <p:cNvSpPr/>
            <p:nvPr/>
          </p:nvSpPr>
          <p:spPr>
            <a:xfrm>
              <a:off x="2522677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B848E0F-AC95-4D24-94F3-E8D7830FE56D}"/>
                </a:ext>
              </a:extLst>
            </p:cNvPr>
            <p:cNvSpPr/>
            <p:nvPr/>
          </p:nvSpPr>
          <p:spPr>
            <a:xfrm>
              <a:off x="3605432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B903388D-E5F7-4A01-8E69-3E8DFD4A74D2}"/>
                </a:ext>
              </a:extLst>
            </p:cNvPr>
            <p:cNvSpPr/>
            <p:nvPr/>
          </p:nvSpPr>
          <p:spPr>
            <a:xfrm>
              <a:off x="4688186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89E495A9-369F-4670-AA54-E8920B50D8FC}"/>
                </a:ext>
              </a:extLst>
            </p:cNvPr>
            <p:cNvSpPr/>
            <p:nvPr/>
          </p:nvSpPr>
          <p:spPr>
            <a:xfrm>
              <a:off x="5770940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FBA05284-E960-4063-AF7A-376DF6571498}"/>
                </a:ext>
              </a:extLst>
            </p:cNvPr>
            <p:cNvSpPr/>
            <p:nvPr/>
          </p:nvSpPr>
          <p:spPr>
            <a:xfrm>
              <a:off x="6853694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A0D87F53-6D81-48F1-A0F7-B44B9E2EB395}"/>
                </a:ext>
              </a:extLst>
            </p:cNvPr>
            <p:cNvSpPr/>
            <p:nvPr/>
          </p:nvSpPr>
          <p:spPr>
            <a:xfrm>
              <a:off x="7936449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4AD5E6DB-C176-49EF-B31F-853F20FD39B5}"/>
                </a:ext>
              </a:extLst>
            </p:cNvPr>
            <p:cNvSpPr/>
            <p:nvPr/>
          </p:nvSpPr>
          <p:spPr>
            <a:xfrm>
              <a:off x="9019203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D04FA414-F0DD-4139-A3B9-BD199F3EC265}"/>
                </a:ext>
              </a:extLst>
            </p:cNvPr>
            <p:cNvSpPr/>
            <p:nvPr/>
          </p:nvSpPr>
          <p:spPr>
            <a:xfrm>
              <a:off x="10101955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EBA08F4A-9465-40BE-A8EF-D363847159FF}"/>
                </a:ext>
              </a:extLst>
            </p:cNvPr>
            <p:cNvSpPr/>
            <p:nvPr/>
          </p:nvSpPr>
          <p:spPr>
            <a:xfrm>
              <a:off x="1446953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8E905407-3021-4C5A-A4C3-044E79DFAA9D}"/>
                </a:ext>
              </a:extLst>
            </p:cNvPr>
            <p:cNvSpPr/>
            <p:nvPr/>
          </p:nvSpPr>
          <p:spPr>
            <a:xfrm>
              <a:off x="2529707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3D533C3E-9F1B-4058-8772-A32E12B32486}"/>
                </a:ext>
              </a:extLst>
            </p:cNvPr>
            <p:cNvSpPr/>
            <p:nvPr/>
          </p:nvSpPr>
          <p:spPr>
            <a:xfrm>
              <a:off x="3612461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402A7CA0-7FD5-43AA-88DA-37CC8F53E29E}"/>
                </a:ext>
              </a:extLst>
            </p:cNvPr>
            <p:cNvSpPr/>
            <p:nvPr/>
          </p:nvSpPr>
          <p:spPr>
            <a:xfrm>
              <a:off x="4695216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5A83E893-F244-4475-9CF1-7AF7808D1794}"/>
                </a:ext>
              </a:extLst>
            </p:cNvPr>
            <p:cNvSpPr/>
            <p:nvPr/>
          </p:nvSpPr>
          <p:spPr>
            <a:xfrm>
              <a:off x="5777970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C42C5812-BAE5-45DB-9ECD-2A120D07CA0D}"/>
                </a:ext>
              </a:extLst>
            </p:cNvPr>
            <p:cNvSpPr/>
            <p:nvPr/>
          </p:nvSpPr>
          <p:spPr>
            <a:xfrm>
              <a:off x="6846665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47557EB4-946E-4BBE-B051-B617C97755C2}"/>
                </a:ext>
              </a:extLst>
            </p:cNvPr>
            <p:cNvSpPr/>
            <p:nvPr/>
          </p:nvSpPr>
          <p:spPr>
            <a:xfrm>
              <a:off x="7929419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3A87B379-645C-4BFE-ACC2-6A242AB014C1}"/>
                </a:ext>
              </a:extLst>
            </p:cNvPr>
            <p:cNvSpPr/>
            <p:nvPr/>
          </p:nvSpPr>
          <p:spPr>
            <a:xfrm>
              <a:off x="9012173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5C467403-F7D6-46D5-9443-2AF30D95BC85}"/>
                </a:ext>
              </a:extLst>
            </p:cNvPr>
            <p:cNvSpPr/>
            <p:nvPr/>
          </p:nvSpPr>
          <p:spPr>
            <a:xfrm>
              <a:off x="10094925" y="3719406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493C9F20-B53C-4254-A717-C3E4D8666F12}"/>
                </a:ext>
              </a:extLst>
            </p:cNvPr>
            <p:cNvSpPr/>
            <p:nvPr/>
          </p:nvSpPr>
          <p:spPr>
            <a:xfrm>
              <a:off x="1439923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DF7B6399-4D4E-4019-9188-64DA751AE54F}"/>
                </a:ext>
              </a:extLst>
            </p:cNvPr>
            <p:cNvSpPr/>
            <p:nvPr/>
          </p:nvSpPr>
          <p:spPr>
            <a:xfrm>
              <a:off x="2522677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C61986F6-1450-45D4-8673-999D7311C160}"/>
                </a:ext>
              </a:extLst>
            </p:cNvPr>
            <p:cNvSpPr/>
            <p:nvPr/>
          </p:nvSpPr>
          <p:spPr>
            <a:xfrm>
              <a:off x="3605432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993D9F08-5E63-4AC1-9660-044B7B26BCD7}"/>
                </a:ext>
              </a:extLst>
            </p:cNvPr>
            <p:cNvSpPr/>
            <p:nvPr/>
          </p:nvSpPr>
          <p:spPr>
            <a:xfrm>
              <a:off x="4688186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BA13029F-C490-4DEC-9F9F-57616ED9D819}"/>
                </a:ext>
              </a:extLst>
            </p:cNvPr>
            <p:cNvSpPr/>
            <p:nvPr/>
          </p:nvSpPr>
          <p:spPr>
            <a:xfrm>
              <a:off x="5770940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1426CD93-41B7-45FE-98AD-316BDDF02382}"/>
                </a:ext>
              </a:extLst>
            </p:cNvPr>
            <p:cNvSpPr/>
            <p:nvPr/>
          </p:nvSpPr>
          <p:spPr>
            <a:xfrm>
              <a:off x="6853694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61E6407-3F7F-47C1-8D84-C76627C71D4E}"/>
                </a:ext>
              </a:extLst>
            </p:cNvPr>
            <p:cNvSpPr/>
            <p:nvPr/>
          </p:nvSpPr>
          <p:spPr>
            <a:xfrm>
              <a:off x="7936449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DB2326F-7FC5-4E9A-A448-73055748F206}"/>
                </a:ext>
              </a:extLst>
            </p:cNvPr>
            <p:cNvSpPr/>
            <p:nvPr/>
          </p:nvSpPr>
          <p:spPr>
            <a:xfrm>
              <a:off x="9019203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1857AA99-21E7-40FD-8A05-9D99815EA9E2}"/>
                </a:ext>
              </a:extLst>
            </p:cNvPr>
            <p:cNvSpPr/>
            <p:nvPr/>
          </p:nvSpPr>
          <p:spPr>
            <a:xfrm>
              <a:off x="10101955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28BF62C4-0D76-4757-9115-CE5843DEB385}"/>
                </a:ext>
              </a:extLst>
            </p:cNvPr>
            <p:cNvSpPr/>
            <p:nvPr/>
          </p:nvSpPr>
          <p:spPr>
            <a:xfrm>
              <a:off x="1439923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F232D163-6B60-4A70-8576-217F8A724313}"/>
                </a:ext>
              </a:extLst>
            </p:cNvPr>
            <p:cNvSpPr/>
            <p:nvPr/>
          </p:nvSpPr>
          <p:spPr>
            <a:xfrm>
              <a:off x="2522677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3670433-379E-4763-9584-AD7FE0A59543}"/>
                </a:ext>
              </a:extLst>
            </p:cNvPr>
            <p:cNvSpPr/>
            <p:nvPr/>
          </p:nvSpPr>
          <p:spPr>
            <a:xfrm>
              <a:off x="3605432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1D4A397-3D60-4197-AE98-C611ED647380}"/>
                </a:ext>
              </a:extLst>
            </p:cNvPr>
            <p:cNvSpPr/>
            <p:nvPr/>
          </p:nvSpPr>
          <p:spPr>
            <a:xfrm>
              <a:off x="4688186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74A2B93-A358-4FF9-8652-0E332168B282}"/>
                </a:ext>
              </a:extLst>
            </p:cNvPr>
            <p:cNvSpPr/>
            <p:nvPr/>
          </p:nvSpPr>
          <p:spPr>
            <a:xfrm>
              <a:off x="5770940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0A4C874-C240-485F-91FE-C1076798BDC6}"/>
                </a:ext>
              </a:extLst>
            </p:cNvPr>
            <p:cNvSpPr/>
            <p:nvPr/>
          </p:nvSpPr>
          <p:spPr>
            <a:xfrm>
              <a:off x="6853694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01BA3E6C-C576-411E-A92A-A4FE4EF2279E}"/>
                </a:ext>
              </a:extLst>
            </p:cNvPr>
            <p:cNvSpPr/>
            <p:nvPr/>
          </p:nvSpPr>
          <p:spPr>
            <a:xfrm>
              <a:off x="7936449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A69CF071-D7A9-4C96-BE97-AF4E4C3B3C43}"/>
                </a:ext>
              </a:extLst>
            </p:cNvPr>
            <p:cNvSpPr/>
            <p:nvPr/>
          </p:nvSpPr>
          <p:spPr>
            <a:xfrm>
              <a:off x="9019203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21801BB4-34A8-42D0-B90A-777715731F29}"/>
                </a:ext>
              </a:extLst>
            </p:cNvPr>
            <p:cNvSpPr/>
            <p:nvPr/>
          </p:nvSpPr>
          <p:spPr>
            <a:xfrm>
              <a:off x="10101955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066DC016-91E2-43FD-BBDF-9548BA951B20}"/>
                </a:ext>
              </a:extLst>
            </p:cNvPr>
            <p:cNvSpPr/>
            <p:nvPr/>
          </p:nvSpPr>
          <p:spPr>
            <a:xfrm>
              <a:off x="1376470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1307140E-80D4-4269-B318-2B28F3ED4BE8}"/>
                </a:ext>
              </a:extLst>
            </p:cNvPr>
            <p:cNvSpPr/>
            <p:nvPr/>
          </p:nvSpPr>
          <p:spPr>
            <a:xfrm>
              <a:off x="2459224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7651507-4819-4090-BDF8-DC10BE583AD8}"/>
                </a:ext>
              </a:extLst>
            </p:cNvPr>
            <p:cNvSpPr/>
            <p:nvPr/>
          </p:nvSpPr>
          <p:spPr>
            <a:xfrm>
              <a:off x="3541979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F50E60E3-31F2-4AA6-A09F-AAD42031764C}"/>
                </a:ext>
              </a:extLst>
            </p:cNvPr>
            <p:cNvSpPr/>
            <p:nvPr/>
          </p:nvSpPr>
          <p:spPr>
            <a:xfrm>
              <a:off x="4624733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A5A6243D-AC7F-4413-B596-1CD6C16ED0C2}"/>
                </a:ext>
              </a:extLst>
            </p:cNvPr>
            <p:cNvSpPr/>
            <p:nvPr/>
          </p:nvSpPr>
          <p:spPr>
            <a:xfrm>
              <a:off x="5707487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7BAB13A2-2874-4603-B3EA-0238D7F02F13}"/>
                </a:ext>
              </a:extLst>
            </p:cNvPr>
            <p:cNvSpPr/>
            <p:nvPr/>
          </p:nvSpPr>
          <p:spPr>
            <a:xfrm>
              <a:off x="6790241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9BEB54E4-7DD7-4D90-B700-3F92F93B28AD}"/>
                </a:ext>
              </a:extLst>
            </p:cNvPr>
            <p:cNvSpPr/>
            <p:nvPr/>
          </p:nvSpPr>
          <p:spPr>
            <a:xfrm>
              <a:off x="7872996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00130E57-9DF8-4030-BEFF-7B165338AB4C}"/>
                </a:ext>
              </a:extLst>
            </p:cNvPr>
            <p:cNvSpPr/>
            <p:nvPr/>
          </p:nvSpPr>
          <p:spPr>
            <a:xfrm>
              <a:off x="8955750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BF156DA5-7984-43D2-9500-8AE8602F1500}"/>
                </a:ext>
              </a:extLst>
            </p:cNvPr>
            <p:cNvSpPr/>
            <p:nvPr/>
          </p:nvSpPr>
          <p:spPr>
            <a:xfrm>
              <a:off x="10038502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D4BC8429-278C-45D0-A513-C748DED09806}"/>
                </a:ext>
              </a:extLst>
            </p:cNvPr>
            <p:cNvSpPr/>
            <p:nvPr/>
          </p:nvSpPr>
          <p:spPr>
            <a:xfrm>
              <a:off x="1383500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A1EE091D-6AB4-499B-BED4-DA163B2874B6}"/>
                </a:ext>
              </a:extLst>
            </p:cNvPr>
            <p:cNvSpPr/>
            <p:nvPr/>
          </p:nvSpPr>
          <p:spPr>
            <a:xfrm>
              <a:off x="2466254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F92C3F12-3D54-40BC-A2C0-768D58B92D04}"/>
                </a:ext>
              </a:extLst>
            </p:cNvPr>
            <p:cNvSpPr/>
            <p:nvPr/>
          </p:nvSpPr>
          <p:spPr>
            <a:xfrm>
              <a:off x="3549008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D86C57E3-B61F-4A54-B368-A18DA0B6027D}"/>
                </a:ext>
              </a:extLst>
            </p:cNvPr>
            <p:cNvSpPr/>
            <p:nvPr/>
          </p:nvSpPr>
          <p:spPr>
            <a:xfrm>
              <a:off x="4631763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1BE4CD96-DF61-41C2-824C-7443F40E7B42}"/>
                </a:ext>
              </a:extLst>
            </p:cNvPr>
            <p:cNvSpPr/>
            <p:nvPr/>
          </p:nvSpPr>
          <p:spPr>
            <a:xfrm>
              <a:off x="5714517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72FDBCCB-76AE-49AF-AE5F-8BB095947304}"/>
                </a:ext>
              </a:extLst>
            </p:cNvPr>
            <p:cNvSpPr/>
            <p:nvPr/>
          </p:nvSpPr>
          <p:spPr>
            <a:xfrm>
              <a:off x="6783212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F4ACC718-970B-4878-A177-505225A1CC0F}"/>
                </a:ext>
              </a:extLst>
            </p:cNvPr>
            <p:cNvSpPr/>
            <p:nvPr/>
          </p:nvSpPr>
          <p:spPr>
            <a:xfrm>
              <a:off x="7865966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BA8DFE51-BAFD-4D26-99CD-D81D2BFAC425}"/>
                </a:ext>
              </a:extLst>
            </p:cNvPr>
            <p:cNvSpPr/>
            <p:nvPr/>
          </p:nvSpPr>
          <p:spPr>
            <a:xfrm>
              <a:off x="8948720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3D5ED501-3B18-419F-A480-4C42A7EE7672}"/>
                </a:ext>
              </a:extLst>
            </p:cNvPr>
            <p:cNvSpPr/>
            <p:nvPr/>
          </p:nvSpPr>
          <p:spPr>
            <a:xfrm>
              <a:off x="10031472" y="378285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E77AE0B-01DE-4D46-9156-56ADB4E45C1E}"/>
                </a:ext>
              </a:extLst>
            </p:cNvPr>
            <p:cNvSpPr/>
            <p:nvPr/>
          </p:nvSpPr>
          <p:spPr>
            <a:xfrm>
              <a:off x="1376470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C5C4D4A9-6822-4591-93F4-2F01895F5CCE}"/>
                </a:ext>
              </a:extLst>
            </p:cNvPr>
            <p:cNvSpPr/>
            <p:nvPr/>
          </p:nvSpPr>
          <p:spPr>
            <a:xfrm>
              <a:off x="2459224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DC68D845-292B-4702-894B-0C34F430771B}"/>
                </a:ext>
              </a:extLst>
            </p:cNvPr>
            <p:cNvSpPr/>
            <p:nvPr/>
          </p:nvSpPr>
          <p:spPr>
            <a:xfrm>
              <a:off x="3541979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2746983-CB75-4D8E-9F5B-1D30DA011B94}"/>
                </a:ext>
              </a:extLst>
            </p:cNvPr>
            <p:cNvSpPr/>
            <p:nvPr/>
          </p:nvSpPr>
          <p:spPr>
            <a:xfrm>
              <a:off x="4624733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39258C16-CC62-4C64-A35D-CEC2B0AC7519}"/>
                </a:ext>
              </a:extLst>
            </p:cNvPr>
            <p:cNvSpPr/>
            <p:nvPr/>
          </p:nvSpPr>
          <p:spPr>
            <a:xfrm>
              <a:off x="5707487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CABBC6E5-25B4-4781-9336-5A823B269C77}"/>
                </a:ext>
              </a:extLst>
            </p:cNvPr>
            <p:cNvSpPr/>
            <p:nvPr/>
          </p:nvSpPr>
          <p:spPr>
            <a:xfrm>
              <a:off x="6790241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0E1A77F4-DCC8-4CFF-871A-86C27F92533F}"/>
                </a:ext>
              </a:extLst>
            </p:cNvPr>
            <p:cNvSpPr/>
            <p:nvPr/>
          </p:nvSpPr>
          <p:spPr>
            <a:xfrm>
              <a:off x="7872996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78D6666F-72C1-4037-968D-0E1B137B0D3C}"/>
                </a:ext>
              </a:extLst>
            </p:cNvPr>
            <p:cNvSpPr/>
            <p:nvPr/>
          </p:nvSpPr>
          <p:spPr>
            <a:xfrm>
              <a:off x="8955750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1769FC3B-AAC7-4FEC-8839-E957CA66A30B}"/>
                </a:ext>
              </a:extLst>
            </p:cNvPr>
            <p:cNvSpPr/>
            <p:nvPr/>
          </p:nvSpPr>
          <p:spPr>
            <a:xfrm>
              <a:off x="10038502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C3175ED9-CE03-4CD7-BD2D-5BA14E6EF382}"/>
                </a:ext>
              </a:extLst>
            </p:cNvPr>
            <p:cNvSpPr/>
            <p:nvPr/>
          </p:nvSpPr>
          <p:spPr>
            <a:xfrm>
              <a:off x="1376470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BF6FC17-47CE-493C-BF90-ABE9E6528F2E}"/>
                </a:ext>
              </a:extLst>
            </p:cNvPr>
            <p:cNvSpPr/>
            <p:nvPr/>
          </p:nvSpPr>
          <p:spPr>
            <a:xfrm>
              <a:off x="2459224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265740E0-1508-4772-952F-8473434A8F5A}"/>
                </a:ext>
              </a:extLst>
            </p:cNvPr>
            <p:cNvSpPr/>
            <p:nvPr/>
          </p:nvSpPr>
          <p:spPr>
            <a:xfrm>
              <a:off x="3541979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239A5822-0A55-4F8F-BDB7-B06C4B0BDA5A}"/>
                </a:ext>
              </a:extLst>
            </p:cNvPr>
            <p:cNvSpPr/>
            <p:nvPr/>
          </p:nvSpPr>
          <p:spPr>
            <a:xfrm>
              <a:off x="4624733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C410EDD1-0298-4061-8756-0ACE6DBC3E08}"/>
                </a:ext>
              </a:extLst>
            </p:cNvPr>
            <p:cNvSpPr/>
            <p:nvPr/>
          </p:nvSpPr>
          <p:spPr>
            <a:xfrm>
              <a:off x="5707487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650E2253-73E9-4FD9-8DA9-032C8FB662B0}"/>
                </a:ext>
              </a:extLst>
            </p:cNvPr>
            <p:cNvSpPr/>
            <p:nvPr/>
          </p:nvSpPr>
          <p:spPr>
            <a:xfrm>
              <a:off x="6790241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93B8427A-9AD8-4536-8D6C-4FE137160E20}"/>
                </a:ext>
              </a:extLst>
            </p:cNvPr>
            <p:cNvSpPr/>
            <p:nvPr/>
          </p:nvSpPr>
          <p:spPr>
            <a:xfrm>
              <a:off x="7872996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BB60BE58-41BA-4CF3-97F2-1973C5C8CB65}"/>
                </a:ext>
              </a:extLst>
            </p:cNvPr>
            <p:cNvSpPr/>
            <p:nvPr/>
          </p:nvSpPr>
          <p:spPr>
            <a:xfrm>
              <a:off x="8955750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2F560F9-A560-475B-B5AF-0972730DAB39}"/>
                </a:ext>
              </a:extLst>
            </p:cNvPr>
            <p:cNvSpPr/>
            <p:nvPr/>
          </p:nvSpPr>
          <p:spPr>
            <a:xfrm>
              <a:off x="10038502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386ED4F4-163C-40BB-8736-7802D93B6666}"/>
                </a:ext>
              </a:extLst>
            </p:cNvPr>
            <p:cNvSpPr/>
            <p:nvPr/>
          </p:nvSpPr>
          <p:spPr>
            <a:xfrm>
              <a:off x="1313017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63A71BB-DDFA-464C-BD53-B9C460148A0B}"/>
                </a:ext>
              </a:extLst>
            </p:cNvPr>
            <p:cNvSpPr/>
            <p:nvPr/>
          </p:nvSpPr>
          <p:spPr>
            <a:xfrm>
              <a:off x="2395771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BF7C12EA-4D85-4A9E-88B4-E8C6EC97F7A9}"/>
                </a:ext>
              </a:extLst>
            </p:cNvPr>
            <p:cNvSpPr/>
            <p:nvPr/>
          </p:nvSpPr>
          <p:spPr>
            <a:xfrm>
              <a:off x="3478526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FF652272-B2D8-496A-9919-95834E1CB5E5}"/>
                </a:ext>
              </a:extLst>
            </p:cNvPr>
            <p:cNvSpPr/>
            <p:nvPr/>
          </p:nvSpPr>
          <p:spPr>
            <a:xfrm>
              <a:off x="4561280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F18BECE7-3DB1-4D3E-BA90-B7EE48A0936B}"/>
                </a:ext>
              </a:extLst>
            </p:cNvPr>
            <p:cNvSpPr/>
            <p:nvPr/>
          </p:nvSpPr>
          <p:spPr>
            <a:xfrm>
              <a:off x="5644034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B9E6EFAB-09B9-4438-BABE-B4B39C845CC8}"/>
                </a:ext>
              </a:extLst>
            </p:cNvPr>
            <p:cNvSpPr/>
            <p:nvPr/>
          </p:nvSpPr>
          <p:spPr>
            <a:xfrm>
              <a:off x="6726788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17A19B40-C2BA-4A9F-96FF-D970E9EE03E6}"/>
                </a:ext>
              </a:extLst>
            </p:cNvPr>
            <p:cNvSpPr/>
            <p:nvPr/>
          </p:nvSpPr>
          <p:spPr>
            <a:xfrm>
              <a:off x="7809543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D3131D2A-390F-425B-92DF-C746A384D526}"/>
                </a:ext>
              </a:extLst>
            </p:cNvPr>
            <p:cNvSpPr/>
            <p:nvPr/>
          </p:nvSpPr>
          <p:spPr>
            <a:xfrm>
              <a:off x="8892297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EAD0A61-12EB-4736-AA60-E2B5FB869C49}"/>
                </a:ext>
              </a:extLst>
            </p:cNvPr>
            <p:cNvSpPr/>
            <p:nvPr/>
          </p:nvSpPr>
          <p:spPr>
            <a:xfrm>
              <a:off x="9975049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724895FE-A7AF-487A-A715-3B6B7123D3F1}"/>
                </a:ext>
              </a:extLst>
            </p:cNvPr>
            <p:cNvSpPr/>
            <p:nvPr/>
          </p:nvSpPr>
          <p:spPr>
            <a:xfrm>
              <a:off x="1320047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D9D8F895-893F-4023-81D8-560C6551F22F}"/>
                </a:ext>
              </a:extLst>
            </p:cNvPr>
            <p:cNvSpPr/>
            <p:nvPr/>
          </p:nvSpPr>
          <p:spPr>
            <a:xfrm>
              <a:off x="2402801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14E6EF5D-F59C-43E8-989F-D841E4CED196}"/>
                </a:ext>
              </a:extLst>
            </p:cNvPr>
            <p:cNvSpPr/>
            <p:nvPr/>
          </p:nvSpPr>
          <p:spPr>
            <a:xfrm>
              <a:off x="3485555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F611A694-3836-4388-B47A-9A58FE3870B7}"/>
                </a:ext>
              </a:extLst>
            </p:cNvPr>
            <p:cNvSpPr/>
            <p:nvPr/>
          </p:nvSpPr>
          <p:spPr>
            <a:xfrm>
              <a:off x="4568310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69756694-564C-4D85-BC99-7AE323EF893F}"/>
                </a:ext>
              </a:extLst>
            </p:cNvPr>
            <p:cNvSpPr/>
            <p:nvPr/>
          </p:nvSpPr>
          <p:spPr>
            <a:xfrm>
              <a:off x="5651064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E5BE43D4-6993-4930-A07D-3258983B92B9}"/>
                </a:ext>
              </a:extLst>
            </p:cNvPr>
            <p:cNvSpPr/>
            <p:nvPr/>
          </p:nvSpPr>
          <p:spPr>
            <a:xfrm>
              <a:off x="6719759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A6EDA8E2-0A1D-4E32-97A2-F77836616FBD}"/>
                </a:ext>
              </a:extLst>
            </p:cNvPr>
            <p:cNvSpPr/>
            <p:nvPr/>
          </p:nvSpPr>
          <p:spPr>
            <a:xfrm>
              <a:off x="7802513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92A95CAB-8B36-4DA3-B6BD-7508DC3A7AEE}"/>
                </a:ext>
              </a:extLst>
            </p:cNvPr>
            <p:cNvSpPr/>
            <p:nvPr/>
          </p:nvSpPr>
          <p:spPr>
            <a:xfrm>
              <a:off x="8885267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DE5F6CA0-3C50-45F5-957C-7F1E399FABE9}"/>
                </a:ext>
              </a:extLst>
            </p:cNvPr>
            <p:cNvSpPr/>
            <p:nvPr/>
          </p:nvSpPr>
          <p:spPr>
            <a:xfrm>
              <a:off x="9968019" y="384631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C66C8F4F-9797-443F-8B4F-DE1C9BC1676F}"/>
                </a:ext>
              </a:extLst>
            </p:cNvPr>
            <p:cNvSpPr/>
            <p:nvPr/>
          </p:nvSpPr>
          <p:spPr>
            <a:xfrm>
              <a:off x="1313017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51A2CC03-9B62-4A9C-B6A9-B23F22F22FDE}"/>
                </a:ext>
              </a:extLst>
            </p:cNvPr>
            <p:cNvSpPr/>
            <p:nvPr/>
          </p:nvSpPr>
          <p:spPr>
            <a:xfrm>
              <a:off x="2395771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E93C0EA6-1B18-4967-B103-F05402E32884}"/>
                </a:ext>
              </a:extLst>
            </p:cNvPr>
            <p:cNvSpPr/>
            <p:nvPr/>
          </p:nvSpPr>
          <p:spPr>
            <a:xfrm>
              <a:off x="3478526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F206C507-B367-4A34-8BB3-69825858102B}"/>
                </a:ext>
              </a:extLst>
            </p:cNvPr>
            <p:cNvSpPr/>
            <p:nvPr/>
          </p:nvSpPr>
          <p:spPr>
            <a:xfrm>
              <a:off x="4561280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7B51CDBC-AF00-43BB-9E59-455DEE67ADED}"/>
                </a:ext>
              </a:extLst>
            </p:cNvPr>
            <p:cNvSpPr/>
            <p:nvPr/>
          </p:nvSpPr>
          <p:spPr>
            <a:xfrm>
              <a:off x="5644034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A421CF5B-4026-46FB-93B6-AAB08D36AE2E}"/>
                </a:ext>
              </a:extLst>
            </p:cNvPr>
            <p:cNvSpPr/>
            <p:nvPr/>
          </p:nvSpPr>
          <p:spPr>
            <a:xfrm>
              <a:off x="6726788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DA5ED831-2CEF-4862-A6E3-854E4464DC5C}"/>
                </a:ext>
              </a:extLst>
            </p:cNvPr>
            <p:cNvSpPr/>
            <p:nvPr/>
          </p:nvSpPr>
          <p:spPr>
            <a:xfrm>
              <a:off x="7809543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36EFD819-F52D-4B40-B51C-05E6FCA0BAE2}"/>
                </a:ext>
              </a:extLst>
            </p:cNvPr>
            <p:cNvSpPr/>
            <p:nvPr/>
          </p:nvSpPr>
          <p:spPr>
            <a:xfrm>
              <a:off x="8892297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56BD35A-51DC-4EFB-97CB-B1E136C9D70E}"/>
                </a:ext>
              </a:extLst>
            </p:cNvPr>
            <p:cNvSpPr/>
            <p:nvPr/>
          </p:nvSpPr>
          <p:spPr>
            <a:xfrm>
              <a:off x="9975049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9041FD6B-B01B-4A62-91AB-5CCF6CB7B193}"/>
                </a:ext>
              </a:extLst>
            </p:cNvPr>
            <p:cNvSpPr/>
            <p:nvPr/>
          </p:nvSpPr>
          <p:spPr>
            <a:xfrm>
              <a:off x="1313017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F602E0BB-3EC1-43CE-96BF-EA182140BCF9}"/>
                </a:ext>
              </a:extLst>
            </p:cNvPr>
            <p:cNvSpPr/>
            <p:nvPr/>
          </p:nvSpPr>
          <p:spPr>
            <a:xfrm>
              <a:off x="2395771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E5DCE673-749A-4207-9700-A4E491AB123B}"/>
                </a:ext>
              </a:extLst>
            </p:cNvPr>
            <p:cNvSpPr/>
            <p:nvPr/>
          </p:nvSpPr>
          <p:spPr>
            <a:xfrm>
              <a:off x="3478526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6E425A1E-90E6-47F5-9048-E58236048ACD}"/>
                </a:ext>
              </a:extLst>
            </p:cNvPr>
            <p:cNvSpPr/>
            <p:nvPr/>
          </p:nvSpPr>
          <p:spPr>
            <a:xfrm>
              <a:off x="4561280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80EB3F7E-A9AA-4D17-9CFA-685AA2A7EDEA}"/>
                </a:ext>
              </a:extLst>
            </p:cNvPr>
            <p:cNvSpPr/>
            <p:nvPr/>
          </p:nvSpPr>
          <p:spPr>
            <a:xfrm>
              <a:off x="5644034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B85D8A4-4A21-4898-9F47-D96C4D3CCF21}"/>
                </a:ext>
              </a:extLst>
            </p:cNvPr>
            <p:cNvSpPr/>
            <p:nvPr/>
          </p:nvSpPr>
          <p:spPr>
            <a:xfrm>
              <a:off x="6726788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491FAE14-CF68-4DA1-9FC4-6609F090F069}"/>
                </a:ext>
              </a:extLst>
            </p:cNvPr>
            <p:cNvSpPr/>
            <p:nvPr/>
          </p:nvSpPr>
          <p:spPr>
            <a:xfrm>
              <a:off x="7809543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6E640F95-B0A1-42D2-A991-EE9AD9EF7DA6}"/>
                </a:ext>
              </a:extLst>
            </p:cNvPr>
            <p:cNvSpPr/>
            <p:nvPr/>
          </p:nvSpPr>
          <p:spPr>
            <a:xfrm>
              <a:off x="8892297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2F1C5217-5B1D-45BB-A2D5-103119F81344}"/>
                </a:ext>
              </a:extLst>
            </p:cNvPr>
            <p:cNvSpPr/>
            <p:nvPr/>
          </p:nvSpPr>
          <p:spPr>
            <a:xfrm>
              <a:off x="9975049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E660D4C5-F1DF-40D6-91D0-2ADAEDD07F98}"/>
                </a:ext>
              </a:extLst>
            </p:cNvPr>
            <p:cNvSpPr/>
            <p:nvPr/>
          </p:nvSpPr>
          <p:spPr>
            <a:xfrm>
              <a:off x="1503375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A289E51B-5CE3-4397-BF8D-66A0BA9A377E}"/>
                </a:ext>
              </a:extLst>
            </p:cNvPr>
            <p:cNvSpPr/>
            <p:nvPr/>
          </p:nvSpPr>
          <p:spPr>
            <a:xfrm>
              <a:off x="2586129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AD2F6950-3C23-484B-8A3C-7313067AA624}"/>
                </a:ext>
              </a:extLst>
            </p:cNvPr>
            <p:cNvSpPr/>
            <p:nvPr/>
          </p:nvSpPr>
          <p:spPr>
            <a:xfrm>
              <a:off x="3668884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D8677F79-D2BF-425B-A027-D2512B53BB9F}"/>
                </a:ext>
              </a:extLst>
            </p:cNvPr>
            <p:cNvSpPr/>
            <p:nvPr/>
          </p:nvSpPr>
          <p:spPr>
            <a:xfrm>
              <a:off x="4751638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5CD54471-3D50-40F9-8EA7-BBD4C132E9D5}"/>
                </a:ext>
              </a:extLst>
            </p:cNvPr>
            <p:cNvSpPr/>
            <p:nvPr/>
          </p:nvSpPr>
          <p:spPr>
            <a:xfrm>
              <a:off x="5834392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02246426-8F39-4726-8F01-36E8E548B37A}"/>
                </a:ext>
              </a:extLst>
            </p:cNvPr>
            <p:cNvSpPr/>
            <p:nvPr/>
          </p:nvSpPr>
          <p:spPr>
            <a:xfrm>
              <a:off x="6917146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D820F953-2B4F-4507-B959-11E2968153E9}"/>
                </a:ext>
              </a:extLst>
            </p:cNvPr>
            <p:cNvSpPr/>
            <p:nvPr/>
          </p:nvSpPr>
          <p:spPr>
            <a:xfrm>
              <a:off x="7999901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D8008E55-5F5B-4B88-A0A5-E772C94F2DB6}"/>
                </a:ext>
              </a:extLst>
            </p:cNvPr>
            <p:cNvSpPr/>
            <p:nvPr/>
          </p:nvSpPr>
          <p:spPr>
            <a:xfrm>
              <a:off x="9082655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7CBAAE3-491F-4B86-8F3E-980B3D9B6E35}"/>
                </a:ext>
              </a:extLst>
            </p:cNvPr>
            <p:cNvSpPr/>
            <p:nvPr/>
          </p:nvSpPr>
          <p:spPr>
            <a:xfrm>
              <a:off x="10165407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62AE060D-113F-4377-8A2C-604E0C341004}"/>
                </a:ext>
              </a:extLst>
            </p:cNvPr>
            <p:cNvSpPr/>
            <p:nvPr/>
          </p:nvSpPr>
          <p:spPr>
            <a:xfrm>
              <a:off x="1510405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07BCE9B8-B575-411C-B0C1-4D3862D464E1}"/>
                </a:ext>
              </a:extLst>
            </p:cNvPr>
            <p:cNvSpPr/>
            <p:nvPr/>
          </p:nvSpPr>
          <p:spPr>
            <a:xfrm>
              <a:off x="2593159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A79AE2B7-35DF-4159-B532-4C6C9FE34C4D}"/>
                </a:ext>
              </a:extLst>
            </p:cNvPr>
            <p:cNvSpPr/>
            <p:nvPr/>
          </p:nvSpPr>
          <p:spPr>
            <a:xfrm>
              <a:off x="3675913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BAE28149-53E8-4B20-9FEF-D5CC96FA1FAA}"/>
                </a:ext>
              </a:extLst>
            </p:cNvPr>
            <p:cNvSpPr/>
            <p:nvPr/>
          </p:nvSpPr>
          <p:spPr>
            <a:xfrm>
              <a:off x="4758668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1B7B4B80-8EF2-4A88-B48E-B0F88A45BE00}"/>
                </a:ext>
              </a:extLst>
            </p:cNvPr>
            <p:cNvSpPr/>
            <p:nvPr/>
          </p:nvSpPr>
          <p:spPr>
            <a:xfrm>
              <a:off x="5841422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DF9E92EA-D9B5-45F2-924B-5580641A300C}"/>
                </a:ext>
              </a:extLst>
            </p:cNvPr>
            <p:cNvSpPr/>
            <p:nvPr/>
          </p:nvSpPr>
          <p:spPr>
            <a:xfrm>
              <a:off x="6910117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512E96D-EE43-4A1E-99A4-DFCAD24B20C5}"/>
                </a:ext>
              </a:extLst>
            </p:cNvPr>
            <p:cNvSpPr/>
            <p:nvPr/>
          </p:nvSpPr>
          <p:spPr>
            <a:xfrm>
              <a:off x="7992871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780FB104-60F8-4E24-8DC5-D39FAE8605CB}"/>
                </a:ext>
              </a:extLst>
            </p:cNvPr>
            <p:cNvSpPr/>
            <p:nvPr/>
          </p:nvSpPr>
          <p:spPr>
            <a:xfrm>
              <a:off x="9075625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335FB5DC-5164-42CE-8404-EFDE9645481A}"/>
                </a:ext>
              </a:extLst>
            </p:cNvPr>
            <p:cNvSpPr/>
            <p:nvPr/>
          </p:nvSpPr>
          <p:spPr>
            <a:xfrm>
              <a:off x="10158377" y="36559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D77B01E-0976-4DC4-BFEA-44DBA0639577}"/>
                </a:ext>
              </a:extLst>
            </p:cNvPr>
            <p:cNvSpPr/>
            <p:nvPr/>
          </p:nvSpPr>
          <p:spPr>
            <a:xfrm>
              <a:off x="1503375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7DCA1230-1141-471E-8088-E5E3732C3B99}"/>
                </a:ext>
              </a:extLst>
            </p:cNvPr>
            <p:cNvSpPr/>
            <p:nvPr/>
          </p:nvSpPr>
          <p:spPr>
            <a:xfrm>
              <a:off x="2586129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16714A88-1C46-42B6-9FEB-9A35571AE7AF}"/>
                </a:ext>
              </a:extLst>
            </p:cNvPr>
            <p:cNvSpPr/>
            <p:nvPr/>
          </p:nvSpPr>
          <p:spPr>
            <a:xfrm>
              <a:off x="3668884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651BF7A2-FCE7-4C57-916D-1CA5B5DBFBE7}"/>
                </a:ext>
              </a:extLst>
            </p:cNvPr>
            <p:cNvSpPr/>
            <p:nvPr/>
          </p:nvSpPr>
          <p:spPr>
            <a:xfrm>
              <a:off x="4751638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FF24BD5E-24E0-4782-AF00-742BCBE64001}"/>
                </a:ext>
              </a:extLst>
            </p:cNvPr>
            <p:cNvSpPr/>
            <p:nvPr/>
          </p:nvSpPr>
          <p:spPr>
            <a:xfrm>
              <a:off x="5834392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C0DE12-01B8-46D4-A045-35B2ECBEA4A8}"/>
                </a:ext>
              </a:extLst>
            </p:cNvPr>
            <p:cNvSpPr/>
            <p:nvPr/>
          </p:nvSpPr>
          <p:spPr>
            <a:xfrm>
              <a:off x="6917146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BBFB89D-C408-436B-B7E9-951557D79C15}"/>
                </a:ext>
              </a:extLst>
            </p:cNvPr>
            <p:cNvSpPr/>
            <p:nvPr/>
          </p:nvSpPr>
          <p:spPr>
            <a:xfrm>
              <a:off x="7999901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BB08C084-AAB7-45D4-825F-D50F4D3BEAF3}"/>
                </a:ext>
              </a:extLst>
            </p:cNvPr>
            <p:cNvSpPr/>
            <p:nvPr/>
          </p:nvSpPr>
          <p:spPr>
            <a:xfrm>
              <a:off x="9082655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3AF17A0C-B35D-4839-8163-918F62819C51}"/>
                </a:ext>
              </a:extLst>
            </p:cNvPr>
            <p:cNvSpPr/>
            <p:nvPr/>
          </p:nvSpPr>
          <p:spPr>
            <a:xfrm>
              <a:off x="10165407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503D4339-D230-49BA-9B0A-06B66520FBE0}"/>
                </a:ext>
              </a:extLst>
            </p:cNvPr>
            <p:cNvSpPr/>
            <p:nvPr/>
          </p:nvSpPr>
          <p:spPr>
            <a:xfrm>
              <a:off x="1503375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6E3AD219-E473-4FDF-B479-C9E02612586C}"/>
                </a:ext>
              </a:extLst>
            </p:cNvPr>
            <p:cNvSpPr/>
            <p:nvPr/>
          </p:nvSpPr>
          <p:spPr>
            <a:xfrm>
              <a:off x="2586129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0EBD361-D901-4DBC-B814-7B8A953F13D0}"/>
                </a:ext>
              </a:extLst>
            </p:cNvPr>
            <p:cNvSpPr/>
            <p:nvPr/>
          </p:nvSpPr>
          <p:spPr>
            <a:xfrm>
              <a:off x="3668884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654BEB7C-945A-4344-AB68-F33AB45BF413}"/>
                </a:ext>
              </a:extLst>
            </p:cNvPr>
            <p:cNvSpPr/>
            <p:nvPr/>
          </p:nvSpPr>
          <p:spPr>
            <a:xfrm>
              <a:off x="4751638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A274442B-9D8F-4901-940E-CDE781009596}"/>
                </a:ext>
              </a:extLst>
            </p:cNvPr>
            <p:cNvSpPr/>
            <p:nvPr/>
          </p:nvSpPr>
          <p:spPr>
            <a:xfrm>
              <a:off x="5834392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2F004956-F5D1-49E1-9CBA-B50B8D6EC063}"/>
                </a:ext>
              </a:extLst>
            </p:cNvPr>
            <p:cNvSpPr/>
            <p:nvPr/>
          </p:nvSpPr>
          <p:spPr>
            <a:xfrm>
              <a:off x="6917146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FA761AF5-D645-4DDE-A257-CF8EF7C39B2D}"/>
                </a:ext>
              </a:extLst>
            </p:cNvPr>
            <p:cNvSpPr/>
            <p:nvPr/>
          </p:nvSpPr>
          <p:spPr>
            <a:xfrm>
              <a:off x="7999901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01C5B2B9-D2A6-401C-A00E-2DE83125653A}"/>
                </a:ext>
              </a:extLst>
            </p:cNvPr>
            <p:cNvSpPr/>
            <p:nvPr/>
          </p:nvSpPr>
          <p:spPr>
            <a:xfrm>
              <a:off x="9082655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7A13BF71-28DC-447A-B1D8-DEFAD6DFB8C8}"/>
                </a:ext>
              </a:extLst>
            </p:cNvPr>
            <p:cNvSpPr/>
            <p:nvPr/>
          </p:nvSpPr>
          <p:spPr>
            <a:xfrm>
              <a:off x="10165407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3D728284-DA9A-42D9-85B9-72629ADC0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4363" y="4497403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Arrow Connector 553">
              <a:extLst>
                <a:ext uri="{FF2B5EF4-FFF2-40B4-BE49-F238E27FC236}">
                  <a16:creationId xmlns:a16="http://schemas.microsoft.com/office/drawing/2014/main" id="{2687CB3F-14B2-44C8-A4CC-28B4678CCEF4}"/>
                </a:ext>
              </a:extLst>
            </p:cNvPr>
            <p:cNvCxnSpPr/>
            <p:nvPr/>
          </p:nvCxnSpPr>
          <p:spPr>
            <a:xfrm flipV="1">
              <a:off x="3746876" y="4592772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CAEE51E2-3414-413D-88E2-A06BD830A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210" y="4467607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BACD59E5-521C-4A6D-B300-087C6AFDC27B}"/>
                </a:ext>
              </a:extLst>
            </p:cNvPr>
            <p:cNvCxnSpPr/>
            <p:nvPr/>
          </p:nvCxnSpPr>
          <p:spPr>
            <a:xfrm flipV="1">
              <a:off x="5911723" y="4562976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A6E7CEF6-3B39-4592-A21D-412261B9D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4840" y="4467607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62111AA5-D395-490D-B81D-167541E834FD}"/>
                </a:ext>
              </a:extLst>
            </p:cNvPr>
            <p:cNvCxnSpPr/>
            <p:nvPr/>
          </p:nvCxnSpPr>
          <p:spPr>
            <a:xfrm flipV="1">
              <a:off x="8077354" y="4590318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Arrow Connector 558">
              <a:extLst>
                <a:ext uri="{FF2B5EF4-FFF2-40B4-BE49-F238E27FC236}">
                  <a16:creationId xmlns:a16="http://schemas.microsoft.com/office/drawing/2014/main" id="{72CA8D74-173F-4B51-BDA1-2B0F1278C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0471" y="4467607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799246CB-F0F8-49C3-AD49-F65F9F2EF84B}"/>
                </a:ext>
              </a:extLst>
            </p:cNvPr>
            <p:cNvCxnSpPr/>
            <p:nvPr/>
          </p:nvCxnSpPr>
          <p:spPr>
            <a:xfrm flipV="1">
              <a:off x="10242984" y="4562976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E2AE8598-5F06-44BD-9BFE-5E40C92AB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147" y="2997945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57B47B50-0324-4203-A0CE-B5D29616D9FB}"/>
                </a:ext>
              </a:extLst>
            </p:cNvPr>
            <p:cNvCxnSpPr/>
            <p:nvPr/>
          </p:nvCxnSpPr>
          <p:spPr>
            <a:xfrm flipV="1">
              <a:off x="5911723" y="3095766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Arrow Connector 562">
              <a:extLst>
                <a:ext uri="{FF2B5EF4-FFF2-40B4-BE49-F238E27FC236}">
                  <a16:creationId xmlns:a16="http://schemas.microsoft.com/office/drawing/2014/main" id="{3E94A490-E389-438A-B96C-B89D7F756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7717" y="3000398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ED943A44-B07F-495A-BDAB-B2ACBB050EC2}"/>
                </a:ext>
              </a:extLst>
            </p:cNvPr>
            <p:cNvCxnSpPr/>
            <p:nvPr/>
          </p:nvCxnSpPr>
          <p:spPr>
            <a:xfrm flipV="1">
              <a:off x="10242323" y="3095766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023E35F8-B885-45DE-9F01-1B6B4377D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0741" y="1533188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id="{6F571B7E-6372-4990-89F8-25140BBC35A1}"/>
                </a:ext>
              </a:extLst>
            </p:cNvPr>
            <p:cNvCxnSpPr/>
            <p:nvPr/>
          </p:nvCxnSpPr>
          <p:spPr>
            <a:xfrm flipV="1">
              <a:off x="10266771" y="1628557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5DA1FCBB-5C0C-412F-B876-CCFD2EC31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434" y="4456268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089D4BA9-F655-4DB8-B1E3-A9DF5446BE5E}"/>
                </a:ext>
              </a:extLst>
            </p:cNvPr>
            <p:cNvCxnSpPr/>
            <p:nvPr/>
          </p:nvCxnSpPr>
          <p:spPr>
            <a:xfrm flipV="1">
              <a:off x="3798947" y="4551637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C2896483-503A-4E1F-9A63-7CC6B520B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1281" y="4426472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63DD5EE6-3021-4E2D-90AB-73A7C2CC0580}"/>
                </a:ext>
              </a:extLst>
            </p:cNvPr>
            <p:cNvCxnSpPr/>
            <p:nvPr/>
          </p:nvCxnSpPr>
          <p:spPr>
            <a:xfrm flipV="1">
              <a:off x="5963794" y="452184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99F10983-7F5A-4196-B64C-67F09C8D8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6911" y="4426472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399ACD51-3E5F-4018-B1F5-8262581C804C}"/>
                </a:ext>
              </a:extLst>
            </p:cNvPr>
            <p:cNvCxnSpPr/>
            <p:nvPr/>
          </p:nvCxnSpPr>
          <p:spPr>
            <a:xfrm flipV="1">
              <a:off x="8129425" y="454918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AD40C704-DEE0-4152-AA69-CF0F869BA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2542" y="4426472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A380D513-713A-4F73-BB99-30C6711B688E}"/>
                </a:ext>
              </a:extLst>
            </p:cNvPr>
            <p:cNvCxnSpPr/>
            <p:nvPr/>
          </p:nvCxnSpPr>
          <p:spPr>
            <a:xfrm flipV="1">
              <a:off x="10295055" y="452184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358882A9-D040-4ACF-A4B6-E7040BF4B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6218" y="2956810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>
              <a:extLst>
                <a:ext uri="{FF2B5EF4-FFF2-40B4-BE49-F238E27FC236}">
                  <a16:creationId xmlns:a16="http://schemas.microsoft.com/office/drawing/2014/main" id="{A171260A-B234-41F2-BF70-848082A2A6B2}"/>
                </a:ext>
              </a:extLst>
            </p:cNvPr>
            <p:cNvCxnSpPr/>
            <p:nvPr/>
          </p:nvCxnSpPr>
          <p:spPr>
            <a:xfrm flipV="1">
              <a:off x="5963794" y="305463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96088235-012C-4348-A1EA-3E878FE80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9788" y="2959263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2809B4FE-200F-415A-870A-6B91CE44D18D}"/>
                </a:ext>
              </a:extLst>
            </p:cNvPr>
            <p:cNvCxnSpPr/>
            <p:nvPr/>
          </p:nvCxnSpPr>
          <p:spPr>
            <a:xfrm flipV="1">
              <a:off x="10294394" y="305463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CE53EA69-038F-4370-A4C5-531A5364C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2812" y="1492053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D72EB206-89FA-4440-B7B2-DC049DB6798C}"/>
                </a:ext>
              </a:extLst>
            </p:cNvPr>
            <p:cNvCxnSpPr/>
            <p:nvPr/>
          </p:nvCxnSpPr>
          <p:spPr>
            <a:xfrm flipV="1">
              <a:off x="10318842" y="158742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>
              <a:extLst>
                <a:ext uri="{FF2B5EF4-FFF2-40B4-BE49-F238E27FC236}">
                  <a16:creationId xmlns:a16="http://schemas.microsoft.com/office/drawing/2014/main" id="{B225CEF7-61F3-47FC-9CBD-748D48D79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7786" y="4449376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CD7C66C3-25EB-414F-9984-C7836BA5939C}"/>
                </a:ext>
              </a:extLst>
            </p:cNvPr>
            <p:cNvCxnSpPr/>
            <p:nvPr/>
          </p:nvCxnSpPr>
          <p:spPr>
            <a:xfrm flipV="1">
              <a:off x="3890299" y="4544745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DEC70705-513D-488E-9BD8-EDCA385B7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2633" y="4419580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Arrow Connector 583">
              <a:extLst>
                <a:ext uri="{FF2B5EF4-FFF2-40B4-BE49-F238E27FC236}">
                  <a16:creationId xmlns:a16="http://schemas.microsoft.com/office/drawing/2014/main" id="{6C80F76C-A535-411B-A76F-592E599F7E8F}"/>
                </a:ext>
              </a:extLst>
            </p:cNvPr>
            <p:cNvCxnSpPr/>
            <p:nvPr/>
          </p:nvCxnSpPr>
          <p:spPr>
            <a:xfrm flipV="1">
              <a:off x="6055146" y="4514949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92A6CA8D-F4DA-4D06-B4FE-2412DC474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263" y="4419580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CBF1E74C-50DC-406E-A709-07A36488F2D5}"/>
                </a:ext>
              </a:extLst>
            </p:cNvPr>
            <p:cNvCxnSpPr/>
            <p:nvPr/>
          </p:nvCxnSpPr>
          <p:spPr>
            <a:xfrm flipV="1">
              <a:off x="8220777" y="454229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6248DE1E-B646-4F94-83CC-D0988C311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3894" y="4419580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>
              <a:extLst>
                <a:ext uri="{FF2B5EF4-FFF2-40B4-BE49-F238E27FC236}">
                  <a16:creationId xmlns:a16="http://schemas.microsoft.com/office/drawing/2014/main" id="{C16A90EF-82A0-4641-AF26-31B79CD5E0B9}"/>
                </a:ext>
              </a:extLst>
            </p:cNvPr>
            <p:cNvCxnSpPr/>
            <p:nvPr/>
          </p:nvCxnSpPr>
          <p:spPr>
            <a:xfrm flipV="1">
              <a:off x="10386407" y="4514949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1B8D14DF-0D9A-4EAD-85D6-5C947C335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570" y="2949918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4BF6A138-0E8A-4161-A766-2C024E60E6EA}"/>
                </a:ext>
              </a:extLst>
            </p:cNvPr>
            <p:cNvCxnSpPr/>
            <p:nvPr/>
          </p:nvCxnSpPr>
          <p:spPr>
            <a:xfrm flipV="1">
              <a:off x="6055146" y="3047739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68023EAB-ABEA-4139-9240-FB059353C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1140" y="2952371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479AA68A-7040-4BB5-A012-F111668B0569}"/>
                </a:ext>
              </a:extLst>
            </p:cNvPr>
            <p:cNvCxnSpPr/>
            <p:nvPr/>
          </p:nvCxnSpPr>
          <p:spPr>
            <a:xfrm flipV="1">
              <a:off x="10385746" y="3047739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Arrow Connector 592">
              <a:extLst>
                <a:ext uri="{FF2B5EF4-FFF2-40B4-BE49-F238E27FC236}">
                  <a16:creationId xmlns:a16="http://schemas.microsoft.com/office/drawing/2014/main" id="{F813681F-B432-431A-8976-42A89CD33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164" y="1485161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9F9D8C0D-3988-4355-BF8B-07E285171E40}"/>
                </a:ext>
              </a:extLst>
            </p:cNvPr>
            <p:cNvCxnSpPr/>
            <p:nvPr/>
          </p:nvCxnSpPr>
          <p:spPr>
            <a:xfrm flipV="1">
              <a:off x="10410194" y="1580530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E50856D2-92AB-4323-9148-C5590B721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786" y="4370050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D99608E9-8664-4FB1-8757-611F4164B960}"/>
                </a:ext>
              </a:extLst>
            </p:cNvPr>
            <p:cNvCxnSpPr/>
            <p:nvPr/>
          </p:nvCxnSpPr>
          <p:spPr>
            <a:xfrm flipV="1">
              <a:off x="3988299" y="4465419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0E1A4ABD-36AD-464C-AE4F-119B20F2A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0633" y="4340254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>
              <a:extLst>
                <a:ext uri="{FF2B5EF4-FFF2-40B4-BE49-F238E27FC236}">
                  <a16:creationId xmlns:a16="http://schemas.microsoft.com/office/drawing/2014/main" id="{1C4FBA30-64F1-48F4-83E1-B06554DDA095}"/>
                </a:ext>
              </a:extLst>
            </p:cNvPr>
            <p:cNvCxnSpPr/>
            <p:nvPr/>
          </p:nvCxnSpPr>
          <p:spPr>
            <a:xfrm flipV="1">
              <a:off x="6153146" y="443562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Arrow Connector 598">
              <a:extLst>
                <a:ext uri="{FF2B5EF4-FFF2-40B4-BE49-F238E27FC236}">
                  <a16:creationId xmlns:a16="http://schemas.microsoft.com/office/drawing/2014/main" id="{B70E1F08-CD66-4CDE-8F14-412AFAD9A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6263" y="4340254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Arrow Connector 599">
              <a:extLst>
                <a:ext uri="{FF2B5EF4-FFF2-40B4-BE49-F238E27FC236}">
                  <a16:creationId xmlns:a16="http://schemas.microsoft.com/office/drawing/2014/main" id="{9F8BF5F8-8D1B-40AB-B99F-D37CA3E06A74}"/>
                </a:ext>
              </a:extLst>
            </p:cNvPr>
            <p:cNvCxnSpPr/>
            <p:nvPr/>
          </p:nvCxnSpPr>
          <p:spPr>
            <a:xfrm flipV="1">
              <a:off x="8318777" y="4462965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7B534B2F-74C0-4470-9364-E50E8E963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1894" y="4340254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>
              <a:extLst>
                <a:ext uri="{FF2B5EF4-FFF2-40B4-BE49-F238E27FC236}">
                  <a16:creationId xmlns:a16="http://schemas.microsoft.com/office/drawing/2014/main" id="{06245159-88BC-43F2-8E8E-55305908F25B}"/>
                </a:ext>
              </a:extLst>
            </p:cNvPr>
            <p:cNvCxnSpPr/>
            <p:nvPr/>
          </p:nvCxnSpPr>
          <p:spPr>
            <a:xfrm flipV="1">
              <a:off x="10484407" y="443562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>
              <a:extLst>
                <a:ext uri="{FF2B5EF4-FFF2-40B4-BE49-F238E27FC236}">
                  <a16:creationId xmlns:a16="http://schemas.microsoft.com/office/drawing/2014/main" id="{509DDA2A-0460-422D-9CD7-9F78EB4062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5570" y="2870592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>
              <a:extLst>
                <a:ext uri="{FF2B5EF4-FFF2-40B4-BE49-F238E27FC236}">
                  <a16:creationId xmlns:a16="http://schemas.microsoft.com/office/drawing/2014/main" id="{72B52D24-271A-44F9-AE7A-636C6D36A83A}"/>
                </a:ext>
              </a:extLst>
            </p:cNvPr>
            <p:cNvCxnSpPr/>
            <p:nvPr/>
          </p:nvCxnSpPr>
          <p:spPr>
            <a:xfrm flipV="1">
              <a:off x="6153146" y="296841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>
              <a:extLst>
                <a:ext uri="{FF2B5EF4-FFF2-40B4-BE49-F238E27FC236}">
                  <a16:creationId xmlns:a16="http://schemas.microsoft.com/office/drawing/2014/main" id="{A81EED94-5B97-4D75-8949-702B92A20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9140" y="2873045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095DD189-CD4C-4ED7-9C60-A88C8C447353}"/>
                </a:ext>
              </a:extLst>
            </p:cNvPr>
            <p:cNvCxnSpPr/>
            <p:nvPr/>
          </p:nvCxnSpPr>
          <p:spPr>
            <a:xfrm flipV="1">
              <a:off x="10483746" y="296841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AFA26BD6-A1D5-49FB-AA6D-F010A1C85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2164" y="1405835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Arrow Connector 607">
              <a:extLst>
                <a:ext uri="{FF2B5EF4-FFF2-40B4-BE49-F238E27FC236}">
                  <a16:creationId xmlns:a16="http://schemas.microsoft.com/office/drawing/2014/main" id="{1045531C-CCA9-4F68-80A9-D019DFDC63F6}"/>
                </a:ext>
              </a:extLst>
            </p:cNvPr>
            <p:cNvCxnSpPr/>
            <p:nvPr/>
          </p:nvCxnSpPr>
          <p:spPr>
            <a:xfrm flipV="1">
              <a:off x="10508194" y="1501204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Arrow Connector 608">
              <a:extLst>
                <a:ext uri="{FF2B5EF4-FFF2-40B4-BE49-F238E27FC236}">
                  <a16:creationId xmlns:a16="http://schemas.microsoft.com/office/drawing/2014/main" id="{A7A21726-9135-48FD-9770-BD980AA5B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069" y="4270919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Arrow Connector 609">
              <a:extLst>
                <a:ext uri="{FF2B5EF4-FFF2-40B4-BE49-F238E27FC236}">
                  <a16:creationId xmlns:a16="http://schemas.microsoft.com/office/drawing/2014/main" id="{9D25EE65-7200-428C-8AEE-DEE8BF893518}"/>
                </a:ext>
              </a:extLst>
            </p:cNvPr>
            <p:cNvCxnSpPr/>
            <p:nvPr/>
          </p:nvCxnSpPr>
          <p:spPr>
            <a:xfrm flipV="1">
              <a:off x="4070582" y="4366288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60E75484-CF30-4CD4-85D0-6F7E32449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916" y="4241123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id="{7D76D170-7BC5-4D63-A1CC-EBA877745FBD}"/>
                </a:ext>
              </a:extLst>
            </p:cNvPr>
            <p:cNvCxnSpPr/>
            <p:nvPr/>
          </p:nvCxnSpPr>
          <p:spPr>
            <a:xfrm flipV="1">
              <a:off x="6235429" y="433649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08618958-EA27-4937-9A35-D80F95FE0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8546" y="4241123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Arrow Connector 613">
              <a:extLst>
                <a:ext uri="{FF2B5EF4-FFF2-40B4-BE49-F238E27FC236}">
                  <a16:creationId xmlns:a16="http://schemas.microsoft.com/office/drawing/2014/main" id="{6B997D2C-A394-4E30-83C7-833FCCDBDB1A}"/>
                </a:ext>
              </a:extLst>
            </p:cNvPr>
            <p:cNvCxnSpPr/>
            <p:nvPr/>
          </p:nvCxnSpPr>
          <p:spPr>
            <a:xfrm flipV="1">
              <a:off x="8401060" y="4363834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4B27EBDE-3714-4989-B70F-E86A4D0CAC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4177" y="4241123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FFCB9FB0-4EFA-4CFE-AE68-F1E0E5FCB152}"/>
                </a:ext>
              </a:extLst>
            </p:cNvPr>
            <p:cNvCxnSpPr/>
            <p:nvPr/>
          </p:nvCxnSpPr>
          <p:spPr>
            <a:xfrm flipV="1">
              <a:off x="10566690" y="433649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B071D6E2-B8B5-4B31-8EE9-D06920AF9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7853" y="2771461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Arrow Connector 617">
              <a:extLst>
                <a:ext uri="{FF2B5EF4-FFF2-40B4-BE49-F238E27FC236}">
                  <a16:creationId xmlns:a16="http://schemas.microsoft.com/office/drawing/2014/main" id="{B21722F2-27F0-4DCD-BE9F-1D408F68B26D}"/>
                </a:ext>
              </a:extLst>
            </p:cNvPr>
            <p:cNvCxnSpPr/>
            <p:nvPr/>
          </p:nvCxnSpPr>
          <p:spPr>
            <a:xfrm flipV="1">
              <a:off x="6235429" y="286928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CAC6A06E-40AE-4228-AB8F-D71C055A7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1423" y="2773914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27586A9D-2F50-4A7B-9AD3-C3512E2ADA63}"/>
                </a:ext>
              </a:extLst>
            </p:cNvPr>
            <p:cNvCxnSpPr/>
            <p:nvPr/>
          </p:nvCxnSpPr>
          <p:spPr>
            <a:xfrm flipV="1">
              <a:off x="10566029" y="286928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AB5ED7D9-25C2-4929-8F48-3AA1DFAB1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447" y="1306704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38D3AD19-C4BD-45D6-A4C3-91C5B7D58037}"/>
                </a:ext>
              </a:extLst>
            </p:cNvPr>
            <p:cNvCxnSpPr/>
            <p:nvPr/>
          </p:nvCxnSpPr>
          <p:spPr>
            <a:xfrm flipV="1">
              <a:off x="10590477" y="140207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0163BC2F-4FD5-4BEE-80DF-B08157C04A2B}"/>
                </a:ext>
              </a:extLst>
            </p:cNvPr>
            <p:cNvSpPr/>
            <p:nvPr/>
          </p:nvSpPr>
          <p:spPr>
            <a:xfrm>
              <a:off x="1677383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9C759556-D378-4268-A6A2-C9EC3D13E3B6}"/>
                </a:ext>
              </a:extLst>
            </p:cNvPr>
            <p:cNvSpPr/>
            <p:nvPr/>
          </p:nvSpPr>
          <p:spPr>
            <a:xfrm>
              <a:off x="2760138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D843001F-F417-4912-8060-2498098A2D2F}"/>
                </a:ext>
              </a:extLst>
            </p:cNvPr>
            <p:cNvSpPr/>
            <p:nvPr/>
          </p:nvSpPr>
          <p:spPr>
            <a:xfrm>
              <a:off x="3842892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0963F513-68C7-462B-AD28-64DB8BB7D0A2}"/>
                </a:ext>
              </a:extLst>
            </p:cNvPr>
            <p:cNvSpPr/>
            <p:nvPr/>
          </p:nvSpPr>
          <p:spPr>
            <a:xfrm>
              <a:off x="4925646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FD4C8431-08E0-47DA-A51E-D00EA93CD288}"/>
                </a:ext>
              </a:extLst>
            </p:cNvPr>
            <p:cNvSpPr/>
            <p:nvPr/>
          </p:nvSpPr>
          <p:spPr>
            <a:xfrm>
              <a:off x="6008400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25CB82A6-B150-4DD5-9A47-5AA834B03314}"/>
                </a:ext>
              </a:extLst>
            </p:cNvPr>
            <p:cNvSpPr/>
            <p:nvPr/>
          </p:nvSpPr>
          <p:spPr>
            <a:xfrm>
              <a:off x="7077095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DF2A13EF-C819-4067-97BE-A911B8436FD8}"/>
                </a:ext>
              </a:extLst>
            </p:cNvPr>
            <p:cNvSpPr/>
            <p:nvPr/>
          </p:nvSpPr>
          <p:spPr>
            <a:xfrm>
              <a:off x="8159849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3786BD07-DAFB-44AA-B781-6CA420E7A81D}"/>
                </a:ext>
              </a:extLst>
            </p:cNvPr>
            <p:cNvSpPr/>
            <p:nvPr/>
          </p:nvSpPr>
          <p:spPr>
            <a:xfrm>
              <a:off x="9242603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D7F905E7-D12E-4758-9281-5DA9FA1454B8}"/>
                </a:ext>
              </a:extLst>
            </p:cNvPr>
            <p:cNvSpPr/>
            <p:nvPr/>
          </p:nvSpPr>
          <p:spPr>
            <a:xfrm>
              <a:off x="10325355" y="346545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22A4E9EB-B831-4221-A251-2DAF222DBBB1}"/>
                </a:ext>
              </a:extLst>
            </p:cNvPr>
            <p:cNvSpPr/>
            <p:nvPr/>
          </p:nvSpPr>
          <p:spPr>
            <a:xfrm>
              <a:off x="1670354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15D6EEA8-D592-4CC5-B39E-4741A5907D3A}"/>
                </a:ext>
              </a:extLst>
            </p:cNvPr>
            <p:cNvSpPr/>
            <p:nvPr/>
          </p:nvSpPr>
          <p:spPr>
            <a:xfrm>
              <a:off x="2753108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FA15C856-8B4F-4F14-91B7-EE8725F207E3}"/>
                </a:ext>
              </a:extLst>
            </p:cNvPr>
            <p:cNvSpPr/>
            <p:nvPr/>
          </p:nvSpPr>
          <p:spPr>
            <a:xfrm>
              <a:off x="3835862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BD91AB7-ED57-4000-A187-2C7185973756}"/>
                </a:ext>
              </a:extLst>
            </p:cNvPr>
            <p:cNvSpPr/>
            <p:nvPr/>
          </p:nvSpPr>
          <p:spPr>
            <a:xfrm>
              <a:off x="4918616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F7821531-9AC8-45D9-9DF0-D7369BB36482}"/>
                </a:ext>
              </a:extLst>
            </p:cNvPr>
            <p:cNvSpPr/>
            <p:nvPr/>
          </p:nvSpPr>
          <p:spPr>
            <a:xfrm>
              <a:off x="6001370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EF9EB223-889D-493C-A393-EE4001B302C9}"/>
                </a:ext>
              </a:extLst>
            </p:cNvPr>
            <p:cNvSpPr/>
            <p:nvPr/>
          </p:nvSpPr>
          <p:spPr>
            <a:xfrm>
              <a:off x="7084125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BD651309-465E-4909-B54A-C0030000CBB7}"/>
                </a:ext>
              </a:extLst>
            </p:cNvPr>
            <p:cNvSpPr/>
            <p:nvPr/>
          </p:nvSpPr>
          <p:spPr>
            <a:xfrm>
              <a:off x="8166879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AE5B9DAE-744C-40A4-91F5-09A4E071AA96}"/>
                </a:ext>
              </a:extLst>
            </p:cNvPr>
            <p:cNvSpPr/>
            <p:nvPr/>
          </p:nvSpPr>
          <p:spPr>
            <a:xfrm>
              <a:off x="9249633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8AA3EB70-ADB3-4B03-B6A8-BF86FDE5BAC8}"/>
                </a:ext>
              </a:extLst>
            </p:cNvPr>
            <p:cNvSpPr/>
            <p:nvPr/>
          </p:nvSpPr>
          <p:spPr>
            <a:xfrm>
              <a:off x="10332385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E0BA735C-439A-4520-B3B3-9BBDE3EDAF10}"/>
                </a:ext>
              </a:extLst>
            </p:cNvPr>
            <p:cNvSpPr/>
            <p:nvPr/>
          </p:nvSpPr>
          <p:spPr>
            <a:xfrm>
              <a:off x="1613931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1F12CBB9-D249-457B-AF86-00F3ECED07FC}"/>
                </a:ext>
              </a:extLst>
            </p:cNvPr>
            <p:cNvSpPr/>
            <p:nvPr/>
          </p:nvSpPr>
          <p:spPr>
            <a:xfrm>
              <a:off x="2696685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7498F7A1-0FE1-43E8-BBCF-9C98C47DE336}"/>
                </a:ext>
              </a:extLst>
            </p:cNvPr>
            <p:cNvSpPr/>
            <p:nvPr/>
          </p:nvSpPr>
          <p:spPr>
            <a:xfrm>
              <a:off x="3779439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CC3AAA22-2339-40FF-9F80-9C1D698516CA}"/>
                </a:ext>
              </a:extLst>
            </p:cNvPr>
            <p:cNvSpPr/>
            <p:nvPr/>
          </p:nvSpPr>
          <p:spPr>
            <a:xfrm>
              <a:off x="4862193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9D41845A-AF44-453A-9DC5-8C9250F98749}"/>
                </a:ext>
              </a:extLst>
            </p:cNvPr>
            <p:cNvSpPr/>
            <p:nvPr/>
          </p:nvSpPr>
          <p:spPr>
            <a:xfrm>
              <a:off x="5944947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A48BF4A6-4198-4A56-A539-E64A84BE25C5}"/>
                </a:ext>
              </a:extLst>
            </p:cNvPr>
            <p:cNvSpPr/>
            <p:nvPr/>
          </p:nvSpPr>
          <p:spPr>
            <a:xfrm>
              <a:off x="7013642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4906FF8B-9ED6-4521-98DD-667427546C7E}"/>
                </a:ext>
              </a:extLst>
            </p:cNvPr>
            <p:cNvSpPr/>
            <p:nvPr/>
          </p:nvSpPr>
          <p:spPr>
            <a:xfrm>
              <a:off x="8096396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248C0B30-8D8E-4696-BC08-306342FB67FA}"/>
                </a:ext>
              </a:extLst>
            </p:cNvPr>
            <p:cNvSpPr/>
            <p:nvPr/>
          </p:nvSpPr>
          <p:spPr>
            <a:xfrm>
              <a:off x="9179151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0B10EA83-3290-4CC8-B4E0-5A2F8C53AE84}"/>
                </a:ext>
              </a:extLst>
            </p:cNvPr>
            <p:cNvSpPr/>
            <p:nvPr/>
          </p:nvSpPr>
          <p:spPr>
            <a:xfrm>
              <a:off x="10261902" y="352891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id="{C5717659-A9C6-42A7-A53A-EE4A2EFED8CB}"/>
                </a:ext>
              </a:extLst>
            </p:cNvPr>
            <p:cNvSpPr/>
            <p:nvPr/>
          </p:nvSpPr>
          <p:spPr>
            <a:xfrm>
              <a:off x="1606901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3BB0CA79-344E-497C-8073-17EAF08AF7C7}"/>
                </a:ext>
              </a:extLst>
            </p:cNvPr>
            <p:cNvSpPr/>
            <p:nvPr/>
          </p:nvSpPr>
          <p:spPr>
            <a:xfrm>
              <a:off x="2689655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799F6EBD-BBC1-42A6-8461-F39A79896785}"/>
                </a:ext>
              </a:extLst>
            </p:cNvPr>
            <p:cNvSpPr/>
            <p:nvPr/>
          </p:nvSpPr>
          <p:spPr>
            <a:xfrm>
              <a:off x="3772409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8B140D6C-2D35-4A6A-97C9-902E40E37B45}"/>
                </a:ext>
              </a:extLst>
            </p:cNvPr>
            <p:cNvSpPr/>
            <p:nvPr/>
          </p:nvSpPr>
          <p:spPr>
            <a:xfrm>
              <a:off x="4855163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CC49802B-FEE7-4660-AD4E-8D850C5F947F}"/>
                </a:ext>
              </a:extLst>
            </p:cNvPr>
            <p:cNvSpPr/>
            <p:nvPr/>
          </p:nvSpPr>
          <p:spPr>
            <a:xfrm>
              <a:off x="5937918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9610B832-D98C-4DC7-8A15-BDFD8E751739}"/>
                </a:ext>
              </a:extLst>
            </p:cNvPr>
            <p:cNvSpPr/>
            <p:nvPr/>
          </p:nvSpPr>
          <p:spPr>
            <a:xfrm>
              <a:off x="7020672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8F493927-0D07-495E-ADDB-9D5477CFADCF}"/>
                </a:ext>
              </a:extLst>
            </p:cNvPr>
            <p:cNvSpPr/>
            <p:nvPr/>
          </p:nvSpPr>
          <p:spPr>
            <a:xfrm>
              <a:off x="8103426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5AACDCBC-5B52-4C9F-886E-E4ACCB498FF1}"/>
                </a:ext>
              </a:extLst>
            </p:cNvPr>
            <p:cNvSpPr/>
            <p:nvPr/>
          </p:nvSpPr>
          <p:spPr>
            <a:xfrm>
              <a:off x="9186180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DB96D896-48D1-4872-8574-1825A30191C9}"/>
                </a:ext>
              </a:extLst>
            </p:cNvPr>
            <p:cNvSpPr/>
            <p:nvPr/>
          </p:nvSpPr>
          <p:spPr>
            <a:xfrm>
              <a:off x="10268932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574EE1F5-32CF-4D87-95E8-779D8BB200E6}"/>
                </a:ext>
              </a:extLst>
            </p:cNvPr>
            <p:cNvSpPr/>
            <p:nvPr/>
          </p:nvSpPr>
          <p:spPr>
            <a:xfrm>
              <a:off x="1550478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879AE021-2CD8-4837-9785-0104C691EB25}"/>
                </a:ext>
              </a:extLst>
            </p:cNvPr>
            <p:cNvSpPr/>
            <p:nvPr/>
          </p:nvSpPr>
          <p:spPr>
            <a:xfrm>
              <a:off x="2633232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C72EEDC2-6BE2-4EE3-9164-55B967550B45}"/>
                </a:ext>
              </a:extLst>
            </p:cNvPr>
            <p:cNvSpPr/>
            <p:nvPr/>
          </p:nvSpPr>
          <p:spPr>
            <a:xfrm>
              <a:off x="3715986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4310D5CE-752D-42FF-A5D5-C3D734945B12}"/>
                </a:ext>
              </a:extLst>
            </p:cNvPr>
            <p:cNvSpPr/>
            <p:nvPr/>
          </p:nvSpPr>
          <p:spPr>
            <a:xfrm>
              <a:off x="4798740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>
              <a:extLst>
                <a:ext uri="{FF2B5EF4-FFF2-40B4-BE49-F238E27FC236}">
                  <a16:creationId xmlns:a16="http://schemas.microsoft.com/office/drawing/2014/main" id="{75C6CDB5-A663-47AC-B77E-44BF1AFED896}"/>
                </a:ext>
              </a:extLst>
            </p:cNvPr>
            <p:cNvSpPr/>
            <p:nvPr/>
          </p:nvSpPr>
          <p:spPr>
            <a:xfrm>
              <a:off x="5881495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DEDC6EA3-65B9-49C0-91D2-948D5D6B94D3}"/>
                </a:ext>
              </a:extLst>
            </p:cNvPr>
            <p:cNvSpPr/>
            <p:nvPr/>
          </p:nvSpPr>
          <p:spPr>
            <a:xfrm>
              <a:off x="6950189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DED52710-9453-404C-83A3-C97B894AF928}"/>
                </a:ext>
              </a:extLst>
            </p:cNvPr>
            <p:cNvSpPr/>
            <p:nvPr/>
          </p:nvSpPr>
          <p:spPr>
            <a:xfrm>
              <a:off x="8032944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93C03C8A-423C-4C70-8254-6DF67F4833A6}"/>
                </a:ext>
              </a:extLst>
            </p:cNvPr>
            <p:cNvSpPr/>
            <p:nvPr/>
          </p:nvSpPr>
          <p:spPr>
            <a:xfrm>
              <a:off x="9115698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93CCED2B-E38F-454D-A592-8E479A2BE5A2}"/>
                </a:ext>
              </a:extLst>
            </p:cNvPr>
            <p:cNvSpPr/>
            <p:nvPr/>
          </p:nvSpPr>
          <p:spPr>
            <a:xfrm>
              <a:off x="10198450" y="359236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BB4E7122-95B6-48B4-AC32-7129CB638621}"/>
                </a:ext>
              </a:extLst>
            </p:cNvPr>
            <p:cNvSpPr/>
            <p:nvPr/>
          </p:nvSpPr>
          <p:spPr>
            <a:xfrm>
              <a:off x="1543448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0D33F079-7517-423F-97BD-8F26F976AABF}"/>
                </a:ext>
              </a:extLst>
            </p:cNvPr>
            <p:cNvSpPr/>
            <p:nvPr/>
          </p:nvSpPr>
          <p:spPr>
            <a:xfrm>
              <a:off x="2626202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67EAD89C-F096-4DA9-88B1-AC65EC0FF5BF}"/>
                </a:ext>
              </a:extLst>
            </p:cNvPr>
            <p:cNvSpPr/>
            <p:nvPr/>
          </p:nvSpPr>
          <p:spPr>
            <a:xfrm>
              <a:off x="3708956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DD44F6A0-C3E3-4A18-9E78-70A04F8F01D6}"/>
                </a:ext>
              </a:extLst>
            </p:cNvPr>
            <p:cNvSpPr/>
            <p:nvPr/>
          </p:nvSpPr>
          <p:spPr>
            <a:xfrm>
              <a:off x="4791711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C31F0895-C947-4133-A2F8-B646C0B83ECB}"/>
                </a:ext>
              </a:extLst>
            </p:cNvPr>
            <p:cNvSpPr/>
            <p:nvPr/>
          </p:nvSpPr>
          <p:spPr>
            <a:xfrm>
              <a:off x="5874465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C4D4200C-160F-4A01-8134-15FA702D0158}"/>
                </a:ext>
              </a:extLst>
            </p:cNvPr>
            <p:cNvSpPr/>
            <p:nvPr/>
          </p:nvSpPr>
          <p:spPr>
            <a:xfrm>
              <a:off x="6957219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3B318BA2-94B8-4611-9218-FBF9CC6418C4}"/>
                </a:ext>
              </a:extLst>
            </p:cNvPr>
            <p:cNvSpPr/>
            <p:nvPr/>
          </p:nvSpPr>
          <p:spPr>
            <a:xfrm>
              <a:off x="8039973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7D088946-4F4D-45DE-AF92-C462EE5D3AB9}"/>
                </a:ext>
              </a:extLst>
            </p:cNvPr>
            <p:cNvSpPr/>
            <p:nvPr/>
          </p:nvSpPr>
          <p:spPr>
            <a:xfrm>
              <a:off x="9122728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5D385C0-3506-44F6-B0F2-F4680EFE1B07}"/>
                </a:ext>
              </a:extLst>
            </p:cNvPr>
            <p:cNvSpPr/>
            <p:nvPr/>
          </p:nvSpPr>
          <p:spPr>
            <a:xfrm>
              <a:off x="10205479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93598815-49BA-4F3F-A08E-95790AC60667}"/>
                </a:ext>
              </a:extLst>
            </p:cNvPr>
            <p:cNvSpPr/>
            <p:nvPr/>
          </p:nvSpPr>
          <p:spPr>
            <a:xfrm>
              <a:off x="1740836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D5C5D17D-0FAC-4BDB-9FC5-19D5F57BC5E5}"/>
                </a:ext>
              </a:extLst>
            </p:cNvPr>
            <p:cNvSpPr/>
            <p:nvPr/>
          </p:nvSpPr>
          <p:spPr>
            <a:xfrm>
              <a:off x="2823590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03C31334-F4CB-494A-A941-AF4081714D5B}"/>
                </a:ext>
              </a:extLst>
            </p:cNvPr>
            <p:cNvSpPr/>
            <p:nvPr/>
          </p:nvSpPr>
          <p:spPr>
            <a:xfrm>
              <a:off x="3906345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A0FFED3C-631C-427C-9242-4648489F6223}"/>
                </a:ext>
              </a:extLst>
            </p:cNvPr>
            <p:cNvSpPr/>
            <p:nvPr/>
          </p:nvSpPr>
          <p:spPr>
            <a:xfrm>
              <a:off x="4989099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FA56AFA7-8515-45D3-978C-91AED5E5531F}"/>
                </a:ext>
              </a:extLst>
            </p:cNvPr>
            <p:cNvSpPr/>
            <p:nvPr/>
          </p:nvSpPr>
          <p:spPr>
            <a:xfrm>
              <a:off x="6071853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F39035FF-58E1-4278-9C23-772C9214293F}"/>
                </a:ext>
              </a:extLst>
            </p:cNvPr>
            <p:cNvSpPr/>
            <p:nvPr/>
          </p:nvSpPr>
          <p:spPr>
            <a:xfrm>
              <a:off x="7140548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135A3B96-5019-4FAA-895A-18485053E979}"/>
                </a:ext>
              </a:extLst>
            </p:cNvPr>
            <p:cNvSpPr/>
            <p:nvPr/>
          </p:nvSpPr>
          <p:spPr>
            <a:xfrm>
              <a:off x="8223302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A10923B-2034-4557-B419-0735ECB55030}"/>
                </a:ext>
              </a:extLst>
            </p:cNvPr>
            <p:cNvSpPr/>
            <p:nvPr/>
          </p:nvSpPr>
          <p:spPr>
            <a:xfrm>
              <a:off x="9306056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4A81E1A9-62EC-4057-9675-777823496C6F}"/>
                </a:ext>
              </a:extLst>
            </p:cNvPr>
            <p:cNvSpPr/>
            <p:nvPr/>
          </p:nvSpPr>
          <p:spPr>
            <a:xfrm>
              <a:off x="10388808" y="34020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60C96C08-A879-47B8-AD5A-A3D891C2D885}"/>
                </a:ext>
              </a:extLst>
            </p:cNvPr>
            <p:cNvSpPr/>
            <p:nvPr/>
          </p:nvSpPr>
          <p:spPr>
            <a:xfrm>
              <a:off x="1733806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F16E1201-4CA8-44D0-94A6-55932D40E3BF}"/>
                </a:ext>
              </a:extLst>
            </p:cNvPr>
            <p:cNvSpPr/>
            <p:nvPr/>
          </p:nvSpPr>
          <p:spPr>
            <a:xfrm>
              <a:off x="2816561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1D6651B5-E45D-4AC6-833E-B425F3434A8A}"/>
                </a:ext>
              </a:extLst>
            </p:cNvPr>
            <p:cNvSpPr/>
            <p:nvPr/>
          </p:nvSpPr>
          <p:spPr>
            <a:xfrm>
              <a:off x="3899315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123927DF-1A20-457A-8529-7610DB785EAB}"/>
                </a:ext>
              </a:extLst>
            </p:cNvPr>
            <p:cNvSpPr/>
            <p:nvPr/>
          </p:nvSpPr>
          <p:spPr>
            <a:xfrm>
              <a:off x="4982069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D525BE9-6316-437D-AEBA-AFF5984FFCAB}"/>
                </a:ext>
              </a:extLst>
            </p:cNvPr>
            <p:cNvSpPr/>
            <p:nvPr/>
          </p:nvSpPr>
          <p:spPr>
            <a:xfrm>
              <a:off x="6064823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3EAD01A3-56A7-4871-B125-0E677F157697}"/>
                </a:ext>
              </a:extLst>
            </p:cNvPr>
            <p:cNvSpPr/>
            <p:nvPr/>
          </p:nvSpPr>
          <p:spPr>
            <a:xfrm>
              <a:off x="7147577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0F6B2766-E074-4CD8-9E33-61F42D613608}"/>
                </a:ext>
              </a:extLst>
            </p:cNvPr>
            <p:cNvSpPr/>
            <p:nvPr/>
          </p:nvSpPr>
          <p:spPr>
            <a:xfrm>
              <a:off x="8230332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77753452-F115-428F-BBEC-207825D0F0E4}"/>
                </a:ext>
              </a:extLst>
            </p:cNvPr>
            <p:cNvSpPr/>
            <p:nvPr/>
          </p:nvSpPr>
          <p:spPr>
            <a:xfrm>
              <a:off x="9313086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8A1566DA-AE69-4BDC-9671-70B24E48C0F5}"/>
                </a:ext>
              </a:extLst>
            </p:cNvPr>
            <p:cNvSpPr/>
            <p:nvPr/>
          </p:nvSpPr>
          <p:spPr>
            <a:xfrm>
              <a:off x="10395838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46F4A22-058B-402E-B7F7-0ABA69D34ED1}"/>
                </a:ext>
              </a:extLst>
            </p:cNvPr>
            <p:cNvSpPr/>
            <p:nvPr/>
          </p:nvSpPr>
          <p:spPr>
            <a:xfrm>
              <a:off x="10960439" y="5409877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3C462CF7-1DCE-416F-957F-E8B18E439131}"/>
                </a:ext>
              </a:extLst>
            </p:cNvPr>
            <p:cNvSpPr/>
            <p:nvPr/>
          </p:nvSpPr>
          <p:spPr>
            <a:xfrm>
              <a:off x="11150800" y="5219519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92B4F026-9482-48C6-B502-BA714316556A}"/>
                </a:ext>
              </a:extLst>
            </p:cNvPr>
            <p:cNvSpPr/>
            <p:nvPr/>
          </p:nvSpPr>
          <p:spPr>
            <a:xfrm>
              <a:off x="11087347" y="5282972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FC62F059-20C4-4C95-A7E8-1498DBA75BC8}"/>
                </a:ext>
              </a:extLst>
            </p:cNvPr>
            <p:cNvSpPr/>
            <p:nvPr/>
          </p:nvSpPr>
          <p:spPr>
            <a:xfrm>
              <a:off x="11023894" y="534642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CD29746E-4F42-433A-886D-9BA63819A741}"/>
                </a:ext>
              </a:extLst>
            </p:cNvPr>
            <p:cNvSpPr/>
            <p:nvPr/>
          </p:nvSpPr>
          <p:spPr>
            <a:xfrm>
              <a:off x="11214252" y="515606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0" name="Connector: Curved 699">
              <a:extLst>
                <a:ext uri="{FF2B5EF4-FFF2-40B4-BE49-F238E27FC236}">
                  <a16:creationId xmlns:a16="http://schemas.microsoft.com/office/drawing/2014/main" id="{E5317380-266B-469C-A3F8-2734E9A158AA}"/>
                </a:ext>
              </a:extLst>
            </p:cNvPr>
            <p:cNvCxnSpPr>
              <a:cxnSpLocks/>
              <a:stCxn id="552" idx="6"/>
              <a:endCxn id="699" idx="0"/>
            </p:cNvCxnSpPr>
            <p:nvPr/>
          </p:nvCxnSpPr>
          <p:spPr>
            <a:xfrm>
              <a:off x="10816627" y="1052048"/>
              <a:ext cx="723235" cy="4104018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84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id="{A08F9651-CBA8-4CC1-9ECE-48CDE2CFED96}"/>
              </a:ext>
            </a:extLst>
          </p:cNvPr>
          <p:cNvGrpSpPr/>
          <p:nvPr/>
        </p:nvGrpSpPr>
        <p:grpSpPr>
          <a:xfrm>
            <a:off x="678064" y="568011"/>
            <a:ext cx="5417936" cy="2722597"/>
            <a:chOff x="1249564" y="726438"/>
            <a:chExt cx="10615908" cy="5334659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A1758311-6E2E-45FC-B418-E44B3FD8B923}"/>
                </a:ext>
              </a:extLst>
            </p:cNvPr>
            <p:cNvSpPr/>
            <p:nvPr/>
          </p:nvSpPr>
          <p:spPr>
            <a:xfrm>
              <a:off x="1249564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C3870BA0-C318-451B-8C3E-616B6C30AE4A}"/>
                </a:ext>
              </a:extLst>
            </p:cNvPr>
            <p:cNvSpPr/>
            <p:nvPr/>
          </p:nvSpPr>
          <p:spPr>
            <a:xfrm>
              <a:off x="2332318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7FBAEF24-CF41-46F8-9EE8-AACDEC55E18F}"/>
                </a:ext>
              </a:extLst>
            </p:cNvPr>
            <p:cNvSpPr/>
            <p:nvPr/>
          </p:nvSpPr>
          <p:spPr>
            <a:xfrm>
              <a:off x="3415072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FC6E05D-4104-4A7D-BF06-32A0001B29B1}"/>
                </a:ext>
              </a:extLst>
            </p:cNvPr>
            <p:cNvSpPr/>
            <p:nvPr/>
          </p:nvSpPr>
          <p:spPr>
            <a:xfrm>
              <a:off x="4497827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0D46B287-07C1-455F-BED8-9902749E3BC7}"/>
                </a:ext>
              </a:extLst>
            </p:cNvPr>
            <p:cNvSpPr/>
            <p:nvPr/>
          </p:nvSpPr>
          <p:spPr>
            <a:xfrm>
              <a:off x="5580581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DEEE8A57-429C-4098-AB6E-7A4C56959F21}"/>
                </a:ext>
              </a:extLst>
            </p:cNvPr>
            <p:cNvSpPr/>
            <p:nvPr/>
          </p:nvSpPr>
          <p:spPr>
            <a:xfrm>
              <a:off x="6663335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A5AEA0B-5AAE-4152-B3C7-3F9EBB5F3296}"/>
                </a:ext>
              </a:extLst>
            </p:cNvPr>
            <p:cNvSpPr/>
            <p:nvPr/>
          </p:nvSpPr>
          <p:spPr>
            <a:xfrm>
              <a:off x="7746089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F2BFE6A-66D3-48C8-AAA0-80DE30C3BD20}"/>
                </a:ext>
              </a:extLst>
            </p:cNvPr>
            <p:cNvSpPr/>
            <p:nvPr/>
          </p:nvSpPr>
          <p:spPr>
            <a:xfrm>
              <a:off x="8828843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2FD39188-BC50-472E-99F7-E3E3EAD82F5C}"/>
                </a:ext>
              </a:extLst>
            </p:cNvPr>
            <p:cNvSpPr/>
            <p:nvPr/>
          </p:nvSpPr>
          <p:spPr>
            <a:xfrm>
              <a:off x="9911594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F127D895-7774-4265-A429-CDD64FBE4C6D}"/>
                </a:ext>
              </a:extLst>
            </p:cNvPr>
            <p:cNvSpPr/>
            <p:nvPr/>
          </p:nvSpPr>
          <p:spPr>
            <a:xfrm>
              <a:off x="1256594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EEBD785C-E667-490A-B31A-1B359060C5FC}"/>
                </a:ext>
              </a:extLst>
            </p:cNvPr>
            <p:cNvSpPr/>
            <p:nvPr/>
          </p:nvSpPr>
          <p:spPr>
            <a:xfrm>
              <a:off x="2339348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D471B04F-E5A5-46A1-969E-33CCFEE17D6F}"/>
                </a:ext>
              </a:extLst>
            </p:cNvPr>
            <p:cNvSpPr/>
            <p:nvPr/>
          </p:nvSpPr>
          <p:spPr>
            <a:xfrm>
              <a:off x="3422103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AB09E34E-E352-444B-812F-05D939CBAB15}"/>
                </a:ext>
              </a:extLst>
            </p:cNvPr>
            <p:cNvSpPr/>
            <p:nvPr/>
          </p:nvSpPr>
          <p:spPr>
            <a:xfrm>
              <a:off x="4504857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FAD963FA-C534-45D0-A7F6-41D883A3B8B9}"/>
                </a:ext>
              </a:extLst>
            </p:cNvPr>
            <p:cNvSpPr/>
            <p:nvPr/>
          </p:nvSpPr>
          <p:spPr>
            <a:xfrm>
              <a:off x="5587611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E820C63A-D500-4695-94CC-1A7BAF0E7B66}"/>
                </a:ext>
              </a:extLst>
            </p:cNvPr>
            <p:cNvSpPr/>
            <p:nvPr/>
          </p:nvSpPr>
          <p:spPr>
            <a:xfrm>
              <a:off x="6656306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2255F5E-A87F-40A4-A70A-8B727A821ED9}"/>
                </a:ext>
              </a:extLst>
            </p:cNvPr>
            <p:cNvSpPr/>
            <p:nvPr/>
          </p:nvSpPr>
          <p:spPr>
            <a:xfrm>
              <a:off x="7739060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F337035B-4891-47D5-AC26-4457E5DDAB08}"/>
                </a:ext>
              </a:extLst>
            </p:cNvPr>
            <p:cNvSpPr/>
            <p:nvPr/>
          </p:nvSpPr>
          <p:spPr>
            <a:xfrm>
              <a:off x="8821814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C78FBF85-4E23-4EB9-8FE5-9CE76AA5F9C4}"/>
                </a:ext>
              </a:extLst>
            </p:cNvPr>
            <p:cNvSpPr/>
            <p:nvPr/>
          </p:nvSpPr>
          <p:spPr>
            <a:xfrm>
              <a:off x="9904565" y="3909764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7367A23-2A83-4E19-9C93-5004DD028A96}"/>
                </a:ext>
              </a:extLst>
            </p:cNvPr>
            <p:cNvSpPr/>
            <p:nvPr/>
          </p:nvSpPr>
          <p:spPr>
            <a:xfrm>
              <a:off x="1249564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2EB10C84-B00F-4483-B8E5-D8BFFB3FC9A5}"/>
                </a:ext>
              </a:extLst>
            </p:cNvPr>
            <p:cNvSpPr/>
            <p:nvPr/>
          </p:nvSpPr>
          <p:spPr>
            <a:xfrm>
              <a:off x="2332318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E87E644-73DB-4921-BE01-7F179E12C70D}"/>
                </a:ext>
              </a:extLst>
            </p:cNvPr>
            <p:cNvSpPr/>
            <p:nvPr/>
          </p:nvSpPr>
          <p:spPr>
            <a:xfrm>
              <a:off x="3415072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4699BDFD-5634-46A7-9ED0-2CF44FE4D50A}"/>
                </a:ext>
              </a:extLst>
            </p:cNvPr>
            <p:cNvSpPr/>
            <p:nvPr/>
          </p:nvSpPr>
          <p:spPr>
            <a:xfrm>
              <a:off x="4497827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1E7E11A5-C7CF-4731-B38F-7BB7F4520AF7}"/>
                </a:ext>
              </a:extLst>
            </p:cNvPr>
            <p:cNvSpPr/>
            <p:nvPr/>
          </p:nvSpPr>
          <p:spPr>
            <a:xfrm>
              <a:off x="5580581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BB2C7E0E-D137-4BD8-8D18-8C553595231E}"/>
                </a:ext>
              </a:extLst>
            </p:cNvPr>
            <p:cNvSpPr/>
            <p:nvPr/>
          </p:nvSpPr>
          <p:spPr>
            <a:xfrm>
              <a:off x="6663335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65D3FD6A-F4CF-4CDA-8F0B-9D9567F2187C}"/>
                </a:ext>
              </a:extLst>
            </p:cNvPr>
            <p:cNvSpPr/>
            <p:nvPr/>
          </p:nvSpPr>
          <p:spPr>
            <a:xfrm>
              <a:off x="7746089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EDEFD4EE-5D99-42BD-994A-F5751A4A8667}"/>
                </a:ext>
              </a:extLst>
            </p:cNvPr>
            <p:cNvSpPr/>
            <p:nvPr/>
          </p:nvSpPr>
          <p:spPr>
            <a:xfrm>
              <a:off x="8828843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ADA0AB7-D7B3-47ED-96B4-5E4ED45895CA}"/>
                </a:ext>
              </a:extLst>
            </p:cNvPr>
            <p:cNvSpPr/>
            <p:nvPr/>
          </p:nvSpPr>
          <p:spPr>
            <a:xfrm>
              <a:off x="9911594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B86EFB7A-2FDF-45E5-B5E5-06DDBE372416}"/>
                </a:ext>
              </a:extLst>
            </p:cNvPr>
            <p:cNvSpPr/>
            <p:nvPr/>
          </p:nvSpPr>
          <p:spPr>
            <a:xfrm>
              <a:off x="1249564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9FD61BC2-F6B5-4534-BCD9-0A20D9066492}"/>
                </a:ext>
              </a:extLst>
            </p:cNvPr>
            <p:cNvSpPr/>
            <p:nvPr/>
          </p:nvSpPr>
          <p:spPr>
            <a:xfrm>
              <a:off x="2332318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3ECF2D7E-91AF-46D9-98EF-94A5ED49D902}"/>
                </a:ext>
              </a:extLst>
            </p:cNvPr>
            <p:cNvSpPr/>
            <p:nvPr/>
          </p:nvSpPr>
          <p:spPr>
            <a:xfrm>
              <a:off x="3415072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DF96B5A-7350-49ED-8AED-F289945B49C6}"/>
                </a:ext>
              </a:extLst>
            </p:cNvPr>
            <p:cNvSpPr/>
            <p:nvPr/>
          </p:nvSpPr>
          <p:spPr>
            <a:xfrm>
              <a:off x="4497827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DA2355F-4372-4D12-AA6C-26791906D2AC}"/>
                </a:ext>
              </a:extLst>
            </p:cNvPr>
            <p:cNvSpPr/>
            <p:nvPr/>
          </p:nvSpPr>
          <p:spPr>
            <a:xfrm>
              <a:off x="5580581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F7A9F1EC-F931-4791-8DB7-675AF36AC224}"/>
                </a:ext>
              </a:extLst>
            </p:cNvPr>
            <p:cNvSpPr/>
            <p:nvPr/>
          </p:nvSpPr>
          <p:spPr>
            <a:xfrm>
              <a:off x="6663335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9DDA82F4-42A4-42DB-9F04-AE854CFAA417}"/>
                </a:ext>
              </a:extLst>
            </p:cNvPr>
            <p:cNvSpPr/>
            <p:nvPr/>
          </p:nvSpPr>
          <p:spPr>
            <a:xfrm>
              <a:off x="7746089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6F78BDE9-5CBE-4E6A-8C1B-C7BD561BEE7E}"/>
                </a:ext>
              </a:extLst>
            </p:cNvPr>
            <p:cNvSpPr/>
            <p:nvPr/>
          </p:nvSpPr>
          <p:spPr>
            <a:xfrm>
              <a:off x="8828843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207536B0-C9E2-4E89-8A94-D92A674A2E07}"/>
                </a:ext>
              </a:extLst>
            </p:cNvPr>
            <p:cNvSpPr/>
            <p:nvPr/>
          </p:nvSpPr>
          <p:spPr>
            <a:xfrm>
              <a:off x="9911594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B73C32D2-391F-498A-90DD-CA5740003C5D}"/>
                </a:ext>
              </a:extLst>
            </p:cNvPr>
            <p:cNvCxnSpPr>
              <a:cxnSpLocks/>
              <a:stCxn id="359" idx="7"/>
              <a:endCxn id="369" idx="3"/>
            </p:cNvCxnSpPr>
            <p:nvPr/>
          </p:nvCxnSpPr>
          <p:spPr>
            <a:xfrm flipV="1">
              <a:off x="2872487" y="4500315"/>
              <a:ext cx="629300" cy="100427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E581B96B-AA63-48C7-B678-D39EC5CDC9CC}"/>
                </a:ext>
              </a:extLst>
            </p:cNvPr>
            <p:cNvCxnSpPr>
              <a:stCxn id="360" idx="0"/>
              <a:endCxn id="369" idx="4"/>
            </p:cNvCxnSpPr>
            <p:nvPr/>
          </p:nvCxnSpPr>
          <p:spPr>
            <a:xfrm flipV="1">
              <a:off x="3725000" y="4595684"/>
              <a:ext cx="7030" cy="81353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1404FA3A-0AE9-42B3-8A2A-DA4EE1FE4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334" y="4470519"/>
              <a:ext cx="622271" cy="10067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42F61103-08FC-440E-94F8-8CA42FDD3824}"/>
                </a:ext>
              </a:extLst>
            </p:cNvPr>
            <p:cNvCxnSpPr/>
            <p:nvPr/>
          </p:nvCxnSpPr>
          <p:spPr>
            <a:xfrm flipV="1">
              <a:off x="5889847" y="4565888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5D694A79-01CC-44C5-B508-0C03E9FD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964" y="4470519"/>
              <a:ext cx="622271" cy="10067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>
              <a:extLst>
                <a:ext uri="{FF2B5EF4-FFF2-40B4-BE49-F238E27FC236}">
                  <a16:creationId xmlns:a16="http://schemas.microsoft.com/office/drawing/2014/main" id="{AE8C90AB-BFDB-4845-AE8F-6F02F2032B35}"/>
                </a:ext>
              </a:extLst>
            </p:cNvPr>
            <p:cNvCxnSpPr/>
            <p:nvPr/>
          </p:nvCxnSpPr>
          <p:spPr>
            <a:xfrm flipV="1">
              <a:off x="8055478" y="4593230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52222996-4EEF-4B56-923F-4E9AF3347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8595" y="4470519"/>
              <a:ext cx="622271" cy="10067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F54F30F7-638C-4126-B90C-34744A14D015}"/>
                </a:ext>
              </a:extLst>
            </p:cNvPr>
            <p:cNvCxnSpPr/>
            <p:nvPr/>
          </p:nvCxnSpPr>
          <p:spPr>
            <a:xfrm flipV="1">
              <a:off x="10221108" y="4565888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A959AF88-2D67-4AAE-882D-FDECEB820361}"/>
                </a:ext>
              </a:extLst>
            </p:cNvPr>
            <p:cNvCxnSpPr>
              <a:cxnSpLocks/>
              <a:stCxn id="369" idx="7"/>
              <a:endCxn id="380" idx="3"/>
            </p:cNvCxnSpPr>
            <p:nvPr/>
          </p:nvCxnSpPr>
          <p:spPr>
            <a:xfrm flipV="1">
              <a:off x="3962271" y="3000857"/>
              <a:ext cx="1697995" cy="10389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C7BBA77E-914F-42F9-BAEE-5EBEED3D4F9E}"/>
                </a:ext>
              </a:extLst>
            </p:cNvPr>
            <p:cNvCxnSpPr/>
            <p:nvPr/>
          </p:nvCxnSpPr>
          <p:spPr>
            <a:xfrm flipV="1">
              <a:off x="5889847" y="3098678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17038BA1-A0D7-4ECA-93C6-9FE6E99E9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5841" y="3003310"/>
              <a:ext cx="1705025" cy="10067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8BC1D09D-3802-4138-AEC2-5045B30116F3}"/>
                </a:ext>
              </a:extLst>
            </p:cNvPr>
            <p:cNvCxnSpPr/>
            <p:nvPr/>
          </p:nvCxnSpPr>
          <p:spPr>
            <a:xfrm flipV="1">
              <a:off x="10220447" y="3098678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D3870604-6F85-4B3F-BDF4-A0571BD7FEC3}"/>
                </a:ext>
              </a:extLst>
            </p:cNvPr>
            <p:cNvCxnSpPr>
              <a:cxnSpLocks/>
              <a:endCxn id="393" idx="3"/>
            </p:cNvCxnSpPr>
            <p:nvPr/>
          </p:nvCxnSpPr>
          <p:spPr>
            <a:xfrm flipV="1">
              <a:off x="6068865" y="1536100"/>
              <a:ext cx="3922417" cy="95904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963D68BD-B07C-4990-9669-D8ABC54D70DD}"/>
                </a:ext>
              </a:extLst>
            </p:cNvPr>
            <p:cNvCxnSpPr/>
            <p:nvPr/>
          </p:nvCxnSpPr>
          <p:spPr>
            <a:xfrm flipV="1">
              <a:off x="10244895" y="1631469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7DACD8A-58EB-440A-9954-E2D8804CE057}"/>
                </a:ext>
              </a:extLst>
            </p:cNvPr>
            <p:cNvSpPr/>
            <p:nvPr/>
          </p:nvSpPr>
          <p:spPr>
            <a:xfrm>
              <a:off x="1439923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2E4C5F7F-3EDE-4315-AEA4-8815D870A1C0}"/>
                </a:ext>
              </a:extLst>
            </p:cNvPr>
            <p:cNvSpPr/>
            <p:nvPr/>
          </p:nvSpPr>
          <p:spPr>
            <a:xfrm>
              <a:off x="2522677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B848E0F-AC95-4D24-94F3-E8D7830FE56D}"/>
                </a:ext>
              </a:extLst>
            </p:cNvPr>
            <p:cNvSpPr/>
            <p:nvPr/>
          </p:nvSpPr>
          <p:spPr>
            <a:xfrm>
              <a:off x="3605432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B903388D-E5F7-4A01-8E69-3E8DFD4A74D2}"/>
                </a:ext>
              </a:extLst>
            </p:cNvPr>
            <p:cNvSpPr/>
            <p:nvPr/>
          </p:nvSpPr>
          <p:spPr>
            <a:xfrm>
              <a:off x="4688186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89E495A9-369F-4670-AA54-E8920B50D8FC}"/>
                </a:ext>
              </a:extLst>
            </p:cNvPr>
            <p:cNvSpPr/>
            <p:nvPr/>
          </p:nvSpPr>
          <p:spPr>
            <a:xfrm>
              <a:off x="5770940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FBA05284-E960-4063-AF7A-376DF6571498}"/>
                </a:ext>
              </a:extLst>
            </p:cNvPr>
            <p:cNvSpPr/>
            <p:nvPr/>
          </p:nvSpPr>
          <p:spPr>
            <a:xfrm>
              <a:off x="6853694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A0D87F53-6D81-48F1-A0F7-B44B9E2EB395}"/>
                </a:ext>
              </a:extLst>
            </p:cNvPr>
            <p:cNvSpPr/>
            <p:nvPr/>
          </p:nvSpPr>
          <p:spPr>
            <a:xfrm>
              <a:off x="7936449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4AD5E6DB-C176-49EF-B31F-853F20FD39B5}"/>
                </a:ext>
              </a:extLst>
            </p:cNvPr>
            <p:cNvSpPr/>
            <p:nvPr/>
          </p:nvSpPr>
          <p:spPr>
            <a:xfrm>
              <a:off x="9019203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D04FA414-F0DD-4139-A3B9-BD199F3EC265}"/>
                </a:ext>
              </a:extLst>
            </p:cNvPr>
            <p:cNvSpPr/>
            <p:nvPr/>
          </p:nvSpPr>
          <p:spPr>
            <a:xfrm>
              <a:off x="10101955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EBA08F4A-9465-40BE-A8EF-D363847159FF}"/>
                </a:ext>
              </a:extLst>
            </p:cNvPr>
            <p:cNvSpPr/>
            <p:nvPr/>
          </p:nvSpPr>
          <p:spPr>
            <a:xfrm>
              <a:off x="1446953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8E905407-3021-4C5A-A4C3-044E79DFAA9D}"/>
                </a:ext>
              </a:extLst>
            </p:cNvPr>
            <p:cNvSpPr/>
            <p:nvPr/>
          </p:nvSpPr>
          <p:spPr>
            <a:xfrm>
              <a:off x="2529707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3D533C3E-9F1B-4058-8772-A32E12B32486}"/>
                </a:ext>
              </a:extLst>
            </p:cNvPr>
            <p:cNvSpPr/>
            <p:nvPr/>
          </p:nvSpPr>
          <p:spPr>
            <a:xfrm>
              <a:off x="3612461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402A7CA0-7FD5-43AA-88DA-37CC8F53E29E}"/>
                </a:ext>
              </a:extLst>
            </p:cNvPr>
            <p:cNvSpPr/>
            <p:nvPr/>
          </p:nvSpPr>
          <p:spPr>
            <a:xfrm>
              <a:off x="4695216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5A83E893-F244-4475-9CF1-7AF7808D1794}"/>
                </a:ext>
              </a:extLst>
            </p:cNvPr>
            <p:cNvSpPr/>
            <p:nvPr/>
          </p:nvSpPr>
          <p:spPr>
            <a:xfrm>
              <a:off x="5777970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C42C5812-BAE5-45DB-9ECD-2A120D07CA0D}"/>
                </a:ext>
              </a:extLst>
            </p:cNvPr>
            <p:cNvSpPr/>
            <p:nvPr/>
          </p:nvSpPr>
          <p:spPr>
            <a:xfrm>
              <a:off x="6846665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47557EB4-946E-4BBE-B051-B617C97755C2}"/>
                </a:ext>
              </a:extLst>
            </p:cNvPr>
            <p:cNvSpPr/>
            <p:nvPr/>
          </p:nvSpPr>
          <p:spPr>
            <a:xfrm>
              <a:off x="7929419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3A87B379-645C-4BFE-ACC2-6A242AB014C1}"/>
                </a:ext>
              </a:extLst>
            </p:cNvPr>
            <p:cNvSpPr/>
            <p:nvPr/>
          </p:nvSpPr>
          <p:spPr>
            <a:xfrm>
              <a:off x="9012173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5C467403-F7D6-46D5-9443-2AF30D95BC85}"/>
                </a:ext>
              </a:extLst>
            </p:cNvPr>
            <p:cNvSpPr/>
            <p:nvPr/>
          </p:nvSpPr>
          <p:spPr>
            <a:xfrm>
              <a:off x="10094925" y="3719406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493C9F20-B53C-4254-A717-C3E4D8666F12}"/>
                </a:ext>
              </a:extLst>
            </p:cNvPr>
            <p:cNvSpPr/>
            <p:nvPr/>
          </p:nvSpPr>
          <p:spPr>
            <a:xfrm>
              <a:off x="1439923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DF7B6399-4D4E-4019-9188-64DA751AE54F}"/>
                </a:ext>
              </a:extLst>
            </p:cNvPr>
            <p:cNvSpPr/>
            <p:nvPr/>
          </p:nvSpPr>
          <p:spPr>
            <a:xfrm>
              <a:off x="2522677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C61986F6-1450-45D4-8673-999D7311C160}"/>
                </a:ext>
              </a:extLst>
            </p:cNvPr>
            <p:cNvSpPr/>
            <p:nvPr/>
          </p:nvSpPr>
          <p:spPr>
            <a:xfrm>
              <a:off x="3605432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993D9F08-5E63-4AC1-9660-044B7B26BCD7}"/>
                </a:ext>
              </a:extLst>
            </p:cNvPr>
            <p:cNvSpPr/>
            <p:nvPr/>
          </p:nvSpPr>
          <p:spPr>
            <a:xfrm>
              <a:off x="4688186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BA13029F-C490-4DEC-9F9F-57616ED9D819}"/>
                </a:ext>
              </a:extLst>
            </p:cNvPr>
            <p:cNvSpPr/>
            <p:nvPr/>
          </p:nvSpPr>
          <p:spPr>
            <a:xfrm>
              <a:off x="5770940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1426CD93-41B7-45FE-98AD-316BDDF02382}"/>
                </a:ext>
              </a:extLst>
            </p:cNvPr>
            <p:cNvSpPr/>
            <p:nvPr/>
          </p:nvSpPr>
          <p:spPr>
            <a:xfrm>
              <a:off x="6853694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61E6407-3F7F-47C1-8D84-C76627C71D4E}"/>
                </a:ext>
              </a:extLst>
            </p:cNvPr>
            <p:cNvSpPr/>
            <p:nvPr/>
          </p:nvSpPr>
          <p:spPr>
            <a:xfrm>
              <a:off x="7936449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DB2326F-7FC5-4E9A-A448-73055748F206}"/>
                </a:ext>
              </a:extLst>
            </p:cNvPr>
            <p:cNvSpPr/>
            <p:nvPr/>
          </p:nvSpPr>
          <p:spPr>
            <a:xfrm>
              <a:off x="9019203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1857AA99-21E7-40FD-8A05-9D99815EA9E2}"/>
                </a:ext>
              </a:extLst>
            </p:cNvPr>
            <p:cNvSpPr/>
            <p:nvPr/>
          </p:nvSpPr>
          <p:spPr>
            <a:xfrm>
              <a:off x="10101955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28BF62C4-0D76-4757-9115-CE5843DEB385}"/>
                </a:ext>
              </a:extLst>
            </p:cNvPr>
            <p:cNvSpPr/>
            <p:nvPr/>
          </p:nvSpPr>
          <p:spPr>
            <a:xfrm>
              <a:off x="1439923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F232D163-6B60-4A70-8576-217F8A724313}"/>
                </a:ext>
              </a:extLst>
            </p:cNvPr>
            <p:cNvSpPr/>
            <p:nvPr/>
          </p:nvSpPr>
          <p:spPr>
            <a:xfrm>
              <a:off x="2522677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3670433-379E-4763-9584-AD7FE0A59543}"/>
                </a:ext>
              </a:extLst>
            </p:cNvPr>
            <p:cNvSpPr/>
            <p:nvPr/>
          </p:nvSpPr>
          <p:spPr>
            <a:xfrm>
              <a:off x="3605432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1D4A397-3D60-4197-AE98-C611ED647380}"/>
                </a:ext>
              </a:extLst>
            </p:cNvPr>
            <p:cNvSpPr/>
            <p:nvPr/>
          </p:nvSpPr>
          <p:spPr>
            <a:xfrm>
              <a:off x="4688186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74A2B93-A358-4FF9-8652-0E332168B282}"/>
                </a:ext>
              </a:extLst>
            </p:cNvPr>
            <p:cNvSpPr/>
            <p:nvPr/>
          </p:nvSpPr>
          <p:spPr>
            <a:xfrm>
              <a:off x="5770940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0A4C874-C240-485F-91FE-C1076798BDC6}"/>
                </a:ext>
              </a:extLst>
            </p:cNvPr>
            <p:cNvSpPr/>
            <p:nvPr/>
          </p:nvSpPr>
          <p:spPr>
            <a:xfrm>
              <a:off x="6853694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01BA3E6C-C576-411E-A92A-A4FE4EF2279E}"/>
                </a:ext>
              </a:extLst>
            </p:cNvPr>
            <p:cNvSpPr/>
            <p:nvPr/>
          </p:nvSpPr>
          <p:spPr>
            <a:xfrm>
              <a:off x="7936449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A69CF071-D7A9-4C96-BE97-AF4E4C3B3C43}"/>
                </a:ext>
              </a:extLst>
            </p:cNvPr>
            <p:cNvSpPr/>
            <p:nvPr/>
          </p:nvSpPr>
          <p:spPr>
            <a:xfrm>
              <a:off x="9019203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21801BB4-34A8-42D0-B90A-777715731F29}"/>
                </a:ext>
              </a:extLst>
            </p:cNvPr>
            <p:cNvSpPr/>
            <p:nvPr/>
          </p:nvSpPr>
          <p:spPr>
            <a:xfrm>
              <a:off x="10101955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066DC016-91E2-43FD-BBDF-9548BA951B20}"/>
                </a:ext>
              </a:extLst>
            </p:cNvPr>
            <p:cNvSpPr/>
            <p:nvPr/>
          </p:nvSpPr>
          <p:spPr>
            <a:xfrm>
              <a:off x="1376470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1307140E-80D4-4269-B318-2B28F3ED4BE8}"/>
                </a:ext>
              </a:extLst>
            </p:cNvPr>
            <p:cNvSpPr/>
            <p:nvPr/>
          </p:nvSpPr>
          <p:spPr>
            <a:xfrm>
              <a:off x="2459224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7651507-4819-4090-BDF8-DC10BE583AD8}"/>
                </a:ext>
              </a:extLst>
            </p:cNvPr>
            <p:cNvSpPr/>
            <p:nvPr/>
          </p:nvSpPr>
          <p:spPr>
            <a:xfrm>
              <a:off x="3541979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F50E60E3-31F2-4AA6-A09F-AAD42031764C}"/>
                </a:ext>
              </a:extLst>
            </p:cNvPr>
            <p:cNvSpPr/>
            <p:nvPr/>
          </p:nvSpPr>
          <p:spPr>
            <a:xfrm>
              <a:off x="4624733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A5A6243D-AC7F-4413-B596-1CD6C16ED0C2}"/>
                </a:ext>
              </a:extLst>
            </p:cNvPr>
            <p:cNvSpPr/>
            <p:nvPr/>
          </p:nvSpPr>
          <p:spPr>
            <a:xfrm>
              <a:off x="5707487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7BAB13A2-2874-4603-B3EA-0238D7F02F13}"/>
                </a:ext>
              </a:extLst>
            </p:cNvPr>
            <p:cNvSpPr/>
            <p:nvPr/>
          </p:nvSpPr>
          <p:spPr>
            <a:xfrm>
              <a:off x="6790241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9BEB54E4-7DD7-4D90-B700-3F92F93B28AD}"/>
                </a:ext>
              </a:extLst>
            </p:cNvPr>
            <p:cNvSpPr/>
            <p:nvPr/>
          </p:nvSpPr>
          <p:spPr>
            <a:xfrm>
              <a:off x="7872996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00130E57-9DF8-4030-BEFF-7B165338AB4C}"/>
                </a:ext>
              </a:extLst>
            </p:cNvPr>
            <p:cNvSpPr/>
            <p:nvPr/>
          </p:nvSpPr>
          <p:spPr>
            <a:xfrm>
              <a:off x="8955750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BF156DA5-7984-43D2-9500-8AE8602F1500}"/>
                </a:ext>
              </a:extLst>
            </p:cNvPr>
            <p:cNvSpPr/>
            <p:nvPr/>
          </p:nvSpPr>
          <p:spPr>
            <a:xfrm>
              <a:off x="10038502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D4BC8429-278C-45D0-A513-C748DED09806}"/>
                </a:ext>
              </a:extLst>
            </p:cNvPr>
            <p:cNvSpPr/>
            <p:nvPr/>
          </p:nvSpPr>
          <p:spPr>
            <a:xfrm>
              <a:off x="1383500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A1EE091D-6AB4-499B-BED4-DA163B2874B6}"/>
                </a:ext>
              </a:extLst>
            </p:cNvPr>
            <p:cNvSpPr/>
            <p:nvPr/>
          </p:nvSpPr>
          <p:spPr>
            <a:xfrm>
              <a:off x="2466254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F92C3F12-3D54-40BC-A2C0-768D58B92D04}"/>
                </a:ext>
              </a:extLst>
            </p:cNvPr>
            <p:cNvSpPr/>
            <p:nvPr/>
          </p:nvSpPr>
          <p:spPr>
            <a:xfrm>
              <a:off x="3549008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D86C57E3-B61F-4A54-B368-A18DA0B6027D}"/>
                </a:ext>
              </a:extLst>
            </p:cNvPr>
            <p:cNvSpPr/>
            <p:nvPr/>
          </p:nvSpPr>
          <p:spPr>
            <a:xfrm>
              <a:off x="4631763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1BE4CD96-DF61-41C2-824C-7443F40E7B42}"/>
                </a:ext>
              </a:extLst>
            </p:cNvPr>
            <p:cNvSpPr/>
            <p:nvPr/>
          </p:nvSpPr>
          <p:spPr>
            <a:xfrm>
              <a:off x="5714517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72FDBCCB-76AE-49AF-AE5F-8BB095947304}"/>
                </a:ext>
              </a:extLst>
            </p:cNvPr>
            <p:cNvSpPr/>
            <p:nvPr/>
          </p:nvSpPr>
          <p:spPr>
            <a:xfrm>
              <a:off x="6783212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F4ACC718-970B-4878-A177-505225A1CC0F}"/>
                </a:ext>
              </a:extLst>
            </p:cNvPr>
            <p:cNvSpPr/>
            <p:nvPr/>
          </p:nvSpPr>
          <p:spPr>
            <a:xfrm>
              <a:off x="7865966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BA8DFE51-BAFD-4D26-99CD-D81D2BFAC425}"/>
                </a:ext>
              </a:extLst>
            </p:cNvPr>
            <p:cNvSpPr/>
            <p:nvPr/>
          </p:nvSpPr>
          <p:spPr>
            <a:xfrm>
              <a:off x="8948720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3D5ED501-3B18-419F-A480-4C42A7EE7672}"/>
                </a:ext>
              </a:extLst>
            </p:cNvPr>
            <p:cNvSpPr/>
            <p:nvPr/>
          </p:nvSpPr>
          <p:spPr>
            <a:xfrm>
              <a:off x="10031472" y="378285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E77AE0B-01DE-4D46-9156-56ADB4E45C1E}"/>
                </a:ext>
              </a:extLst>
            </p:cNvPr>
            <p:cNvSpPr/>
            <p:nvPr/>
          </p:nvSpPr>
          <p:spPr>
            <a:xfrm>
              <a:off x="1376470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C5C4D4A9-6822-4591-93F4-2F01895F5CCE}"/>
                </a:ext>
              </a:extLst>
            </p:cNvPr>
            <p:cNvSpPr/>
            <p:nvPr/>
          </p:nvSpPr>
          <p:spPr>
            <a:xfrm>
              <a:off x="2459224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DC68D845-292B-4702-894B-0C34F430771B}"/>
                </a:ext>
              </a:extLst>
            </p:cNvPr>
            <p:cNvSpPr/>
            <p:nvPr/>
          </p:nvSpPr>
          <p:spPr>
            <a:xfrm>
              <a:off x="3541979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2746983-CB75-4D8E-9F5B-1D30DA011B94}"/>
                </a:ext>
              </a:extLst>
            </p:cNvPr>
            <p:cNvSpPr/>
            <p:nvPr/>
          </p:nvSpPr>
          <p:spPr>
            <a:xfrm>
              <a:off x="4624733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39258C16-CC62-4C64-A35D-CEC2B0AC7519}"/>
                </a:ext>
              </a:extLst>
            </p:cNvPr>
            <p:cNvSpPr/>
            <p:nvPr/>
          </p:nvSpPr>
          <p:spPr>
            <a:xfrm>
              <a:off x="5707487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CABBC6E5-25B4-4781-9336-5A823B269C77}"/>
                </a:ext>
              </a:extLst>
            </p:cNvPr>
            <p:cNvSpPr/>
            <p:nvPr/>
          </p:nvSpPr>
          <p:spPr>
            <a:xfrm>
              <a:off x="6790241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0E1A77F4-DCC8-4CFF-871A-86C27F92533F}"/>
                </a:ext>
              </a:extLst>
            </p:cNvPr>
            <p:cNvSpPr/>
            <p:nvPr/>
          </p:nvSpPr>
          <p:spPr>
            <a:xfrm>
              <a:off x="7872996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78D6666F-72C1-4037-968D-0E1B137B0D3C}"/>
                </a:ext>
              </a:extLst>
            </p:cNvPr>
            <p:cNvSpPr/>
            <p:nvPr/>
          </p:nvSpPr>
          <p:spPr>
            <a:xfrm>
              <a:off x="8955750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1769FC3B-AAC7-4FEC-8839-E957CA66A30B}"/>
                </a:ext>
              </a:extLst>
            </p:cNvPr>
            <p:cNvSpPr/>
            <p:nvPr/>
          </p:nvSpPr>
          <p:spPr>
            <a:xfrm>
              <a:off x="10038502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C3175ED9-CE03-4CD7-BD2D-5BA14E6EF382}"/>
                </a:ext>
              </a:extLst>
            </p:cNvPr>
            <p:cNvSpPr/>
            <p:nvPr/>
          </p:nvSpPr>
          <p:spPr>
            <a:xfrm>
              <a:off x="1376470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BF6FC17-47CE-493C-BF90-ABE9E6528F2E}"/>
                </a:ext>
              </a:extLst>
            </p:cNvPr>
            <p:cNvSpPr/>
            <p:nvPr/>
          </p:nvSpPr>
          <p:spPr>
            <a:xfrm>
              <a:off x="2459224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265740E0-1508-4772-952F-8473434A8F5A}"/>
                </a:ext>
              </a:extLst>
            </p:cNvPr>
            <p:cNvSpPr/>
            <p:nvPr/>
          </p:nvSpPr>
          <p:spPr>
            <a:xfrm>
              <a:off x="3541979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239A5822-0A55-4F8F-BDB7-B06C4B0BDA5A}"/>
                </a:ext>
              </a:extLst>
            </p:cNvPr>
            <p:cNvSpPr/>
            <p:nvPr/>
          </p:nvSpPr>
          <p:spPr>
            <a:xfrm>
              <a:off x="4624733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C410EDD1-0298-4061-8756-0ACE6DBC3E08}"/>
                </a:ext>
              </a:extLst>
            </p:cNvPr>
            <p:cNvSpPr/>
            <p:nvPr/>
          </p:nvSpPr>
          <p:spPr>
            <a:xfrm>
              <a:off x="5707487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650E2253-73E9-4FD9-8DA9-032C8FB662B0}"/>
                </a:ext>
              </a:extLst>
            </p:cNvPr>
            <p:cNvSpPr/>
            <p:nvPr/>
          </p:nvSpPr>
          <p:spPr>
            <a:xfrm>
              <a:off x="6790241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93B8427A-9AD8-4536-8D6C-4FE137160E20}"/>
                </a:ext>
              </a:extLst>
            </p:cNvPr>
            <p:cNvSpPr/>
            <p:nvPr/>
          </p:nvSpPr>
          <p:spPr>
            <a:xfrm>
              <a:off x="7872996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BB60BE58-41BA-4CF3-97F2-1973C5C8CB65}"/>
                </a:ext>
              </a:extLst>
            </p:cNvPr>
            <p:cNvSpPr/>
            <p:nvPr/>
          </p:nvSpPr>
          <p:spPr>
            <a:xfrm>
              <a:off x="8955750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2F560F9-A560-475B-B5AF-0972730DAB39}"/>
                </a:ext>
              </a:extLst>
            </p:cNvPr>
            <p:cNvSpPr/>
            <p:nvPr/>
          </p:nvSpPr>
          <p:spPr>
            <a:xfrm>
              <a:off x="10038502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386ED4F4-163C-40BB-8736-7802D93B6666}"/>
                </a:ext>
              </a:extLst>
            </p:cNvPr>
            <p:cNvSpPr/>
            <p:nvPr/>
          </p:nvSpPr>
          <p:spPr>
            <a:xfrm>
              <a:off x="1313017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63A71BB-DDFA-464C-BD53-B9C460148A0B}"/>
                </a:ext>
              </a:extLst>
            </p:cNvPr>
            <p:cNvSpPr/>
            <p:nvPr/>
          </p:nvSpPr>
          <p:spPr>
            <a:xfrm>
              <a:off x="2395771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BF7C12EA-4D85-4A9E-88B4-E8C6EC97F7A9}"/>
                </a:ext>
              </a:extLst>
            </p:cNvPr>
            <p:cNvSpPr/>
            <p:nvPr/>
          </p:nvSpPr>
          <p:spPr>
            <a:xfrm>
              <a:off x="3478526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FF652272-B2D8-496A-9919-95834E1CB5E5}"/>
                </a:ext>
              </a:extLst>
            </p:cNvPr>
            <p:cNvSpPr/>
            <p:nvPr/>
          </p:nvSpPr>
          <p:spPr>
            <a:xfrm>
              <a:off x="4561280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F18BECE7-3DB1-4D3E-BA90-B7EE48A0936B}"/>
                </a:ext>
              </a:extLst>
            </p:cNvPr>
            <p:cNvSpPr/>
            <p:nvPr/>
          </p:nvSpPr>
          <p:spPr>
            <a:xfrm>
              <a:off x="5644034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B9E6EFAB-09B9-4438-BABE-B4B39C845CC8}"/>
                </a:ext>
              </a:extLst>
            </p:cNvPr>
            <p:cNvSpPr/>
            <p:nvPr/>
          </p:nvSpPr>
          <p:spPr>
            <a:xfrm>
              <a:off x="6726788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17A19B40-C2BA-4A9F-96FF-D970E9EE03E6}"/>
                </a:ext>
              </a:extLst>
            </p:cNvPr>
            <p:cNvSpPr/>
            <p:nvPr/>
          </p:nvSpPr>
          <p:spPr>
            <a:xfrm>
              <a:off x="7809543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D3131D2A-390F-425B-92DF-C746A384D526}"/>
                </a:ext>
              </a:extLst>
            </p:cNvPr>
            <p:cNvSpPr/>
            <p:nvPr/>
          </p:nvSpPr>
          <p:spPr>
            <a:xfrm>
              <a:off x="8892297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EAD0A61-12EB-4736-AA60-E2B5FB869C49}"/>
                </a:ext>
              </a:extLst>
            </p:cNvPr>
            <p:cNvSpPr/>
            <p:nvPr/>
          </p:nvSpPr>
          <p:spPr>
            <a:xfrm>
              <a:off x="9975049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724895FE-A7AF-487A-A715-3B6B7123D3F1}"/>
                </a:ext>
              </a:extLst>
            </p:cNvPr>
            <p:cNvSpPr/>
            <p:nvPr/>
          </p:nvSpPr>
          <p:spPr>
            <a:xfrm>
              <a:off x="1320047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D9D8F895-893F-4023-81D8-560C6551F22F}"/>
                </a:ext>
              </a:extLst>
            </p:cNvPr>
            <p:cNvSpPr/>
            <p:nvPr/>
          </p:nvSpPr>
          <p:spPr>
            <a:xfrm>
              <a:off x="2402801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14E6EF5D-F59C-43E8-989F-D841E4CED196}"/>
                </a:ext>
              </a:extLst>
            </p:cNvPr>
            <p:cNvSpPr/>
            <p:nvPr/>
          </p:nvSpPr>
          <p:spPr>
            <a:xfrm>
              <a:off x="3485555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F611A694-3836-4388-B47A-9A58FE3870B7}"/>
                </a:ext>
              </a:extLst>
            </p:cNvPr>
            <p:cNvSpPr/>
            <p:nvPr/>
          </p:nvSpPr>
          <p:spPr>
            <a:xfrm>
              <a:off x="4568310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69756694-564C-4D85-BC99-7AE323EF893F}"/>
                </a:ext>
              </a:extLst>
            </p:cNvPr>
            <p:cNvSpPr/>
            <p:nvPr/>
          </p:nvSpPr>
          <p:spPr>
            <a:xfrm>
              <a:off x="5651064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E5BE43D4-6993-4930-A07D-3258983B92B9}"/>
                </a:ext>
              </a:extLst>
            </p:cNvPr>
            <p:cNvSpPr/>
            <p:nvPr/>
          </p:nvSpPr>
          <p:spPr>
            <a:xfrm>
              <a:off x="6719759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A6EDA8E2-0A1D-4E32-97A2-F77836616FBD}"/>
                </a:ext>
              </a:extLst>
            </p:cNvPr>
            <p:cNvSpPr/>
            <p:nvPr/>
          </p:nvSpPr>
          <p:spPr>
            <a:xfrm>
              <a:off x="7802513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92A95CAB-8B36-4DA3-B6BD-7508DC3A7AEE}"/>
                </a:ext>
              </a:extLst>
            </p:cNvPr>
            <p:cNvSpPr/>
            <p:nvPr/>
          </p:nvSpPr>
          <p:spPr>
            <a:xfrm>
              <a:off x="8885267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DE5F6CA0-3C50-45F5-957C-7F1E399FABE9}"/>
                </a:ext>
              </a:extLst>
            </p:cNvPr>
            <p:cNvSpPr/>
            <p:nvPr/>
          </p:nvSpPr>
          <p:spPr>
            <a:xfrm>
              <a:off x="9968019" y="384631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C66C8F4F-9797-443F-8B4F-DE1C9BC1676F}"/>
                </a:ext>
              </a:extLst>
            </p:cNvPr>
            <p:cNvSpPr/>
            <p:nvPr/>
          </p:nvSpPr>
          <p:spPr>
            <a:xfrm>
              <a:off x="1313017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51A2CC03-9B62-4A9C-B6A9-B23F22F22FDE}"/>
                </a:ext>
              </a:extLst>
            </p:cNvPr>
            <p:cNvSpPr/>
            <p:nvPr/>
          </p:nvSpPr>
          <p:spPr>
            <a:xfrm>
              <a:off x="2395771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E93C0EA6-1B18-4967-B103-F05402E32884}"/>
                </a:ext>
              </a:extLst>
            </p:cNvPr>
            <p:cNvSpPr/>
            <p:nvPr/>
          </p:nvSpPr>
          <p:spPr>
            <a:xfrm>
              <a:off x="3478526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F206C507-B367-4A34-8BB3-69825858102B}"/>
                </a:ext>
              </a:extLst>
            </p:cNvPr>
            <p:cNvSpPr/>
            <p:nvPr/>
          </p:nvSpPr>
          <p:spPr>
            <a:xfrm>
              <a:off x="4561280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7B51CDBC-AF00-43BB-9E59-455DEE67ADED}"/>
                </a:ext>
              </a:extLst>
            </p:cNvPr>
            <p:cNvSpPr/>
            <p:nvPr/>
          </p:nvSpPr>
          <p:spPr>
            <a:xfrm>
              <a:off x="5644034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A421CF5B-4026-46FB-93B6-AAB08D36AE2E}"/>
                </a:ext>
              </a:extLst>
            </p:cNvPr>
            <p:cNvSpPr/>
            <p:nvPr/>
          </p:nvSpPr>
          <p:spPr>
            <a:xfrm>
              <a:off x="6726788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DA5ED831-2CEF-4862-A6E3-854E4464DC5C}"/>
                </a:ext>
              </a:extLst>
            </p:cNvPr>
            <p:cNvSpPr/>
            <p:nvPr/>
          </p:nvSpPr>
          <p:spPr>
            <a:xfrm>
              <a:off x="7809543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36EFD819-F52D-4B40-B51C-05E6FCA0BAE2}"/>
                </a:ext>
              </a:extLst>
            </p:cNvPr>
            <p:cNvSpPr/>
            <p:nvPr/>
          </p:nvSpPr>
          <p:spPr>
            <a:xfrm>
              <a:off x="8892297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56BD35A-51DC-4EFB-97CB-B1E136C9D70E}"/>
                </a:ext>
              </a:extLst>
            </p:cNvPr>
            <p:cNvSpPr/>
            <p:nvPr/>
          </p:nvSpPr>
          <p:spPr>
            <a:xfrm>
              <a:off x="9975049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9041FD6B-B01B-4A62-91AB-5CCF6CB7B193}"/>
                </a:ext>
              </a:extLst>
            </p:cNvPr>
            <p:cNvSpPr/>
            <p:nvPr/>
          </p:nvSpPr>
          <p:spPr>
            <a:xfrm>
              <a:off x="1313017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F602E0BB-3EC1-43CE-96BF-EA182140BCF9}"/>
                </a:ext>
              </a:extLst>
            </p:cNvPr>
            <p:cNvSpPr/>
            <p:nvPr/>
          </p:nvSpPr>
          <p:spPr>
            <a:xfrm>
              <a:off x="2395771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E5DCE673-749A-4207-9700-A4E491AB123B}"/>
                </a:ext>
              </a:extLst>
            </p:cNvPr>
            <p:cNvSpPr/>
            <p:nvPr/>
          </p:nvSpPr>
          <p:spPr>
            <a:xfrm>
              <a:off x="3478526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6E425A1E-90E6-47F5-9048-E58236048ACD}"/>
                </a:ext>
              </a:extLst>
            </p:cNvPr>
            <p:cNvSpPr/>
            <p:nvPr/>
          </p:nvSpPr>
          <p:spPr>
            <a:xfrm>
              <a:off x="4561280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80EB3F7E-A9AA-4D17-9CFA-685AA2A7EDEA}"/>
                </a:ext>
              </a:extLst>
            </p:cNvPr>
            <p:cNvSpPr/>
            <p:nvPr/>
          </p:nvSpPr>
          <p:spPr>
            <a:xfrm>
              <a:off x="5644034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B85D8A4-4A21-4898-9F47-D96C4D3CCF21}"/>
                </a:ext>
              </a:extLst>
            </p:cNvPr>
            <p:cNvSpPr/>
            <p:nvPr/>
          </p:nvSpPr>
          <p:spPr>
            <a:xfrm>
              <a:off x="6726788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491FAE14-CF68-4DA1-9FC4-6609F090F069}"/>
                </a:ext>
              </a:extLst>
            </p:cNvPr>
            <p:cNvSpPr/>
            <p:nvPr/>
          </p:nvSpPr>
          <p:spPr>
            <a:xfrm>
              <a:off x="7809543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6E640F95-B0A1-42D2-A991-EE9AD9EF7DA6}"/>
                </a:ext>
              </a:extLst>
            </p:cNvPr>
            <p:cNvSpPr/>
            <p:nvPr/>
          </p:nvSpPr>
          <p:spPr>
            <a:xfrm>
              <a:off x="8892297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2F1C5217-5B1D-45BB-A2D5-103119F81344}"/>
                </a:ext>
              </a:extLst>
            </p:cNvPr>
            <p:cNvSpPr/>
            <p:nvPr/>
          </p:nvSpPr>
          <p:spPr>
            <a:xfrm>
              <a:off x="9975049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E660D4C5-F1DF-40D6-91D0-2ADAEDD07F98}"/>
                </a:ext>
              </a:extLst>
            </p:cNvPr>
            <p:cNvSpPr/>
            <p:nvPr/>
          </p:nvSpPr>
          <p:spPr>
            <a:xfrm>
              <a:off x="1503375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A289E51B-5CE3-4397-BF8D-66A0BA9A377E}"/>
                </a:ext>
              </a:extLst>
            </p:cNvPr>
            <p:cNvSpPr/>
            <p:nvPr/>
          </p:nvSpPr>
          <p:spPr>
            <a:xfrm>
              <a:off x="2586129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AD2F6950-3C23-484B-8A3C-7313067AA624}"/>
                </a:ext>
              </a:extLst>
            </p:cNvPr>
            <p:cNvSpPr/>
            <p:nvPr/>
          </p:nvSpPr>
          <p:spPr>
            <a:xfrm>
              <a:off x="3668884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D8677F79-D2BF-425B-A027-D2512B53BB9F}"/>
                </a:ext>
              </a:extLst>
            </p:cNvPr>
            <p:cNvSpPr/>
            <p:nvPr/>
          </p:nvSpPr>
          <p:spPr>
            <a:xfrm>
              <a:off x="4751638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5CD54471-3D50-40F9-8EA7-BBD4C132E9D5}"/>
                </a:ext>
              </a:extLst>
            </p:cNvPr>
            <p:cNvSpPr/>
            <p:nvPr/>
          </p:nvSpPr>
          <p:spPr>
            <a:xfrm>
              <a:off x="5834392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02246426-8F39-4726-8F01-36E8E548B37A}"/>
                </a:ext>
              </a:extLst>
            </p:cNvPr>
            <p:cNvSpPr/>
            <p:nvPr/>
          </p:nvSpPr>
          <p:spPr>
            <a:xfrm>
              <a:off x="6917146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D820F953-2B4F-4507-B959-11E2968153E9}"/>
                </a:ext>
              </a:extLst>
            </p:cNvPr>
            <p:cNvSpPr/>
            <p:nvPr/>
          </p:nvSpPr>
          <p:spPr>
            <a:xfrm>
              <a:off x="7999901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D8008E55-5F5B-4B88-A0A5-E772C94F2DB6}"/>
                </a:ext>
              </a:extLst>
            </p:cNvPr>
            <p:cNvSpPr/>
            <p:nvPr/>
          </p:nvSpPr>
          <p:spPr>
            <a:xfrm>
              <a:off x="9082655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7CBAAE3-491F-4B86-8F3E-980B3D9B6E35}"/>
                </a:ext>
              </a:extLst>
            </p:cNvPr>
            <p:cNvSpPr/>
            <p:nvPr/>
          </p:nvSpPr>
          <p:spPr>
            <a:xfrm>
              <a:off x="10165407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62AE060D-113F-4377-8A2C-604E0C341004}"/>
                </a:ext>
              </a:extLst>
            </p:cNvPr>
            <p:cNvSpPr/>
            <p:nvPr/>
          </p:nvSpPr>
          <p:spPr>
            <a:xfrm>
              <a:off x="1510405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07BCE9B8-B575-411C-B0C1-4D3862D464E1}"/>
                </a:ext>
              </a:extLst>
            </p:cNvPr>
            <p:cNvSpPr/>
            <p:nvPr/>
          </p:nvSpPr>
          <p:spPr>
            <a:xfrm>
              <a:off x="2593159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A79AE2B7-35DF-4159-B532-4C6C9FE34C4D}"/>
                </a:ext>
              </a:extLst>
            </p:cNvPr>
            <p:cNvSpPr/>
            <p:nvPr/>
          </p:nvSpPr>
          <p:spPr>
            <a:xfrm>
              <a:off x="3675913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BAE28149-53E8-4B20-9FEF-D5CC96FA1FAA}"/>
                </a:ext>
              </a:extLst>
            </p:cNvPr>
            <p:cNvSpPr/>
            <p:nvPr/>
          </p:nvSpPr>
          <p:spPr>
            <a:xfrm>
              <a:off x="4758668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1B7B4B80-8EF2-4A88-B48E-B0F88A45BE00}"/>
                </a:ext>
              </a:extLst>
            </p:cNvPr>
            <p:cNvSpPr/>
            <p:nvPr/>
          </p:nvSpPr>
          <p:spPr>
            <a:xfrm>
              <a:off x="5841422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DF9E92EA-D9B5-45F2-924B-5580641A300C}"/>
                </a:ext>
              </a:extLst>
            </p:cNvPr>
            <p:cNvSpPr/>
            <p:nvPr/>
          </p:nvSpPr>
          <p:spPr>
            <a:xfrm>
              <a:off x="6910117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512E96D-EE43-4A1E-99A4-DFCAD24B20C5}"/>
                </a:ext>
              </a:extLst>
            </p:cNvPr>
            <p:cNvSpPr/>
            <p:nvPr/>
          </p:nvSpPr>
          <p:spPr>
            <a:xfrm>
              <a:off x="7992871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780FB104-60F8-4E24-8DC5-D39FAE8605CB}"/>
                </a:ext>
              </a:extLst>
            </p:cNvPr>
            <p:cNvSpPr/>
            <p:nvPr/>
          </p:nvSpPr>
          <p:spPr>
            <a:xfrm>
              <a:off x="9075625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335FB5DC-5164-42CE-8404-EFDE9645481A}"/>
                </a:ext>
              </a:extLst>
            </p:cNvPr>
            <p:cNvSpPr/>
            <p:nvPr/>
          </p:nvSpPr>
          <p:spPr>
            <a:xfrm>
              <a:off x="10158377" y="36559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D77B01E-0976-4DC4-BFEA-44DBA0639577}"/>
                </a:ext>
              </a:extLst>
            </p:cNvPr>
            <p:cNvSpPr/>
            <p:nvPr/>
          </p:nvSpPr>
          <p:spPr>
            <a:xfrm>
              <a:off x="1503375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7DCA1230-1141-471E-8088-E5E3732C3B99}"/>
                </a:ext>
              </a:extLst>
            </p:cNvPr>
            <p:cNvSpPr/>
            <p:nvPr/>
          </p:nvSpPr>
          <p:spPr>
            <a:xfrm>
              <a:off x="2586129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16714A88-1C46-42B6-9FEB-9A35571AE7AF}"/>
                </a:ext>
              </a:extLst>
            </p:cNvPr>
            <p:cNvSpPr/>
            <p:nvPr/>
          </p:nvSpPr>
          <p:spPr>
            <a:xfrm>
              <a:off x="3668884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651BF7A2-FCE7-4C57-916D-1CA5B5DBFBE7}"/>
                </a:ext>
              </a:extLst>
            </p:cNvPr>
            <p:cNvSpPr/>
            <p:nvPr/>
          </p:nvSpPr>
          <p:spPr>
            <a:xfrm>
              <a:off x="4751638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FF24BD5E-24E0-4782-AF00-742BCBE64001}"/>
                </a:ext>
              </a:extLst>
            </p:cNvPr>
            <p:cNvSpPr/>
            <p:nvPr/>
          </p:nvSpPr>
          <p:spPr>
            <a:xfrm>
              <a:off x="5834392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C0DE12-01B8-46D4-A045-35B2ECBEA4A8}"/>
                </a:ext>
              </a:extLst>
            </p:cNvPr>
            <p:cNvSpPr/>
            <p:nvPr/>
          </p:nvSpPr>
          <p:spPr>
            <a:xfrm>
              <a:off x="6917146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BBFB89D-C408-436B-B7E9-951557D79C15}"/>
                </a:ext>
              </a:extLst>
            </p:cNvPr>
            <p:cNvSpPr/>
            <p:nvPr/>
          </p:nvSpPr>
          <p:spPr>
            <a:xfrm>
              <a:off x="7999901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BB08C084-AAB7-45D4-825F-D50F4D3BEAF3}"/>
                </a:ext>
              </a:extLst>
            </p:cNvPr>
            <p:cNvSpPr/>
            <p:nvPr/>
          </p:nvSpPr>
          <p:spPr>
            <a:xfrm>
              <a:off x="9082655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3AF17A0C-B35D-4839-8163-918F62819C51}"/>
                </a:ext>
              </a:extLst>
            </p:cNvPr>
            <p:cNvSpPr/>
            <p:nvPr/>
          </p:nvSpPr>
          <p:spPr>
            <a:xfrm>
              <a:off x="10165407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503D4339-D230-49BA-9B0A-06B66520FBE0}"/>
                </a:ext>
              </a:extLst>
            </p:cNvPr>
            <p:cNvSpPr/>
            <p:nvPr/>
          </p:nvSpPr>
          <p:spPr>
            <a:xfrm>
              <a:off x="1503375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6E3AD219-E473-4FDF-B479-C9E02612586C}"/>
                </a:ext>
              </a:extLst>
            </p:cNvPr>
            <p:cNvSpPr/>
            <p:nvPr/>
          </p:nvSpPr>
          <p:spPr>
            <a:xfrm>
              <a:off x="2586129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0EBD361-D901-4DBC-B814-7B8A953F13D0}"/>
                </a:ext>
              </a:extLst>
            </p:cNvPr>
            <p:cNvSpPr/>
            <p:nvPr/>
          </p:nvSpPr>
          <p:spPr>
            <a:xfrm>
              <a:off x="3668884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654BEB7C-945A-4344-AB68-F33AB45BF413}"/>
                </a:ext>
              </a:extLst>
            </p:cNvPr>
            <p:cNvSpPr/>
            <p:nvPr/>
          </p:nvSpPr>
          <p:spPr>
            <a:xfrm>
              <a:off x="4751638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A274442B-9D8F-4901-940E-CDE781009596}"/>
                </a:ext>
              </a:extLst>
            </p:cNvPr>
            <p:cNvSpPr/>
            <p:nvPr/>
          </p:nvSpPr>
          <p:spPr>
            <a:xfrm>
              <a:off x="5834392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2F004956-F5D1-49E1-9CBA-B50B8D6EC063}"/>
                </a:ext>
              </a:extLst>
            </p:cNvPr>
            <p:cNvSpPr/>
            <p:nvPr/>
          </p:nvSpPr>
          <p:spPr>
            <a:xfrm>
              <a:off x="6917146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FA761AF5-D645-4DDE-A257-CF8EF7C39B2D}"/>
                </a:ext>
              </a:extLst>
            </p:cNvPr>
            <p:cNvSpPr/>
            <p:nvPr/>
          </p:nvSpPr>
          <p:spPr>
            <a:xfrm>
              <a:off x="7999901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01C5B2B9-D2A6-401C-A00E-2DE83125653A}"/>
                </a:ext>
              </a:extLst>
            </p:cNvPr>
            <p:cNvSpPr/>
            <p:nvPr/>
          </p:nvSpPr>
          <p:spPr>
            <a:xfrm>
              <a:off x="9082655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7A13BF71-28DC-447A-B1D8-DEFAD6DFB8C8}"/>
                </a:ext>
              </a:extLst>
            </p:cNvPr>
            <p:cNvSpPr/>
            <p:nvPr/>
          </p:nvSpPr>
          <p:spPr>
            <a:xfrm>
              <a:off x="10165407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3D728284-DA9A-42D9-85B9-72629ADC0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4363" y="4497403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Arrow Connector 553">
              <a:extLst>
                <a:ext uri="{FF2B5EF4-FFF2-40B4-BE49-F238E27FC236}">
                  <a16:creationId xmlns:a16="http://schemas.microsoft.com/office/drawing/2014/main" id="{2687CB3F-14B2-44C8-A4CC-28B4678CCEF4}"/>
                </a:ext>
              </a:extLst>
            </p:cNvPr>
            <p:cNvCxnSpPr/>
            <p:nvPr/>
          </p:nvCxnSpPr>
          <p:spPr>
            <a:xfrm flipV="1">
              <a:off x="3746876" y="4592772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CAEE51E2-3414-413D-88E2-A06BD830A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210" y="4467607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BACD59E5-521C-4A6D-B300-087C6AFDC27B}"/>
                </a:ext>
              </a:extLst>
            </p:cNvPr>
            <p:cNvCxnSpPr/>
            <p:nvPr/>
          </p:nvCxnSpPr>
          <p:spPr>
            <a:xfrm flipV="1">
              <a:off x="5911723" y="4562976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A6E7CEF6-3B39-4592-A21D-412261B9D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4840" y="4467607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62111AA5-D395-490D-B81D-167541E834FD}"/>
                </a:ext>
              </a:extLst>
            </p:cNvPr>
            <p:cNvCxnSpPr/>
            <p:nvPr/>
          </p:nvCxnSpPr>
          <p:spPr>
            <a:xfrm flipV="1">
              <a:off x="8077354" y="4590318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Arrow Connector 558">
              <a:extLst>
                <a:ext uri="{FF2B5EF4-FFF2-40B4-BE49-F238E27FC236}">
                  <a16:creationId xmlns:a16="http://schemas.microsoft.com/office/drawing/2014/main" id="{72CA8D74-173F-4B51-BDA1-2B0F1278C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0471" y="4467607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799246CB-F0F8-49C3-AD49-F65F9F2EF84B}"/>
                </a:ext>
              </a:extLst>
            </p:cNvPr>
            <p:cNvCxnSpPr/>
            <p:nvPr/>
          </p:nvCxnSpPr>
          <p:spPr>
            <a:xfrm flipV="1">
              <a:off x="10242984" y="4562976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E2AE8598-5F06-44BD-9BFE-5E40C92AB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147" y="2997945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57B47B50-0324-4203-A0CE-B5D29616D9FB}"/>
                </a:ext>
              </a:extLst>
            </p:cNvPr>
            <p:cNvCxnSpPr/>
            <p:nvPr/>
          </p:nvCxnSpPr>
          <p:spPr>
            <a:xfrm flipV="1">
              <a:off x="5911723" y="3095766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Arrow Connector 562">
              <a:extLst>
                <a:ext uri="{FF2B5EF4-FFF2-40B4-BE49-F238E27FC236}">
                  <a16:creationId xmlns:a16="http://schemas.microsoft.com/office/drawing/2014/main" id="{3E94A490-E389-438A-B96C-B89D7F756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7717" y="3000398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ED943A44-B07F-495A-BDAB-B2ACBB050EC2}"/>
                </a:ext>
              </a:extLst>
            </p:cNvPr>
            <p:cNvCxnSpPr/>
            <p:nvPr/>
          </p:nvCxnSpPr>
          <p:spPr>
            <a:xfrm flipV="1">
              <a:off x="10242323" y="3095766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023E35F8-B885-45DE-9F01-1B6B4377D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0741" y="1533188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id="{6F571B7E-6372-4990-89F8-25140BBC35A1}"/>
                </a:ext>
              </a:extLst>
            </p:cNvPr>
            <p:cNvCxnSpPr/>
            <p:nvPr/>
          </p:nvCxnSpPr>
          <p:spPr>
            <a:xfrm flipV="1">
              <a:off x="10266771" y="1628557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5DA1FCBB-5C0C-412F-B876-CCFD2EC31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434" y="4456268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089D4BA9-F655-4DB8-B1E3-A9DF5446BE5E}"/>
                </a:ext>
              </a:extLst>
            </p:cNvPr>
            <p:cNvCxnSpPr/>
            <p:nvPr/>
          </p:nvCxnSpPr>
          <p:spPr>
            <a:xfrm flipV="1">
              <a:off x="3798947" y="4551637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C2896483-503A-4E1F-9A63-7CC6B520B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1281" y="4426472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63DD5EE6-3021-4E2D-90AB-73A7C2CC0580}"/>
                </a:ext>
              </a:extLst>
            </p:cNvPr>
            <p:cNvCxnSpPr/>
            <p:nvPr/>
          </p:nvCxnSpPr>
          <p:spPr>
            <a:xfrm flipV="1">
              <a:off x="5963794" y="452184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99F10983-7F5A-4196-B64C-67F09C8D8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6911" y="4426472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399ACD51-3E5F-4018-B1F5-8262581C804C}"/>
                </a:ext>
              </a:extLst>
            </p:cNvPr>
            <p:cNvCxnSpPr/>
            <p:nvPr/>
          </p:nvCxnSpPr>
          <p:spPr>
            <a:xfrm flipV="1">
              <a:off x="8129425" y="454918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AD40C704-DEE0-4152-AA69-CF0F869BA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2542" y="4426472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A380D513-713A-4F73-BB99-30C6711B688E}"/>
                </a:ext>
              </a:extLst>
            </p:cNvPr>
            <p:cNvCxnSpPr/>
            <p:nvPr/>
          </p:nvCxnSpPr>
          <p:spPr>
            <a:xfrm flipV="1">
              <a:off x="10295055" y="452184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358882A9-D040-4ACF-A4B6-E7040BF4B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6218" y="2956810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>
              <a:extLst>
                <a:ext uri="{FF2B5EF4-FFF2-40B4-BE49-F238E27FC236}">
                  <a16:creationId xmlns:a16="http://schemas.microsoft.com/office/drawing/2014/main" id="{A171260A-B234-41F2-BF70-848082A2A6B2}"/>
                </a:ext>
              </a:extLst>
            </p:cNvPr>
            <p:cNvCxnSpPr/>
            <p:nvPr/>
          </p:nvCxnSpPr>
          <p:spPr>
            <a:xfrm flipV="1">
              <a:off x="5963794" y="305463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96088235-012C-4348-A1EA-3E878FE80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9788" y="2959263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2809B4FE-200F-415A-870A-6B91CE44D18D}"/>
                </a:ext>
              </a:extLst>
            </p:cNvPr>
            <p:cNvCxnSpPr/>
            <p:nvPr/>
          </p:nvCxnSpPr>
          <p:spPr>
            <a:xfrm flipV="1">
              <a:off x="10294394" y="305463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CE53EA69-038F-4370-A4C5-531A5364C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2812" y="1492053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D72EB206-89FA-4440-B7B2-DC049DB6798C}"/>
                </a:ext>
              </a:extLst>
            </p:cNvPr>
            <p:cNvCxnSpPr/>
            <p:nvPr/>
          </p:nvCxnSpPr>
          <p:spPr>
            <a:xfrm flipV="1">
              <a:off x="10318842" y="158742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>
              <a:extLst>
                <a:ext uri="{FF2B5EF4-FFF2-40B4-BE49-F238E27FC236}">
                  <a16:creationId xmlns:a16="http://schemas.microsoft.com/office/drawing/2014/main" id="{B225CEF7-61F3-47FC-9CBD-748D48D79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7786" y="4449376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CD7C66C3-25EB-414F-9984-C7836BA5939C}"/>
                </a:ext>
              </a:extLst>
            </p:cNvPr>
            <p:cNvCxnSpPr/>
            <p:nvPr/>
          </p:nvCxnSpPr>
          <p:spPr>
            <a:xfrm flipV="1">
              <a:off x="3890299" y="4544745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DEC70705-513D-488E-9BD8-EDCA385B7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2633" y="4419580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Arrow Connector 583">
              <a:extLst>
                <a:ext uri="{FF2B5EF4-FFF2-40B4-BE49-F238E27FC236}">
                  <a16:creationId xmlns:a16="http://schemas.microsoft.com/office/drawing/2014/main" id="{6C80F76C-A535-411B-A76F-592E599F7E8F}"/>
                </a:ext>
              </a:extLst>
            </p:cNvPr>
            <p:cNvCxnSpPr/>
            <p:nvPr/>
          </p:nvCxnSpPr>
          <p:spPr>
            <a:xfrm flipV="1">
              <a:off x="6055146" y="4514949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92A6CA8D-F4DA-4D06-B4FE-2412DC474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263" y="4419580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CBF1E74C-50DC-406E-A709-07A36488F2D5}"/>
                </a:ext>
              </a:extLst>
            </p:cNvPr>
            <p:cNvCxnSpPr/>
            <p:nvPr/>
          </p:nvCxnSpPr>
          <p:spPr>
            <a:xfrm flipV="1">
              <a:off x="8220777" y="454229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6248DE1E-B646-4F94-83CC-D0988C311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3894" y="4419580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>
              <a:extLst>
                <a:ext uri="{FF2B5EF4-FFF2-40B4-BE49-F238E27FC236}">
                  <a16:creationId xmlns:a16="http://schemas.microsoft.com/office/drawing/2014/main" id="{C16A90EF-82A0-4641-AF26-31B79CD5E0B9}"/>
                </a:ext>
              </a:extLst>
            </p:cNvPr>
            <p:cNvCxnSpPr/>
            <p:nvPr/>
          </p:nvCxnSpPr>
          <p:spPr>
            <a:xfrm flipV="1">
              <a:off x="10386407" y="4514949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1B8D14DF-0D9A-4EAD-85D6-5C947C335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570" y="2949918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4BF6A138-0E8A-4161-A766-2C024E60E6EA}"/>
                </a:ext>
              </a:extLst>
            </p:cNvPr>
            <p:cNvCxnSpPr/>
            <p:nvPr/>
          </p:nvCxnSpPr>
          <p:spPr>
            <a:xfrm flipV="1">
              <a:off x="6055146" y="3047739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68023EAB-ABEA-4139-9240-FB059353C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1140" y="2952371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479AA68A-7040-4BB5-A012-F111668B0569}"/>
                </a:ext>
              </a:extLst>
            </p:cNvPr>
            <p:cNvCxnSpPr/>
            <p:nvPr/>
          </p:nvCxnSpPr>
          <p:spPr>
            <a:xfrm flipV="1">
              <a:off x="10385746" y="3047739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Arrow Connector 592">
              <a:extLst>
                <a:ext uri="{FF2B5EF4-FFF2-40B4-BE49-F238E27FC236}">
                  <a16:creationId xmlns:a16="http://schemas.microsoft.com/office/drawing/2014/main" id="{F813681F-B432-431A-8976-42A89CD33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164" y="1485161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9F9D8C0D-3988-4355-BF8B-07E285171E40}"/>
                </a:ext>
              </a:extLst>
            </p:cNvPr>
            <p:cNvCxnSpPr/>
            <p:nvPr/>
          </p:nvCxnSpPr>
          <p:spPr>
            <a:xfrm flipV="1">
              <a:off x="10410194" y="1580530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E50856D2-92AB-4323-9148-C5590B721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786" y="4370050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D99608E9-8664-4FB1-8757-611F4164B960}"/>
                </a:ext>
              </a:extLst>
            </p:cNvPr>
            <p:cNvCxnSpPr/>
            <p:nvPr/>
          </p:nvCxnSpPr>
          <p:spPr>
            <a:xfrm flipV="1">
              <a:off x="3988299" y="4465419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0E1A4ABD-36AD-464C-AE4F-119B20F2A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0633" y="4340254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>
              <a:extLst>
                <a:ext uri="{FF2B5EF4-FFF2-40B4-BE49-F238E27FC236}">
                  <a16:creationId xmlns:a16="http://schemas.microsoft.com/office/drawing/2014/main" id="{1C4FBA30-64F1-48F4-83E1-B06554DDA095}"/>
                </a:ext>
              </a:extLst>
            </p:cNvPr>
            <p:cNvCxnSpPr/>
            <p:nvPr/>
          </p:nvCxnSpPr>
          <p:spPr>
            <a:xfrm flipV="1">
              <a:off x="6153146" y="443562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Arrow Connector 598">
              <a:extLst>
                <a:ext uri="{FF2B5EF4-FFF2-40B4-BE49-F238E27FC236}">
                  <a16:creationId xmlns:a16="http://schemas.microsoft.com/office/drawing/2014/main" id="{B70E1F08-CD66-4CDE-8F14-412AFAD9A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6263" y="4340254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Arrow Connector 599">
              <a:extLst>
                <a:ext uri="{FF2B5EF4-FFF2-40B4-BE49-F238E27FC236}">
                  <a16:creationId xmlns:a16="http://schemas.microsoft.com/office/drawing/2014/main" id="{9F8BF5F8-8D1B-40AB-B99F-D37CA3E06A74}"/>
                </a:ext>
              </a:extLst>
            </p:cNvPr>
            <p:cNvCxnSpPr/>
            <p:nvPr/>
          </p:nvCxnSpPr>
          <p:spPr>
            <a:xfrm flipV="1">
              <a:off x="8318777" y="4462965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7B534B2F-74C0-4470-9364-E50E8E963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1894" y="4340254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>
              <a:extLst>
                <a:ext uri="{FF2B5EF4-FFF2-40B4-BE49-F238E27FC236}">
                  <a16:creationId xmlns:a16="http://schemas.microsoft.com/office/drawing/2014/main" id="{06245159-88BC-43F2-8E8E-55305908F25B}"/>
                </a:ext>
              </a:extLst>
            </p:cNvPr>
            <p:cNvCxnSpPr/>
            <p:nvPr/>
          </p:nvCxnSpPr>
          <p:spPr>
            <a:xfrm flipV="1">
              <a:off x="10484407" y="443562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>
              <a:extLst>
                <a:ext uri="{FF2B5EF4-FFF2-40B4-BE49-F238E27FC236}">
                  <a16:creationId xmlns:a16="http://schemas.microsoft.com/office/drawing/2014/main" id="{509DDA2A-0460-422D-9CD7-9F78EB4062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5570" y="2870592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>
              <a:extLst>
                <a:ext uri="{FF2B5EF4-FFF2-40B4-BE49-F238E27FC236}">
                  <a16:creationId xmlns:a16="http://schemas.microsoft.com/office/drawing/2014/main" id="{72B52D24-271A-44F9-AE7A-636C6D36A83A}"/>
                </a:ext>
              </a:extLst>
            </p:cNvPr>
            <p:cNvCxnSpPr/>
            <p:nvPr/>
          </p:nvCxnSpPr>
          <p:spPr>
            <a:xfrm flipV="1">
              <a:off x="6153146" y="296841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>
              <a:extLst>
                <a:ext uri="{FF2B5EF4-FFF2-40B4-BE49-F238E27FC236}">
                  <a16:creationId xmlns:a16="http://schemas.microsoft.com/office/drawing/2014/main" id="{A81EED94-5B97-4D75-8949-702B92A20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9140" y="2873045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095DD189-CD4C-4ED7-9C60-A88C8C447353}"/>
                </a:ext>
              </a:extLst>
            </p:cNvPr>
            <p:cNvCxnSpPr/>
            <p:nvPr/>
          </p:nvCxnSpPr>
          <p:spPr>
            <a:xfrm flipV="1">
              <a:off x="10483746" y="296841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AFA26BD6-A1D5-49FB-AA6D-F010A1C85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2164" y="1405835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Arrow Connector 607">
              <a:extLst>
                <a:ext uri="{FF2B5EF4-FFF2-40B4-BE49-F238E27FC236}">
                  <a16:creationId xmlns:a16="http://schemas.microsoft.com/office/drawing/2014/main" id="{1045531C-CCA9-4F68-80A9-D019DFDC63F6}"/>
                </a:ext>
              </a:extLst>
            </p:cNvPr>
            <p:cNvCxnSpPr/>
            <p:nvPr/>
          </p:nvCxnSpPr>
          <p:spPr>
            <a:xfrm flipV="1">
              <a:off x="10508194" y="1501204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Arrow Connector 608">
              <a:extLst>
                <a:ext uri="{FF2B5EF4-FFF2-40B4-BE49-F238E27FC236}">
                  <a16:creationId xmlns:a16="http://schemas.microsoft.com/office/drawing/2014/main" id="{A7A21726-9135-48FD-9770-BD980AA5B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069" y="4270919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Arrow Connector 609">
              <a:extLst>
                <a:ext uri="{FF2B5EF4-FFF2-40B4-BE49-F238E27FC236}">
                  <a16:creationId xmlns:a16="http://schemas.microsoft.com/office/drawing/2014/main" id="{9D25EE65-7200-428C-8AEE-DEE8BF893518}"/>
                </a:ext>
              </a:extLst>
            </p:cNvPr>
            <p:cNvCxnSpPr/>
            <p:nvPr/>
          </p:nvCxnSpPr>
          <p:spPr>
            <a:xfrm flipV="1">
              <a:off x="4070582" y="4366288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60E75484-CF30-4CD4-85D0-6F7E32449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916" y="4241123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id="{7D76D170-7BC5-4D63-A1CC-EBA877745FBD}"/>
                </a:ext>
              </a:extLst>
            </p:cNvPr>
            <p:cNvCxnSpPr/>
            <p:nvPr/>
          </p:nvCxnSpPr>
          <p:spPr>
            <a:xfrm flipV="1">
              <a:off x="6235429" y="433649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08618958-EA27-4937-9A35-D80F95FE0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8546" y="4241123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Arrow Connector 613">
              <a:extLst>
                <a:ext uri="{FF2B5EF4-FFF2-40B4-BE49-F238E27FC236}">
                  <a16:creationId xmlns:a16="http://schemas.microsoft.com/office/drawing/2014/main" id="{6B997D2C-A394-4E30-83C7-833FCCDBDB1A}"/>
                </a:ext>
              </a:extLst>
            </p:cNvPr>
            <p:cNvCxnSpPr/>
            <p:nvPr/>
          </p:nvCxnSpPr>
          <p:spPr>
            <a:xfrm flipV="1">
              <a:off x="8401060" y="4363834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4B27EBDE-3714-4989-B70F-E86A4D0CAC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4177" y="4241123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FFCB9FB0-4EFA-4CFE-AE68-F1E0E5FCB152}"/>
                </a:ext>
              </a:extLst>
            </p:cNvPr>
            <p:cNvCxnSpPr/>
            <p:nvPr/>
          </p:nvCxnSpPr>
          <p:spPr>
            <a:xfrm flipV="1">
              <a:off x="10566690" y="433649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B071D6E2-B8B5-4B31-8EE9-D06920AF9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7853" y="2771461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Arrow Connector 617">
              <a:extLst>
                <a:ext uri="{FF2B5EF4-FFF2-40B4-BE49-F238E27FC236}">
                  <a16:creationId xmlns:a16="http://schemas.microsoft.com/office/drawing/2014/main" id="{B21722F2-27F0-4DCD-BE9F-1D408F68B26D}"/>
                </a:ext>
              </a:extLst>
            </p:cNvPr>
            <p:cNvCxnSpPr/>
            <p:nvPr/>
          </p:nvCxnSpPr>
          <p:spPr>
            <a:xfrm flipV="1">
              <a:off x="6235429" y="286928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CAC6A06E-40AE-4228-AB8F-D71C055A7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1423" y="2773914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27586A9D-2F50-4A7B-9AD3-C3512E2ADA63}"/>
                </a:ext>
              </a:extLst>
            </p:cNvPr>
            <p:cNvCxnSpPr/>
            <p:nvPr/>
          </p:nvCxnSpPr>
          <p:spPr>
            <a:xfrm flipV="1">
              <a:off x="10566029" y="286928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AB5ED7D9-25C2-4929-8F48-3AA1DFAB1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447" y="1306704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38D3AD19-C4BD-45D6-A4C3-91C5B7D58037}"/>
                </a:ext>
              </a:extLst>
            </p:cNvPr>
            <p:cNvCxnSpPr/>
            <p:nvPr/>
          </p:nvCxnSpPr>
          <p:spPr>
            <a:xfrm flipV="1">
              <a:off x="10590477" y="140207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0163BC2F-4FD5-4BEE-80DF-B08157C04A2B}"/>
                </a:ext>
              </a:extLst>
            </p:cNvPr>
            <p:cNvSpPr/>
            <p:nvPr/>
          </p:nvSpPr>
          <p:spPr>
            <a:xfrm>
              <a:off x="1677383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9C759556-D378-4268-A6A2-C9EC3D13E3B6}"/>
                </a:ext>
              </a:extLst>
            </p:cNvPr>
            <p:cNvSpPr/>
            <p:nvPr/>
          </p:nvSpPr>
          <p:spPr>
            <a:xfrm>
              <a:off x="2760138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D843001F-F417-4912-8060-2498098A2D2F}"/>
                </a:ext>
              </a:extLst>
            </p:cNvPr>
            <p:cNvSpPr/>
            <p:nvPr/>
          </p:nvSpPr>
          <p:spPr>
            <a:xfrm>
              <a:off x="3842892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0963F513-68C7-462B-AD28-64DB8BB7D0A2}"/>
                </a:ext>
              </a:extLst>
            </p:cNvPr>
            <p:cNvSpPr/>
            <p:nvPr/>
          </p:nvSpPr>
          <p:spPr>
            <a:xfrm>
              <a:off x="4925646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FD4C8431-08E0-47DA-A51E-D00EA93CD288}"/>
                </a:ext>
              </a:extLst>
            </p:cNvPr>
            <p:cNvSpPr/>
            <p:nvPr/>
          </p:nvSpPr>
          <p:spPr>
            <a:xfrm>
              <a:off x="6008400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25CB82A6-B150-4DD5-9A47-5AA834B03314}"/>
                </a:ext>
              </a:extLst>
            </p:cNvPr>
            <p:cNvSpPr/>
            <p:nvPr/>
          </p:nvSpPr>
          <p:spPr>
            <a:xfrm>
              <a:off x="7077095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DF2A13EF-C819-4067-97BE-A911B8436FD8}"/>
                </a:ext>
              </a:extLst>
            </p:cNvPr>
            <p:cNvSpPr/>
            <p:nvPr/>
          </p:nvSpPr>
          <p:spPr>
            <a:xfrm>
              <a:off x="8159849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3786BD07-DAFB-44AA-B781-6CA420E7A81D}"/>
                </a:ext>
              </a:extLst>
            </p:cNvPr>
            <p:cNvSpPr/>
            <p:nvPr/>
          </p:nvSpPr>
          <p:spPr>
            <a:xfrm>
              <a:off x="9242603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D7F905E7-D12E-4758-9281-5DA9FA1454B8}"/>
                </a:ext>
              </a:extLst>
            </p:cNvPr>
            <p:cNvSpPr/>
            <p:nvPr/>
          </p:nvSpPr>
          <p:spPr>
            <a:xfrm>
              <a:off x="10325355" y="346545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22A4E9EB-B831-4221-A251-2DAF222DBBB1}"/>
                </a:ext>
              </a:extLst>
            </p:cNvPr>
            <p:cNvSpPr/>
            <p:nvPr/>
          </p:nvSpPr>
          <p:spPr>
            <a:xfrm>
              <a:off x="1670354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15D6EEA8-D592-4CC5-B39E-4741A5907D3A}"/>
                </a:ext>
              </a:extLst>
            </p:cNvPr>
            <p:cNvSpPr/>
            <p:nvPr/>
          </p:nvSpPr>
          <p:spPr>
            <a:xfrm>
              <a:off x="2753108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FA15C856-8B4F-4F14-91B7-EE8725F207E3}"/>
                </a:ext>
              </a:extLst>
            </p:cNvPr>
            <p:cNvSpPr/>
            <p:nvPr/>
          </p:nvSpPr>
          <p:spPr>
            <a:xfrm>
              <a:off x="3835862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BD91AB7-ED57-4000-A187-2C7185973756}"/>
                </a:ext>
              </a:extLst>
            </p:cNvPr>
            <p:cNvSpPr/>
            <p:nvPr/>
          </p:nvSpPr>
          <p:spPr>
            <a:xfrm>
              <a:off x="4918616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F7821531-9AC8-45D9-9DF0-D7369BB36482}"/>
                </a:ext>
              </a:extLst>
            </p:cNvPr>
            <p:cNvSpPr/>
            <p:nvPr/>
          </p:nvSpPr>
          <p:spPr>
            <a:xfrm>
              <a:off x="6001370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EF9EB223-889D-493C-A393-EE4001B302C9}"/>
                </a:ext>
              </a:extLst>
            </p:cNvPr>
            <p:cNvSpPr/>
            <p:nvPr/>
          </p:nvSpPr>
          <p:spPr>
            <a:xfrm>
              <a:off x="7084125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BD651309-465E-4909-B54A-C0030000CBB7}"/>
                </a:ext>
              </a:extLst>
            </p:cNvPr>
            <p:cNvSpPr/>
            <p:nvPr/>
          </p:nvSpPr>
          <p:spPr>
            <a:xfrm>
              <a:off x="8166879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AE5B9DAE-744C-40A4-91F5-09A4E071AA96}"/>
                </a:ext>
              </a:extLst>
            </p:cNvPr>
            <p:cNvSpPr/>
            <p:nvPr/>
          </p:nvSpPr>
          <p:spPr>
            <a:xfrm>
              <a:off x="9249633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8AA3EB70-ADB3-4B03-B6A8-BF86FDE5BAC8}"/>
                </a:ext>
              </a:extLst>
            </p:cNvPr>
            <p:cNvSpPr/>
            <p:nvPr/>
          </p:nvSpPr>
          <p:spPr>
            <a:xfrm>
              <a:off x="10332385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E0BA735C-439A-4520-B3B3-9BBDE3EDAF10}"/>
                </a:ext>
              </a:extLst>
            </p:cNvPr>
            <p:cNvSpPr/>
            <p:nvPr/>
          </p:nvSpPr>
          <p:spPr>
            <a:xfrm>
              <a:off x="1613931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1F12CBB9-D249-457B-AF86-00F3ECED07FC}"/>
                </a:ext>
              </a:extLst>
            </p:cNvPr>
            <p:cNvSpPr/>
            <p:nvPr/>
          </p:nvSpPr>
          <p:spPr>
            <a:xfrm>
              <a:off x="2696685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7498F7A1-0FE1-43E8-BBCF-9C98C47DE336}"/>
                </a:ext>
              </a:extLst>
            </p:cNvPr>
            <p:cNvSpPr/>
            <p:nvPr/>
          </p:nvSpPr>
          <p:spPr>
            <a:xfrm>
              <a:off x="3779439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CC3AAA22-2339-40FF-9F80-9C1D698516CA}"/>
                </a:ext>
              </a:extLst>
            </p:cNvPr>
            <p:cNvSpPr/>
            <p:nvPr/>
          </p:nvSpPr>
          <p:spPr>
            <a:xfrm>
              <a:off x="4862193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9D41845A-AF44-453A-9DC5-8C9250F98749}"/>
                </a:ext>
              </a:extLst>
            </p:cNvPr>
            <p:cNvSpPr/>
            <p:nvPr/>
          </p:nvSpPr>
          <p:spPr>
            <a:xfrm>
              <a:off x="5944947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A48BF4A6-4198-4A56-A539-E64A84BE25C5}"/>
                </a:ext>
              </a:extLst>
            </p:cNvPr>
            <p:cNvSpPr/>
            <p:nvPr/>
          </p:nvSpPr>
          <p:spPr>
            <a:xfrm>
              <a:off x="7013642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4906FF8B-9ED6-4521-98DD-667427546C7E}"/>
                </a:ext>
              </a:extLst>
            </p:cNvPr>
            <p:cNvSpPr/>
            <p:nvPr/>
          </p:nvSpPr>
          <p:spPr>
            <a:xfrm>
              <a:off x="8096396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248C0B30-8D8E-4696-BC08-306342FB67FA}"/>
                </a:ext>
              </a:extLst>
            </p:cNvPr>
            <p:cNvSpPr/>
            <p:nvPr/>
          </p:nvSpPr>
          <p:spPr>
            <a:xfrm>
              <a:off x="9179151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0B10EA83-3290-4CC8-B4E0-5A2F8C53AE84}"/>
                </a:ext>
              </a:extLst>
            </p:cNvPr>
            <p:cNvSpPr/>
            <p:nvPr/>
          </p:nvSpPr>
          <p:spPr>
            <a:xfrm>
              <a:off x="10261902" y="352891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id="{C5717659-A9C6-42A7-A53A-EE4A2EFED8CB}"/>
                </a:ext>
              </a:extLst>
            </p:cNvPr>
            <p:cNvSpPr/>
            <p:nvPr/>
          </p:nvSpPr>
          <p:spPr>
            <a:xfrm>
              <a:off x="1606901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3BB0CA79-344E-497C-8073-17EAF08AF7C7}"/>
                </a:ext>
              </a:extLst>
            </p:cNvPr>
            <p:cNvSpPr/>
            <p:nvPr/>
          </p:nvSpPr>
          <p:spPr>
            <a:xfrm>
              <a:off x="2689655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799F6EBD-BBC1-42A6-8461-F39A79896785}"/>
                </a:ext>
              </a:extLst>
            </p:cNvPr>
            <p:cNvSpPr/>
            <p:nvPr/>
          </p:nvSpPr>
          <p:spPr>
            <a:xfrm>
              <a:off x="3772409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8B140D6C-2D35-4A6A-97C9-902E40E37B45}"/>
                </a:ext>
              </a:extLst>
            </p:cNvPr>
            <p:cNvSpPr/>
            <p:nvPr/>
          </p:nvSpPr>
          <p:spPr>
            <a:xfrm>
              <a:off x="4855163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CC49802B-FEE7-4660-AD4E-8D850C5F947F}"/>
                </a:ext>
              </a:extLst>
            </p:cNvPr>
            <p:cNvSpPr/>
            <p:nvPr/>
          </p:nvSpPr>
          <p:spPr>
            <a:xfrm>
              <a:off x="5937918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9610B832-D98C-4DC7-8A15-BDFD8E751739}"/>
                </a:ext>
              </a:extLst>
            </p:cNvPr>
            <p:cNvSpPr/>
            <p:nvPr/>
          </p:nvSpPr>
          <p:spPr>
            <a:xfrm>
              <a:off x="7020672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8F493927-0D07-495E-ADDB-9D5477CFADCF}"/>
                </a:ext>
              </a:extLst>
            </p:cNvPr>
            <p:cNvSpPr/>
            <p:nvPr/>
          </p:nvSpPr>
          <p:spPr>
            <a:xfrm>
              <a:off x="8103426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5AACDCBC-5B52-4C9F-886E-E4ACCB498FF1}"/>
                </a:ext>
              </a:extLst>
            </p:cNvPr>
            <p:cNvSpPr/>
            <p:nvPr/>
          </p:nvSpPr>
          <p:spPr>
            <a:xfrm>
              <a:off x="9186180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DB96D896-48D1-4872-8574-1825A30191C9}"/>
                </a:ext>
              </a:extLst>
            </p:cNvPr>
            <p:cNvSpPr/>
            <p:nvPr/>
          </p:nvSpPr>
          <p:spPr>
            <a:xfrm>
              <a:off x="10268932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574EE1F5-32CF-4D87-95E8-779D8BB200E6}"/>
                </a:ext>
              </a:extLst>
            </p:cNvPr>
            <p:cNvSpPr/>
            <p:nvPr/>
          </p:nvSpPr>
          <p:spPr>
            <a:xfrm>
              <a:off x="1550478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879AE021-2CD8-4837-9785-0104C691EB25}"/>
                </a:ext>
              </a:extLst>
            </p:cNvPr>
            <p:cNvSpPr/>
            <p:nvPr/>
          </p:nvSpPr>
          <p:spPr>
            <a:xfrm>
              <a:off x="2633232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C72EEDC2-6BE2-4EE3-9164-55B967550B45}"/>
                </a:ext>
              </a:extLst>
            </p:cNvPr>
            <p:cNvSpPr/>
            <p:nvPr/>
          </p:nvSpPr>
          <p:spPr>
            <a:xfrm>
              <a:off x="3715986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4310D5CE-752D-42FF-A5D5-C3D734945B12}"/>
                </a:ext>
              </a:extLst>
            </p:cNvPr>
            <p:cNvSpPr/>
            <p:nvPr/>
          </p:nvSpPr>
          <p:spPr>
            <a:xfrm>
              <a:off x="4798740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>
              <a:extLst>
                <a:ext uri="{FF2B5EF4-FFF2-40B4-BE49-F238E27FC236}">
                  <a16:creationId xmlns:a16="http://schemas.microsoft.com/office/drawing/2014/main" id="{75C6CDB5-A663-47AC-B77E-44BF1AFED896}"/>
                </a:ext>
              </a:extLst>
            </p:cNvPr>
            <p:cNvSpPr/>
            <p:nvPr/>
          </p:nvSpPr>
          <p:spPr>
            <a:xfrm>
              <a:off x="5881495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DEDC6EA3-65B9-49C0-91D2-948D5D6B94D3}"/>
                </a:ext>
              </a:extLst>
            </p:cNvPr>
            <p:cNvSpPr/>
            <p:nvPr/>
          </p:nvSpPr>
          <p:spPr>
            <a:xfrm>
              <a:off x="6950189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DED52710-9453-404C-83A3-C97B894AF928}"/>
                </a:ext>
              </a:extLst>
            </p:cNvPr>
            <p:cNvSpPr/>
            <p:nvPr/>
          </p:nvSpPr>
          <p:spPr>
            <a:xfrm>
              <a:off x="8032944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93C03C8A-423C-4C70-8254-6DF67F4833A6}"/>
                </a:ext>
              </a:extLst>
            </p:cNvPr>
            <p:cNvSpPr/>
            <p:nvPr/>
          </p:nvSpPr>
          <p:spPr>
            <a:xfrm>
              <a:off x="9115698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93CCED2B-E38F-454D-A592-8E479A2BE5A2}"/>
                </a:ext>
              </a:extLst>
            </p:cNvPr>
            <p:cNvSpPr/>
            <p:nvPr/>
          </p:nvSpPr>
          <p:spPr>
            <a:xfrm>
              <a:off x="10198450" y="359236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BB4E7122-95B6-48B4-AC32-7129CB638621}"/>
                </a:ext>
              </a:extLst>
            </p:cNvPr>
            <p:cNvSpPr/>
            <p:nvPr/>
          </p:nvSpPr>
          <p:spPr>
            <a:xfrm>
              <a:off x="1543448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0D33F079-7517-423F-97BD-8F26F976AABF}"/>
                </a:ext>
              </a:extLst>
            </p:cNvPr>
            <p:cNvSpPr/>
            <p:nvPr/>
          </p:nvSpPr>
          <p:spPr>
            <a:xfrm>
              <a:off x="2626202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67EAD89C-F096-4DA9-88B1-AC65EC0FF5BF}"/>
                </a:ext>
              </a:extLst>
            </p:cNvPr>
            <p:cNvSpPr/>
            <p:nvPr/>
          </p:nvSpPr>
          <p:spPr>
            <a:xfrm>
              <a:off x="3708956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DD44F6A0-C3E3-4A18-9E78-70A04F8F01D6}"/>
                </a:ext>
              </a:extLst>
            </p:cNvPr>
            <p:cNvSpPr/>
            <p:nvPr/>
          </p:nvSpPr>
          <p:spPr>
            <a:xfrm>
              <a:off x="4791711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C31F0895-C947-4133-A2F8-B646C0B83ECB}"/>
                </a:ext>
              </a:extLst>
            </p:cNvPr>
            <p:cNvSpPr/>
            <p:nvPr/>
          </p:nvSpPr>
          <p:spPr>
            <a:xfrm>
              <a:off x="5874465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C4D4200C-160F-4A01-8134-15FA702D0158}"/>
                </a:ext>
              </a:extLst>
            </p:cNvPr>
            <p:cNvSpPr/>
            <p:nvPr/>
          </p:nvSpPr>
          <p:spPr>
            <a:xfrm>
              <a:off x="6957219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3B318BA2-94B8-4611-9218-FBF9CC6418C4}"/>
                </a:ext>
              </a:extLst>
            </p:cNvPr>
            <p:cNvSpPr/>
            <p:nvPr/>
          </p:nvSpPr>
          <p:spPr>
            <a:xfrm>
              <a:off x="8039973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7D088946-4F4D-45DE-AF92-C462EE5D3AB9}"/>
                </a:ext>
              </a:extLst>
            </p:cNvPr>
            <p:cNvSpPr/>
            <p:nvPr/>
          </p:nvSpPr>
          <p:spPr>
            <a:xfrm>
              <a:off x="9122728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5D385C0-3506-44F6-B0F2-F4680EFE1B07}"/>
                </a:ext>
              </a:extLst>
            </p:cNvPr>
            <p:cNvSpPr/>
            <p:nvPr/>
          </p:nvSpPr>
          <p:spPr>
            <a:xfrm>
              <a:off x="10205479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93598815-49BA-4F3F-A08E-95790AC60667}"/>
                </a:ext>
              </a:extLst>
            </p:cNvPr>
            <p:cNvSpPr/>
            <p:nvPr/>
          </p:nvSpPr>
          <p:spPr>
            <a:xfrm>
              <a:off x="1740836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D5C5D17D-0FAC-4BDB-9FC5-19D5F57BC5E5}"/>
                </a:ext>
              </a:extLst>
            </p:cNvPr>
            <p:cNvSpPr/>
            <p:nvPr/>
          </p:nvSpPr>
          <p:spPr>
            <a:xfrm>
              <a:off x="2823590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03C31334-F4CB-494A-A941-AF4081714D5B}"/>
                </a:ext>
              </a:extLst>
            </p:cNvPr>
            <p:cNvSpPr/>
            <p:nvPr/>
          </p:nvSpPr>
          <p:spPr>
            <a:xfrm>
              <a:off x="3906345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A0FFED3C-631C-427C-9242-4648489F6223}"/>
                </a:ext>
              </a:extLst>
            </p:cNvPr>
            <p:cNvSpPr/>
            <p:nvPr/>
          </p:nvSpPr>
          <p:spPr>
            <a:xfrm>
              <a:off x="4989099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FA56AFA7-8515-45D3-978C-91AED5E5531F}"/>
                </a:ext>
              </a:extLst>
            </p:cNvPr>
            <p:cNvSpPr/>
            <p:nvPr/>
          </p:nvSpPr>
          <p:spPr>
            <a:xfrm>
              <a:off x="6071853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F39035FF-58E1-4278-9C23-772C9214293F}"/>
                </a:ext>
              </a:extLst>
            </p:cNvPr>
            <p:cNvSpPr/>
            <p:nvPr/>
          </p:nvSpPr>
          <p:spPr>
            <a:xfrm>
              <a:off x="7140548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135A3B96-5019-4FAA-895A-18485053E979}"/>
                </a:ext>
              </a:extLst>
            </p:cNvPr>
            <p:cNvSpPr/>
            <p:nvPr/>
          </p:nvSpPr>
          <p:spPr>
            <a:xfrm>
              <a:off x="8223302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A10923B-2034-4557-B419-0735ECB55030}"/>
                </a:ext>
              </a:extLst>
            </p:cNvPr>
            <p:cNvSpPr/>
            <p:nvPr/>
          </p:nvSpPr>
          <p:spPr>
            <a:xfrm>
              <a:off x="9306056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4A81E1A9-62EC-4057-9675-777823496C6F}"/>
                </a:ext>
              </a:extLst>
            </p:cNvPr>
            <p:cNvSpPr/>
            <p:nvPr/>
          </p:nvSpPr>
          <p:spPr>
            <a:xfrm>
              <a:off x="10388808" y="34020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60C96C08-A879-47B8-AD5A-A3D891C2D885}"/>
                </a:ext>
              </a:extLst>
            </p:cNvPr>
            <p:cNvSpPr/>
            <p:nvPr/>
          </p:nvSpPr>
          <p:spPr>
            <a:xfrm>
              <a:off x="1733806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F16E1201-4CA8-44D0-94A6-55932D40E3BF}"/>
                </a:ext>
              </a:extLst>
            </p:cNvPr>
            <p:cNvSpPr/>
            <p:nvPr/>
          </p:nvSpPr>
          <p:spPr>
            <a:xfrm>
              <a:off x="2816561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1D6651B5-E45D-4AC6-833E-B425F3434A8A}"/>
                </a:ext>
              </a:extLst>
            </p:cNvPr>
            <p:cNvSpPr/>
            <p:nvPr/>
          </p:nvSpPr>
          <p:spPr>
            <a:xfrm>
              <a:off x="3899315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123927DF-1A20-457A-8529-7610DB785EAB}"/>
                </a:ext>
              </a:extLst>
            </p:cNvPr>
            <p:cNvSpPr/>
            <p:nvPr/>
          </p:nvSpPr>
          <p:spPr>
            <a:xfrm>
              <a:off x="4982069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D525BE9-6316-437D-AEBA-AFF5984FFCAB}"/>
                </a:ext>
              </a:extLst>
            </p:cNvPr>
            <p:cNvSpPr/>
            <p:nvPr/>
          </p:nvSpPr>
          <p:spPr>
            <a:xfrm>
              <a:off x="6064823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3EAD01A3-56A7-4871-B125-0E677F157697}"/>
                </a:ext>
              </a:extLst>
            </p:cNvPr>
            <p:cNvSpPr/>
            <p:nvPr/>
          </p:nvSpPr>
          <p:spPr>
            <a:xfrm>
              <a:off x="7147577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0F6B2766-E074-4CD8-9E33-61F42D613608}"/>
                </a:ext>
              </a:extLst>
            </p:cNvPr>
            <p:cNvSpPr/>
            <p:nvPr/>
          </p:nvSpPr>
          <p:spPr>
            <a:xfrm>
              <a:off x="8230332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77753452-F115-428F-BBEC-207825D0F0E4}"/>
                </a:ext>
              </a:extLst>
            </p:cNvPr>
            <p:cNvSpPr/>
            <p:nvPr/>
          </p:nvSpPr>
          <p:spPr>
            <a:xfrm>
              <a:off x="9313086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8A1566DA-AE69-4BDC-9671-70B24E48C0F5}"/>
                </a:ext>
              </a:extLst>
            </p:cNvPr>
            <p:cNvSpPr/>
            <p:nvPr/>
          </p:nvSpPr>
          <p:spPr>
            <a:xfrm>
              <a:off x="10395838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46F4A22-058B-402E-B7F7-0ABA69D34ED1}"/>
                </a:ext>
              </a:extLst>
            </p:cNvPr>
            <p:cNvSpPr/>
            <p:nvPr/>
          </p:nvSpPr>
          <p:spPr>
            <a:xfrm>
              <a:off x="10960439" y="5409877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3C462CF7-1DCE-416F-957F-E8B18E439131}"/>
                </a:ext>
              </a:extLst>
            </p:cNvPr>
            <p:cNvSpPr/>
            <p:nvPr/>
          </p:nvSpPr>
          <p:spPr>
            <a:xfrm>
              <a:off x="11150800" y="5219519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92B4F026-9482-48C6-B502-BA714316556A}"/>
                </a:ext>
              </a:extLst>
            </p:cNvPr>
            <p:cNvSpPr/>
            <p:nvPr/>
          </p:nvSpPr>
          <p:spPr>
            <a:xfrm>
              <a:off x="11087347" y="5282972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FC62F059-20C4-4C95-A7E8-1498DBA75BC8}"/>
                </a:ext>
              </a:extLst>
            </p:cNvPr>
            <p:cNvSpPr/>
            <p:nvPr/>
          </p:nvSpPr>
          <p:spPr>
            <a:xfrm>
              <a:off x="11023894" y="534642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CD29746E-4F42-433A-886D-9BA63819A741}"/>
                </a:ext>
              </a:extLst>
            </p:cNvPr>
            <p:cNvSpPr/>
            <p:nvPr/>
          </p:nvSpPr>
          <p:spPr>
            <a:xfrm>
              <a:off x="11214252" y="515606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0" name="Connector: Curved 699">
              <a:extLst>
                <a:ext uri="{FF2B5EF4-FFF2-40B4-BE49-F238E27FC236}">
                  <a16:creationId xmlns:a16="http://schemas.microsoft.com/office/drawing/2014/main" id="{E5317380-266B-469C-A3F8-2734E9A158AA}"/>
                </a:ext>
              </a:extLst>
            </p:cNvPr>
            <p:cNvCxnSpPr>
              <a:cxnSpLocks/>
              <a:stCxn id="552" idx="6"/>
              <a:endCxn id="699" idx="0"/>
            </p:cNvCxnSpPr>
            <p:nvPr/>
          </p:nvCxnSpPr>
          <p:spPr>
            <a:xfrm>
              <a:off x="10816627" y="1052048"/>
              <a:ext cx="723235" cy="4104018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38D67FF-1013-427F-82A9-7301C134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77" y="3304526"/>
            <a:ext cx="4627317" cy="3485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2C28AB-6FDF-46B4-B7AB-192573D80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24" y="3304526"/>
            <a:ext cx="4163080" cy="3314298"/>
          </a:xfrm>
          <a:prstGeom prst="rect">
            <a:avLst/>
          </a:prstGeom>
        </p:spPr>
      </p:pic>
      <p:pic>
        <p:nvPicPr>
          <p:cNvPr id="702" name="Picture 701">
            <a:extLst>
              <a:ext uri="{FF2B5EF4-FFF2-40B4-BE49-F238E27FC236}">
                <a16:creationId xmlns:a16="http://schemas.microsoft.com/office/drawing/2014/main" id="{13ABA904-298A-43D4-B0D9-340444BB1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73" y="3326773"/>
            <a:ext cx="4450293" cy="3297295"/>
          </a:xfrm>
          <a:prstGeom prst="rect">
            <a:avLst/>
          </a:prstGeom>
        </p:spPr>
      </p:pic>
      <p:pic>
        <p:nvPicPr>
          <p:cNvPr id="703" name="Picture 702">
            <a:extLst>
              <a:ext uri="{FF2B5EF4-FFF2-40B4-BE49-F238E27FC236}">
                <a16:creationId xmlns:a16="http://schemas.microsoft.com/office/drawing/2014/main" id="{D962348B-EFFD-4A72-9EDC-AE317C281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353" y="172356"/>
            <a:ext cx="4541250" cy="33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id="{A08F9651-CBA8-4CC1-9ECE-48CDE2CFED96}"/>
              </a:ext>
            </a:extLst>
          </p:cNvPr>
          <p:cNvGrpSpPr/>
          <p:nvPr/>
        </p:nvGrpSpPr>
        <p:grpSpPr>
          <a:xfrm>
            <a:off x="678064" y="568011"/>
            <a:ext cx="5417936" cy="2722597"/>
            <a:chOff x="1249564" y="726438"/>
            <a:chExt cx="10615908" cy="5334659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A1758311-6E2E-45FC-B418-E44B3FD8B923}"/>
                </a:ext>
              </a:extLst>
            </p:cNvPr>
            <p:cNvSpPr/>
            <p:nvPr/>
          </p:nvSpPr>
          <p:spPr>
            <a:xfrm>
              <a:off x="1249564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C3870BA0-C318-451B-8C3E-616B6C30AE4A}"/>
                </a:ext>
              </a:extLst>
            </p:cNvPr>
            <p:cNvSpPr/>
            <p:nvPr/>
          </p:nvSpPr>
          <p:spPr>
            <a:xfrm>
              <a:off x="2332318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7FBAEF24-CF41-46F8-9EE8-AACDEC55E18F}"/>
                </a:ext>
              </a:extLst>
            </p:cNvPr>
            <p:cNvSpPr/>
            <p:nvPr/>
          </p:nvSpPr>
          <p:spPr>
            <a:xfrm>
              <a:off x="3415072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FC6E05D-4104-4A7D-BF06-32A0001B29B1}"/>
                </a:ext>
              </a:extLst>
            </p:cNvPr>
            <p:cNvSpPr/>
            <p:nvPr/>
          </p:nvSpPr>
          <p:spPr>
            <a:xfrm>
              <a:off x="4497827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0D46B287-07C1-455F-BED8-9902749E3BC7}"/>
                </a:ext>
              </a:extLst>
            </p:cNvPr>
            <p:cNvSpPr/>
            <p:nvPr/>
          </p:nvSpPr>
          <p:spPr>
            <a:xfrm>
              <a:off x="5580581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DEEE8A57-429C-4098-AB6E-7A4C56959F21}"/>
                </a:ext>
              </a:extLst>
            </p:cNvPr>
            <p:cNvSpPr/>
            <p:nvPr/>
          </p:nvSpPr>
          <p:spPr>
            <a:xfrm>
              <a:off x="6663335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A5AEA0B-5AAE-4152-B3C7-3F9EBB5F3296}"/>
                </a:ext>
              </a:extLst>
            </p:cNvPr>
            <p:cNvSpPr/>
            <p:nvPr/>
          </p:nvSpPr>
          <p:spPr>
            <a:xfrm>
              <a:off x="7746089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F2BFE6A-66D3-48C8-AAA0-80DE30C3BD20}"/>
                </a:ext>
              </a:extLst>
            </p:cNvPr>
            <p:cNvSpPr/>
            <p:nvPr/>
          </p:nvSpPr>
          <p:spPr>
            <a:xfrm>
              <a:off x="8828843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2FD39188-BC50-472E-99F7-E3E3EAD82F5C}"/>
                </a:ext>
              </a:extLst>
            </p:cNvPr>
            <p:cNvSpPr/>
            <p:nvPr/>
          </p:nvSpPr>
          <p:spPr>
            <a:xfrm>
              <a:off x="9911594" y="5409221"/>
              <a:ext cx="651221" cy="65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F127D895-7774-4265-A429-CDD64FBE4C6D}"/>
                </a:ext>
              </a:extLst>
            </p:cNvPr>
            <p:cNvSpPr/>
            <p:nvPr/>
          </p:nvSpPr>
          <p:spPr>
            <a:xfrm>
              <a:off x="1256594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EEBD785C-E667-490A-B31A-1B359060C5FC}"/>
                </a:ext>
              </a:extLst>
            </p:cNvPr>
            <p:cNvSpPr/>
            <p:nvPr/>
          </p:nvSpPr>
          <p:spPr>
            <a:xfrm>
              <a:off x="2339348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D471B04F-E5A5-46A1-969E-33CCFEE17D6F}"/>
                </a:ext>
              </a:extLst>
            </p:cNvPr>
            <p:cNvSpPr/>
            <p:nvPr/>
          </p:nvSpPr>
          <p:spPr>
            <a:xfrm>
              <a:off x="3422103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AB09E34E-E352-444B-812F-05D939CBAB15}"/>
                </a:ext>
              </a:extLst>
            </p:cNvPr>
            <p:cNvSpPr/>
            <p:nvPr/>
          </p:nvSpPr>
          <p:spPr>
            <a:xfrm>
              <a:off x="4504857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FAD963FA-C534-45D0-A7F6-41D883A3B8B9}"/>
                </a:ext>
              </a:extLst>
            </p:cNvPr>
            <p:cNvSpPr/>
            <p:nvPr/>
          </p:nvSpPr>
          <p:spPr>
            <a:xfrm>
              <a:off x="5587611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E820C63A-D500-4695-94CC-1A7BAF0E7B66}"/>
                </a:ext>
              </a:extLst>
            </p:cNvPr>
            <p:cNvSpPr/>
            <p:nvPr/>
          </p:nvSpPr>
          <p:spPr>
            <a:xfrm>
              <a:off x="6656306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2255F5E-A87F-40A4-A70A-8B727A821ED9}"/>
                </a:ext>
              </a:extLst>
            </p:cNvPr>
            <p:cNvSpPr/>
            <p:nvPr/>
          </p:nvSpPr>
          <p:spPr>
            <a:xfrm>
              <a:off x="7739060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F337035B-4891-47D5-AC26-4457E5DDAB08}"/>
                </a:ext>
              </a:extLst>
            </p:cNvPr>
            <p:cNvSpPr/>
            <p:nvPr/>
          </p:nvSpPr>
          <p:spPr>
            <a:xfrm>
              <a:off x="8821814" y="3944465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C78FBF85-4E23-4EB9-8FE5-9CE76AA5F9C4}"/>
                </a:ext>
              </a:extLst>
            </p:cNvPr>
            <p:cNvSpPr/>
            <p:nvPr/>
          </p:nvSpPr>
          <p:spPr>
            <a:xfrm>
              <a:off x="9904565" y="3909764"/>
              <a:ext cx="651221" cy="65122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7367A23-2A83-4E19-9C93-5004DD028A96}"/>
                </a:ext>
              </a:extLst>
            </p:cNvPr>
            <p:cNvSpPr/>
            <p:nvPr/>
          </p:nvSpPr>
          <p:spPr>
            <a:xfrm>
              <a:off x="1249564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2EB10C84-B00F-4483-B8E5-D8BFFB3FC9A5}"/>
                </a:ext>
              </a:extLst>
            </p:cNvPr>
            <p:cNvSpPr/>
            <p:nvPr/>
          </p:nvSpPr>
          <p:spPr>
            <a:xfrm>
              <a:off x="2332318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E87E644-73DB-4921-BE01-7F179E12C70D}"/>
                </a:ext>
              </a:extLst>
            </p:cNvPr>
            <p:cNvSpPr/>
            <p:nvPr/>
          </p:nvSpPr>
          <p:spPr>
            <a:xfrm>
              <a:off x="3415072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4699BDFD-5634-46A7-9ED0-2CF44FE4D50A}"/>
                </a:ext>
              </a:extLst>
            </p:cNvPr>
            <p:cNvSpPr/>
            <p:nvPr/>
          </p:nvSpPr>
          <p:spPr>
            <a:xfrm>
              <a:off x="4497827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1E7E11A5-C7CF-4731-B38F-7BB7F4520AF7}"/>
                </a:ext>
              </a:extLst>
            </p:cNvPr>
            <p:cNvSpPr/>
            <p:nvPr/>
          </p:nvSpPr>
          <p:spPr>
            <a:xfrm>
              <a:off x="5580581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BB2C7E0E-D137-4BD8-8D18-8C553595231E}"/>
                </a:ext>
              </a:extLst>
            </p:cNvPr>
            <p:cNvSpPr/>
            <p:nvPr/>
          </p:nvSpPr>
          <p:spPr>
            <a:xfrm>
              <a:off x="6663335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65D3FD6A-F4CF-4CDA-8F0B-9D9567F2187C}"/>
                </a:ext>
              </a:extLst>
            </p:cNvPr>
            <p:cNvSpPr/>
            <p:nvPr/>
          </p:nvSpPr>
          <p:spPr>
            <a:xfrm>
              <a:off x="7746089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EDEFD4EE-5D99-42BD-994A-F5751A4A8667}"/>
                </a:ext>
              </a:extLst>
            </p:cNvPr>
            <p:cNvSpPr/>
            <p:nvPr/>
          </p:nvSpPr>
          <p:spPr>
            <a:xfrm>
              <a:off x="8828843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ADA0AB7-D7B3-47ED-96B4-5E4ED45895CA}"/>
                </a:ext>
              </a:extLst>
            </p:cNvPr>
            <p:cNvSpPr/>
            <p:nvPr/>
          </p:nvSpPr>
          <p:spPr>
            <a:xfrm>
              <a:off x="9911594" y="2445007"/>
              <a:ext cx="651221" cy="651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B86EFB7A-2FDF-45E5-B5E5-06DDBE372416}"/>
                </a:ext>
              </a:extLst>
            </p:cNvPr>
            <p:cNvSpPr/>
            <p:nvPr/>
          </p:nvSpPr>
          <p:spPr>
            <a:xfrm>
              <a:off x="1249564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9FD61BC2-F6B5-4534-BCD9-0A20D9066492}"/>
                </a:ext>
              </a:extLst>
            </p:cNvPr>
            <p:cNvSpPr/>
            <p:nvPr/>
          </p:nvSpPr>
          <p:spPr>
            <a:xfrm>
              <a:off x="2332318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3ECF2D7E-91AF-46D9-98EF-94A5ED49D902}"/>
                </a:ext>
              </a:extLst>
            </p:cNvPr>
            <p:cNvSpPr/>
            <p:nvPr/>
          </p:nvSpPr>
          <p:spPr>
            <a:xfrm>
              <a:off x="3415072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DF96B5A-7350-49ED-8AED-F289945B49C6}"/>
                </a:ext>
              </a:extLst>
            </p:cNvPr>
            <p:cNvSpPr/>
            <p:nvPr/>
          </p:nvSpPr>
          <p:spPr>
            <a:xfrm>
              <a:off x="4497827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DA2355F-4372-4D12-AA6C-26791906D2AC}"/>
                </a:ext>
              </a:extLst>
            </p:cNvPr>
            <p:cNvSpPr/>
            <p:nvPr/>
          </p:nvSpPr>
          <p:spPr>
            <a:xfrm>
              <a:off x="5580581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F7A9F1EC-F931-4791-8DB7-675AF36AC224}"/>
                </a:ext>
              </a:extLst>
            </p:cNvPr>
            <p:cNvSpPr/>
            <p:nvPr/>
          </p:nvSpPr>
          <p:spPr>
            <a:xfrm>
              <a:off x="6663335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9DDA82F4-42A4-42DB-9F04-AE854CFAA417}"/>
                </a:ext>
              </a:extLst>
            </p:cNvPr>
            <p:cNvSpPr/>
            <p:nvPr/>
          </p:nvSpPr>
          <p:spPr>
            <a:xfrm>
              <a:off x="7746089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6F78BDE9-5CBE-4E6A-8C1B-C7BD561BEE7E}"/>
                </a:ext>
              </a:extLst>
            </p:cNvPr>
            <p:cNvSpPr/>
            <p:nvPr/>
          </p:nvSpPr>
          <p:spPr>
            <a:xfrm>
              <a:off x="8828843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207536B0-C9E2-4E89-8A94-D92A674A2E07}"/>
                </a:ext>
              </a:extLst>
            </p:cNvPr>
            <p:cNvSpPr/>
            <p:nvPr/>
          </p:nvSpPr>
          <p:spPr>
            <a:xfrm>
              <a:off x="9911594" y="980249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B73C32D2-391F-498A-90DD-CA5740003C5D}"/>
                </a:ext>
              </a:extLst>
            </p:cNvPr>
            <p:cNvCxnSpPr>
              <a:cxnSpLocks/>
              <a:stCxn id="359" idx="7"/>
              <a:endCxn id="369" idx="3"/>
            </p:cNvCxnSpPr>
            <p:nvPr/>
          </p:nvCxnSpPr>
          <p:spPr>
            <a:xfrm flipV="1">
              <a:off x="2872487" y="4500315"/>
              <a:ext cx="629300" cy="100427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E581B96B-AA63-48C7-B678-D39EC5CDC9CC}"/>
                </a:ext>
              </a:extLst>
            </p:cNvPr>
            <p:cNvCxnSpPr>
              <a:stCxn id="360" idx="0"/>
              <a:endCxn id="369" idx="4"/>
            </p:cNvCxnSpPr>
            <p:nvPr/>
          </p:nvCxnSpPr>
          <p:spPr>
            <a:xfrm flipV="1">
              <a:off x="3725000" y="4595684"/>
              <a:ext cx="7030" cy="81353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1404FA3A-0AE9-42B3-8A2A-DA4EE1FE4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334" y="4470519"/>
              <a:ext cx="622271" cy="10067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42F61103-08FC-440E-94F8-8CA42FDD3824}"/>
                </a:ext>
              </a:extLst>
            </p:cNvPr>
            <p:cNvCxnSpPr/>
            <p:nvPr/>
          </p:nvCxnSpPr>
          <p:spPr>
            <a:xfrm flipV="1">
              <a:off x="5889847" y="4565888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5D694A79-01CC-44C5-B508-0C03E9FD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964" y="4470519"/>
              <a:ext cx="622271" cy="10067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>
              <a:extLst>
                <a:ext uri="{FF2B5EF4-FFF2-40B4-BE49-F238E27FC236}">
                  <a16:creationId xmlns:a16="http://schemas.microsoft.com/office/drawing/2014/main" id="{AE8C90AB-BFDB-4845-AE8F-6F02F2032B35}"/>
                </a:ext>
              </a:extLst>
            </p:cNvPr>
            <p:cNvCxnSpPr/>
            <p:nvPr/>
          </p:nvCxnSpPr>
          <p:spPr>
            <a:xfrm flipV="1">
              <a:off x="8055478" y="4593230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52222996-4EEF-4B56-923F-4E9AF3347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8595" y="4470519"/>
              <a:ext cx="622271" cy="10067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F54F30F7-638C-4126-B90C-34744A14D015}"/>
                </a:ext>
              </a:extLst>
            </p:cNvPr>
            <p:cNvCxnSpPr/>
            <p:nvPr/>
          </p:nvCxnSpPr>
          <p:spPr>
            <a:xfrm flipV="1">
              <a:off x="10221108" y="4565888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A959AF88-2D67-4AAE-882D-FDECEB820361}"/>
                </a:ext>
              </a:extLst>
            </p:cNvPr>
            <p:cNvCxnSpPr>
              <a:cxnSpLocks/>
              <a:stCxn id="369" idx="7"/>
              <a:endCxn id="380" idx="3"/>
            </p:cNvCxnSpPr>
            <p:nvPr/>
          </p:nvCxnSpPr>
          <p:spPr>
            <a:xfrm flipV="1">
              <a:off x="3962271" y="3000857"/>
              <a:ext cx="1697995" cy="10389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C7BBA77E-914F-42F9-BAEE-5EBEED3D4F9E}"/>
                </a:ext>
              </a:extLst>
            </p:cNvPr>
            <p:cNvCxnSpPr/>
            <p:nvPr/>
          </p:nvCxnSpPr>
          <p:spPr>
            <a:xfrm flipV="1">
              <a:off x="5889847" y="3098678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17038BA1-A0D7-4ECA-93C6-9FE6E99E9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5841" y="3003310"/>
              <a:ext cx="1705025" cy="100672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8BC1D09D-3802-4138-AEC2-5045B30116F3}"/>
                </a:ext>
              </a:extLst>
            </p:cNvPr>
            <p:cNvCxnSpPr/>
            <p:nvPr/>
          </p:nvCxnSpPr>
          <p:spPr>
            <a:xfrm flipV="1">
              <a:off x="10220447" y="3098678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D3870604-6F85-4B3F-BDF4-A0571BD7FEC3}"/>
                </a:ext>
              </a:extLst>
            </p:cNvPr>
            <p:cNvCxnSpPr>
              <a:cxnSpLocks/>
              <a:endCxn id="393" idx="3"/>
            </p:cNvCxnSpPr>
            <p:nvPr/>
          </p:nvCxnSpPr>
          <p:spPr>
            <a:xfrm flipV="1">
              <a:off x="6068865" y="1536100"/>
              <a:ext cx="3922417" cy="95904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963D68BD-B07C-4990-9669-D8ABC54D70DD}"/>
                </a:ext>
              </a:extLst>
            </p:cNvPr>
            <p:cNvCxnSpPr/>
            <p:nvPr/>
          </p:nvCxnSpPr>
          <p:spPr>
            <a:xfrm flipV="1">
              <a:off x="10244895" y="1631469"/>
              <a:ext cx="0" cy="8159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7DACD8A-58EB-440A-9954-E2D8804CE057}"/>
                </a:ext>
              </a:extLst>
            </p:cNvPr>
            <p:cNvSpPr/>
            <p:nvPr/>
          </p:nvSpPr>
          <p:spPr>
            <a:xfrm>
              <a:off x="1439923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2E4C5F7F-3EDE-4315-AEA4-8815D870A1C0}"/>
                </a:ext>
              </a:extLst>
            </p:cNvPr>
            <p:cNvSpPr/>
            <p:nvPr/>
          </p:nvSpPr>
          <p:spPr>
            <a:xfrm>
              <a:off x="2522677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B848E0F-AC95-4D24-94F3-E8D7830FE56D}"/>
                </a:ext>
              </a:extLst>
            </p:cNvPr>
            <p:cNvSpPr/>
            <p:nvPr/>
          </p:nvSpPr>
          <p:spPr>
            <a:xfrm>
              <a:off x="3605432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B903388D-E5F7-4A01-8E69-3E8DFD4A74D2}"/>
                </a:ext>
              </a:extLst>
            </p:cNvPr>
            <p:cNvSpPr/>
            <p:nvPr/>
          </p:nvSpPr>
          <p:spPr>
            <a:xfrm>
              <a:off x="4688186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89E495A9-369F-4670-AA54-E8920B50D8FC}"/>
                </a:ext>
              </a:extLst>
            </p:cNvPr>
            <p:cNvSpPr/>
            <p:nvPr/>
          </p:nvSpPr>
          <p:spPr>
            <a:xfrm>
              <a:off x="5770940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FBA05284-E960-4063-AF7A-376DF6571498}"/>
                </a:ext>
              </a:extLst>
            </p:cNvPr>
            <p:cNvSpPr/>
            <p:nvPr/>
          </p:nvSpPr>
          <p:spPr>
            <a:xfrm>
              <a:off x="6853694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A0D87F53-6D81-48F1-A0F7-B44B9E2EB395}"/>
                </a:ext>
              </a:extLst>
            </p:cNvPr>
            <p:cNvSpPr/>
            <p:nvPr/>
          </p:nvSpPr>
          <p:spPr>
            <a:xfrm>
              <a:off x="7936449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4AD5E6DB-C176-49EF-B31F-853F20FD39B5}"/>
                </a:ext>
              </a:extLst>
            </p:cNvPr>
            <p:cNvSpPr/>
            <p:nvPr/>
          </p:nvSpPr>
          <p:spPr>
            <a:xfrm>
              <a:off x="9019203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D04FA414-F0DD-4139-A3B9-BD199F3EC265}"/>
                </a:ext>
              </a:extLst>
            </p:cNvPr>
            <p:cNvSpPr/>
            <p:nvPr/>
          </p:nvSpPr>
          <p:spPr>
            <a:xfrm>
              <a:off x="10101955" y="5218863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EBA08F4A-9465-40BE-A8EF-D363847159FF}"/>
                </a:ext>
              </a:extLst>
            </p:cNvPr>
            <p:cNvSpPr/>
            <p:nvPr/>
          </p:nvSpPr>
          <p:spPr>
            <a:xfrm>
              <a:off x="1446953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8E905407-3021-4C5A-A4C3-044E79DFAA9D}"/>
                </a:ext>
              </a:extLst>
            </p:cNvPr>
            <p:cNvSpPr/>
            <p:nvPr/>
          </p:nvSpPr>
          <p:spPr>
            <a:xfrm>
              <a:off x="2529707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3D533C3E-9F1B-4058-8772-A32E12B32486}"/>
                </a:ext>
              </a:extLst>
            </p:cNvPr>
            <p:cNvSpPr/>
            <p:nvPr/>
          </p:nvSpPr>
          <p:spPr>
            <a:xfrm>
              <a:off x="3612461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402A7CA0-7FD5-43AA-88DA-37CC8F53E29E}"/>
                </a:ext>
              </a:extLst>
            </p:cNvPr>
            <p:cNvSpPr/>
            <p:nvPr/>
          </p:nvSpPr>
          <p:spPr>
            <a:xfrm>
              <a:off x="4695216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5A83E893-F244-4475-9CF1-7AF7808D1794}"/>
                </a:ext>
              </a:extLst>
            </p:cNvPr>
            <p:cNvSpPr/>
            <p:nvPr/>
          </p:nvSpPr>
          <p:spPr>
            <a:xfrm>
              <a:off x="5777970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C42C5812-BAE5-45DB-9ECD-2A120D07CA0D}"/>
                </a:ext>
              </a:extLst>
            </p:cNvPr>
            <p:cNvSpPr/>
            <p:nvPr/>
          </p:nvSpPr>
          <p:spPr>
            <a:xfrm>
              <a:off x="6846665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47557EB4-946E-4BBE-B051-B617C97755C2}"/>
                </a:ext>
              </a:extLst>
            </p:cNvPr>
            <p:cNvSpPr/>
            <p:nvPr/>
          </p:nvSpPr>
          <p:spPr>
            <a:xfrm>
              <a:off x="7929419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3A87B379-645C-4BFE-ACC2-6A242AB014C1}"/>
                </a:ext>
              </a:extLst>
            </p:cNvPr>
            <p:cNvSpPr/>
            <p:nvPr/>
          </p:nvSpPr>
          <p:spPr>
            <a:xfrm>
              <a:off x="9012173" y="37541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5C467403-F7D6-46D5-9443-2AF30D95BC85}"/>
                </a:ext>
              </a:extLst>
            </p:cNvPr>
            <p:cNvSpPr/>
            <p:nvPr/>
          </p:nvSpPr>
          <p:spPr>
            <a:xfrm>
              <a:off x="10094925" y="3719406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493C9F20-B53C-4254-A717-C3E4D8666F12}"/>
                </a:ext>
              </a:extLst>
            </p:cNvPr>
            <p:cNvSpPr/>
            <p:nvPr/>
          </p:nvSpPr>
          <p:spPr>
            <a:xfrm>
              <a:off x="1439923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DF7B6399-4D4E-4019-9188-64DA751AE54F}"/>
                </a:ext>
              </a:extLst>
            </p:cNvPr>
            <p:cNvSpPr/>
            <p:nvPr/>
          </p:nvSpPr>
          <p:spPr>
            <a:xfrm>
              <a:off x="2522677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C61986F6-1450-45D4-8673-999D7311C160}"/>
                </a:ext>
              </a:extLst>
            </p:cNvPr>
            <p:cNvSpPr/>
            <p:nvPr/>
          </p:nvSpPr>
          <p:spPr>
            <a:xfrm>
              <a:off x="3605432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993D9F08-5E63-4AC1-9660-044B7B26BCD7}"/>
                </a:ext>
              </a:extLst>
            </p:cNvPr>
            <p:cNvSpPr/>
            <p:nvPr/>
          </p:nvSpPr>
          <p:spPr>
            <a:xfrm>
              <a:off x="4688186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BA13029F-C490-4DEC-9F9F-57616ED9D819}"/>
                </a:ext>
              </a:extLst>
            </p:cNvPr>
            <p:cNvSpPr/>
            <p:nvPr/>
          </p:nvSpPr>
          <p:spPr>
            <a:xfrm>
              <a:off x="5770940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1426CD93-41B7-45FE-98AD-316BDDF02382}"/>
                </a:ext>
              </a:extLst>
            </p:cNvPr>
            <p:cNvSpPr/>
            <p:nvPr/>
          </p:nvSpPr>
          <p:spPr>
            <a:xfrm>
              <a:off x="6853694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61E6407-3F7F-47C1-8D84-C76627C71D4E}"/>
                </a:ext>
              </a:extLst>
            </p:cNvPr>
            <p:cNvSpPr/>
            <p:nvPr/>
          </p:nvSpPr>
          <p:spPr>
            <a:xfrm>
              <a:off x="7936449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DB2326F-7FC5-4E9A-A448-73055748F206}"/>
                </a:ext>
              </a:extLst>
            </p:cNvPr>
            <p:cNvSpPr/>
            <p:nvPr/>
          </p:nvSpPr>
          <p:spPr>
            <a:xfrm>
              <a:off x="9019203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1857AA99-21E7-40FD-8A05-9D99815EA9E2}"/>
                </a:ext>
              </a:extLst>
            </p:cNvPr>
            <p:cNvSpPr/>
            <p:nvPr/>
          </p:nvSpPr>
          <p:spPr>
            <a:xfrm>
              <a:off x="10101955" y="225464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28BF62C4-0D76-4757-9115-CE5843DEB385}"/>
                </a:ext>
              </a:extLst>
            </p:cNvPr>
            <p:cNvSpPr/>
            <p:nvPr/>
          </p:nvSpPr>
          <p:spPr>
            <a:xfrm>
              <a:off x="1439923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F232D163-6B60-4A70-8576-217F8A724313}"/>
                </a:ext>
              </a:extLst>
            </p:cNvPr>
            <p:cNvSpPr/>
            <p:nvPr/>
          </p:nvSpPr>
          <p:spPr>
            <a:xfrm>
              <a:off x="2522677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3670433-379E-4763-9584-AD7FE0A59543}"/>
                </a:ext>
              </a:extLst>
            </p:cNvPr>
            <p:cNvSpPr/>
            <p:nvPr/>
          </p:nvSpPr>
          <p:spPr>
            <a:xfrm>
              <a:off x="3605432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1D4A397-3D60-4197-AE98-C611ED647380}"/>
                </a:ext>
              </a:extLst>
            </p:cNvPr>
            <p:cNvSpPr/>
            <p:nvPr/>
          </p:nvSpPr>
          <p:spPr>
            <a:xfrm>
              <a:off x="4688186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74A2B93-A358-4FF9-8652-0E332168B282}"/>
                </a:ext>
              </a:extLst>
            </p:cNvPr>
            <p:cNvSpPr/>
            <p:nvPr/>
          </p:nvSpPr>
          <p:spPr>
            <a:xfrm>
              <a:off x="5770940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0A4C874-C240-485F-91FE-C1076798BDC6}"/>
                </a:ext>
              </a:extLst>
            </p:cNvPr>
            <p:cNvSpPr/>
            <p:nvPr/>
          </p:nvSpPr>
          <p:spPr>
            <a:xfrm>
              <a:off x="6853694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01BA3E6C-C576-411E-A92A-A4FE4EF2279E}"/>
                </a:ext>
              </a:extLst>
            </p:cNvPr>
            <p:cNvSpPr/>
            <p:nvPr/>
          </p:nvSpPr>
          <p:spPr>
            <a:xfrm>
              <a:off x="7936449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A69CF071-D7A9-4C96-BE97-AF4E4C3B3C43}"/>
                </a:ext>
              </a:extLst>
            </p:cNvPr>
            <p:cNvSpPr/>
            <p:nvPr/>
          </p:nvSpPr>
          <p:spPr>
            <a:xfrm>
              <a:off x="9019203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21801BB4-34A8-42D0-B90A-777715731F29}"/>
                </a:ext>
              </a:extLst>
            </p:cNvPr>
            <p:cNvSpPr/>
            <p:nvPr/>
          </p:nvSpPr>
          <p:spPr>
            <a:xfrm>
              <a:off x="10101955" y="789891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066DC016-91E2-43FD-BBDF-9548BA951B20}"/>
                </a:ext>
              </a:extLst>
            </p:cNvPr>
            <p:cNvSpPr/>
            <p:nvPr/>
          </p:nvSpPr>
          <p:spPr>
            <a:xfrm>
              <a:off x="1376470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1307140E-80D4-4269-B318-2B28F3ED4BE8}"/>
                </a:ext>
              </a:extLst>
            </p:cNvPr>
            <p:cNvSpPr/>
            <p:nvPr/>
          </p:nvSpPr>
          <p:spPr>
            <a:xfrm>
              <a:off x="2459224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7651507-4819-4090-BDF8-DC10BE583AD8}"/>
                </a:ext>
              </a:extLst>
            </p:cNvPr>
            <p:cNvSpPr/>
            <p:nvPr/>
          </p:nvSpPr>
          <p:spPr>
            <a:xfrm>
              <a:off x="3541979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F50E60E3-31F2-4AA6-A09F-AAD42031764C}"/>
                </a:ext>
              </a:extLst>
            </p:cNvPr>
            <p:cNvSpPr/>
            <p:nvPr/>
          </p:nvSpPr>
          <p:spPr>
            <a:xfrm>
              <a:off x="4624733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A5A6243D-AC7F-4413-B596-1CD6C16ED0C2}"/>
                </a:ext>
              </a:extLst>
            </p:cNvPr>
            <p:cNvSpPr/>
            <p:nvPr/>
          </p:nvSpPr>
          <p:spPr>
            <a:xfrm>
              <a:off x="5707487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7BAB13A2-2874-4603-B3EA-0238D7F02F13}"/>
                </a:ext>
              </a:extLst>
            </p:cNvPr>
            <p:cNvSpPr/>
            <p:nvPr/>
          </p:nvSpPr>
          <p:spPr>
            <a:xfrm>
              <a:off x="6790241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9BEB54E4-7DD7-4D90-B700-3F92F93B28AD}"/>
                </a:ext>
              </a:extLst>
            </p:cNvPr>
            <p:cNvSpPr/>
            <p:nvPr/>
          </p:nvSpPr>
          <p:spPr>
            <a:xfrm>
              <a:off x="7872996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00130E57-9DF8-4030-BEFF-7B165338AB4C}"/>
                </a:ext>
              </a:extLst>
            </p:cNvPr>
            <p:cNvSpPr/>
            <p:nvPr/>
          </p:nvSpPr>
          <p:spPr>
            <a:xfrm>
              <a:off x="8955750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BF156DA5-7984-43D2-9500-8AE8602F1500}"/>
                </a:ext>
              </a:extLst>
            </p:cNvPr>
            <p:cNvSpPr/>
            <p:nvPr/>
          </p:nvSpPr>
          <p:spPr>
            <a:xfrm>
              <a:off x="10038502" y="5282316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D4BC8429-278C-45D0-A513-C748DED09806}"/>
                </a:ext>
              </a:extLst>
            </p:cNvPr>
            <p:cNvSpPr/>
            <p:nvPr/>
          </p:nvSpPr>
          <p:spPr>
            <a:xfrm>
              <a:off x="1383500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A1EE091D-6AB4-499B-BED4-DA163B2874B6}"/>
                </a:ext>
              </a:extLst>
            </p:cNvPr>
            <p:cNvSpPr/>
            <p:nvPr/>
          </p:nvSpPr>
          <p:spPr>
            <a:xfrm>
              <a:off x="2466254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F92C3F12-3D54-40BC-A2C0-768D58B92D04}"/>
                </a:ext>
              </a:extLst>
            </p:cNvPr>
            <p:cNvSpPr/>
            <p:nvPr/>
          </p:nvSpPr>
          <p:spPr>
            <a:xfrm>
              <a:off x="3549008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D86C57E3-B61F-4A54-B368-A18DA0B6027D}"/>
                </a:ext>
              </a:extLst>
            </p:cNvPr>
            <p:cNvSpPr/>
            <p:nvPr/>
          </p:nvSpPr>
          <p:spPr>
            <a:xfrm>
              <a:off x="4631763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1BE4CD96-DF61-41C2-824C-7443F40E7B42}"/>
                </a:ext>
              </a:extLst>
            </p:cNvPr>
            <p:cNvSpPr/>
            <p:nvPr/>
          </p:nvSpPr>
          <p:spPr>
            <a:xfrm>
              <a:off x="5714517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72FDBCCB-76AE-49AF-AE5F-8BB095947304}"/>
                </a:ext>
              </a:extLst>
            </p:cNvPr>
            <p:cNvSpPr/>
            <p:nvPr/>
          </p:nvSpPr>
          <p:spPr>
            <a:xfrm>
              <a:off x="6783212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F4ACC718-970B-4878-A177-505225A1CC0F}"/>
                </a:ext>
              </a:extLst>
            </p:cNvPr>
            <p:cNvSpPr/>
            <p:nvPr/>
          </p:nvSpPr>
          <p:spPr>
            <a:xfrm>
              <a:off x="7865966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BA8DFE51-BAFD-4D26-99CD-D81D2BFAC425}"/>
                </a:ext>
              </a:extLst>
            </p:cNvPr>
            <p:cNvSpPr/>
            <p:nvPr/>
          </p:nvSpPr>
          <p:spPr>
            <a:xfrm>
              <a:off x="8948720" y="38175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3D5ED501-3B18-419F-A480-4C42A7EE7672}"/>
                </a:ext>
              </a:extLst>
            </p:cNvPr>
            <p:cNvSpPr/>
            <p:nvPr/>
          </p:nvSpPr>
          <p:spPr>
            <a:xfrm>
              <a:off x="10031472" y="378285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E77AE0B-01DE-4D46-9156-56ADB4E45C1E}"/>
                </a:ext>
              </a:extLst>
            </p:cNvPr>
            <p:cNvSpPr/>
            <p:nvPr/>
          </p:nvSpPr>
          <p:spPr>
            <a:xfrm>
              <a:off x="1376470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C5C4D4A9-6822-4591-93F4-2F01895F5CCE}"/>
                </a:ext>
              </a:extLst>
            </p:cNvPr>
            <p:cNvSpPr/>
            <p:nvPr/>
          </p:nvSpPr>
          <p:spPr>
            <a:xfrm>
              <a:off x="2459224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DC68D845-292B-4702-894B-0C34F430771B}"/>
                </a:ext>
              </a:extLst>
            </p:cNvPr>
            <p:cNvSpPr/>
            <p:nvPr/>
          </p:nvSpPr>
          <p:spPr>
            <a:xfrm>
              <a:off x="3541979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2746983-CB75-4D8E-9F5B-1D30DA011B94}"/>
                </a:ext>
              </a:extLst>
            </p:cNvPr>
            <p:cNvSpPr/>
            <p:nvPr/>
          </p:nvSpPr>
          <p:spPr>
            <a:xfrm>
              <a:off x="4624733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39258C16-CC62-4C64-A35D-CEC2B0AC7519}"/>
                </a:ext>
              </a:extLst>
            </p:cNvPr>
            <p:cNvSpPr/>
            <p:nvPr/>
          </p:nvSpPr>
          <p:spPr>
            <a:xfrm>
              <a:off x="5707487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CABBC6E5-25B4-4781-9336-5A823B269C77}"/>
                </a:ext>
              </a:extLst>
            </p:cNvPr>
            <p:cNvSpPr/>
            <p:nvPr/>
          </p:nvSpPr>
          <p:spPr>
            <a:xfrm>
              <a:off x="6790241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0E1A77F4-DCC8-4CFF-871A-86C27F92533F}"/>
                </a:ext>
              </a:extLst>
            </p:cNvPr>
            <p:cNvSpPr/>
            <p:nvPr/>
          </p:nvSpPr>
          <p:spPr>
            <a:xfrm>
              <a:off x="7872996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78D6666F-72C1-4037-968D-0E1B137B0D3C}"/>
                </a:ext>
              </a:extLst>
            </p:cNvPr>
            <p:cNvSpPr/>
            <p:nvPr/>
          </p:nvSpPr>
          <p:spPr>
            <a:xfrm>
              <a:off x="8955750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1769FC3B-AAC7-4FEC-8839-E957CA66A30B}"/>
                </a:ext>
              </a:extLst>
            </p:cNvPr>
            <p:cNvSpPr/>
            <p:nvPr/>
          </p:nvSpPr>
          <p:spPr>
            <a:xfrm>
              <a:off x="10038502" y="231810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C3175ED9-CE03-4CD7-BD2D-5BA14E6EF382}"/>
                </a:ext>
              </a:extLst>
            </p:cNvPr>
            <p:cNvSpPr/>
            <p:nvPr/>
          </p:nvSpPr>
          <p:spPr>
            <a:xfrm>
              <a:off x="1376470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BF6FC17-47CE-493C-BF90-ABE9E6528F2E}"/>
                </a:ext>
              </a:extLst>
            </p:cNvPr>
            <p:cNvSpPr/>
            <p:nvPr/>
          </p:nvSpPr>
          <p:spPr>
            <a:xfrm>
              <a:off x="2459224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265740E0-1508-4772-952F-8473434A8F5A}"/>
                </a:ext>
              </a:extLst>
            </p:cNvPr>
            <p:cNvSpPr/>
            <p:nvPr/>
          </p:nvSpPr>
          <p:spPr>
            <a:xfrm>
              <a:off x="3541979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239A5822-0A55-4F8F-BDB7-B06C4B0BDA5A}"/>
                </a:ext>
              </a:extLst>
            </p:cNvPr>
            <p:cNvSpPr/>
            <p:nvPr/>
          </p:nvSpPr>
          <p:spPr>
            <a:xfrm>
              <a:off x="4624733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C410EDD1-0298-4061-8756-0ACE6DBC3E08}"/>
                </a:ext>
              </a:extLst>
            </p:cNvPr>
            <p:cNvSpPr/>
            <p:nvPr/>
          </p:nvSpPr>
          <p:spPr>
            <a:xfrm>
              <a:off x="5707487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650E2253-73E9-4FD9-8DA9-032C8FB662B0}"/>
                </a:ext>
              </a:extLst>
            </p:cNvPr>
            <p:cNvSpPr/>
            <p:nvPr/>
          </p:nvSpPr>
          <p:spPr>
            <a:xfrm>
              <a:off x="6790241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93B8427A-9AD8-4536-8D6C-4FE137160E20}"/>
                </a:ext>
              </a:extLst>
            </p:cNvPr>
            <p:cNvSpPr/>
            <p:nvPr/>
          </p:nvSpPr>
          <p:spPr>
            <a:xfrm>
              <a:off x="7872996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BB60BE58-41BA-4CF3-97F2-1973C5C8CB65}"/>
                </a:ext>
              </a:extLst>
            </p:cNvPr>
            <p:cNvSpPr/>
            <p:nvPr/>
          </p:nvSpPr>
          <p:spPr>
            <a:xfrm>
              <a:off x="8955750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2F560F9-A560-475B-B5AF-0972730DAB39}"/>
                </a:ext>
              </a:extLst>
            </p:cNvPr>
            <p:cNvSpPr/>
            <p:nvPr/>
          </p:nvSpPr>
          <p:spPr>
            <a:xfrm>
              <a:off x="10038502" y="85334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386ED4F4-163C-40BB-8736-7802D93B6666}"/>
                </a:ext>
              </a:extLst>
            </p:cNvPr>
            <p:cNvSpPr/>
            <p:nvPr/>
          </p:nvSpPr>
          <p:spPr>
            <a:xfrm>
              <a:off x="1313017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63A71BB-DDFA-464C-BD53-B9C460148A0B}"/>
                </a:ext>
              </a:extLst>
            </p:cNvPr>
            <p:cNvSpPr/>
            <p:nvPr/>
          </p:nvSpPr>
          <p:spPr>
            <a:xfrm>
              <a:off x="2395771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BF7C12EA-4D85-4A9E-88B4-E8C6EC97F7A9}"/>
                </a:ext>
              </a:extLst>
            </p:cNvPr>
            <p:cNvSpPr/>
            <p:nvPr/>
          </p:nvSpPr>
          <p:spPr>
            <a:xfrm>
              <a:off x="3478526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FF652272-B2D8-496A-9919-95834E1CB5E5}"/>
                </a:ext>
              </a:extLst>
            </p:cNvPr>
            <p:cNvSpPr/>
            <p:nvPr/>
          </p:nvSpPr>
          <p:spPr>
            <a:xfrm>
              <a:off x="4561280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F18BECE7-3DB1-4D3E-BA90-B7EE48A0936B}"/>
                </a:ext>
              </a:extLst>
            </p:cNvPr>
            <p:cNvSpPr/>
            <p:nvPr/>
          </p:nvSpPr>
          <p:spPr>
            <a:xfrm>
              <a:off x="5644034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B9E6EFAB-09B9-4438-BABE-B4B39C845CC8}"/>
                </a:ext>
              </a:extLst>
            </p:cNvPr>
            <p:cNvSpPr/>
            <p:nvPr/>
          </p:nvSpPr>
          <p:spPr>
            <a:xfrm>
              <a:off x="6726788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17A19B40-C2BA-4A9F-96FF-D970E9EE03E6}"/>
                </a:ext>
              </a:extLst>
            </p:cNvPr>
            <p:cNvSpPr/>
            <p:nvPr/>
          </p:nvSpPr>
          <p:spPr>
            <a:xfrm>
              <a:off x="7809543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D3131D2A-390F-425B-92DF-C746A384D526}"/>
                </a:ext>
              </a:extLst>
            </p:cNvPr>
            <p:cNvSpPr/>
            <p:nvPr/>
          </p:nvSpPr>
          <p:spPr>
            <a:xfrm>
              <a:off x="8892297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EAD0A61-12EB-4736-AA60-E2B5FB869C49}"/>
                </a:ext>
              </a:extLst>
            </p:cNvPr>
            <p:cNvSpPr/>
            <p:nvPr/>
          </p:nvSpPr>
          <p:spPr>
            <a:xfrm>
              <a:off x="9975049" y="5345768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724895FE-A7AF-487A-A715-3B6B7123D3F1}"/>
                </a:ext>
              </a:extLst>
            </p:cNvPr>
            <p:cNvSpPr/>
            <p:nvPr/>
          </p:nvSpPr>
          <p:spPr>
            <a:xfrm>
              <a:off x="1320047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D9D8F895-893F-4023-81D8-560C6551F22F}"/>
                </a:ext>
              </a:extLst>
            </p:cNvPr>
            <p:cNvSpPr/>
            <p:nvPr/>
          </p:nvSpPr>
          <p:spPr>
            <a:xfrm>
              <a:off x="2402801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14E6EF5D-F59C-43E8-989F-D841E4CED196}"/>
                </a:ext>
              </a:extLst>
            </p:cNvPr>
            <p:cNvSpPr/>
            <p:nvPr/>
          </p:nvSpPr>
          <p:spPr>
            <a:xfrm>
              <a:off x="3485555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F611A694-3836-4388-B47A-9A58FE3870B7}"/>
                </a:ext>
              </a:extLst>
            </p:cNvPr>
            <p:cNvSpPr/>
            <p:nvPr/>
          </p:nvSpPr>
          <p:spPr>
            <a:xfrm>
              <a:off x="4568310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69756694-564C-4D85-BC99-7AE323EF893F}"/>
                </a:ext>
              </a:extLst>
            </p:cNvPr>
            <p:cNvSpPr/>
            <p:nvPr/>
          </p:nvSpPr>
          <p:spPr>
            <a:xfrm>
              <a:off x="5651064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E5BE43D4-6993-4930-A07D-3258983B92B9}"/>
                </a:ext>
              </a:extLst>
            </p:cNvPr>
            <p:cNvSpPr/>
            <p:nvPr/>
          </p:nvSpPr>
          <p:spPr>
            <a:xfrm>
              <a:off x="6719759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A6EDA8E2-0A1D-4E32-97A2-F77836616FBD}"/>
                </a:ext>
              </a:extLst>
            </p:cNvPr>
            <p:cNvSpPr/>
            <p:nvPr/>
          </p:nvSpPr>
          <p:spPr>
            <a:xfrm>
              <a:off x="7802513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92A95CAB-8B36-4DA3-B6BD-7508DC3A7AEE}"/>
                </a:ext>
              </a:extLst>
            </p:cNvPr>
            <p:cNvSpPr/>
            <p:nvPr/>
          </p:nvSpPr>
          <p:spPr>
            <a:xfrm>
              <a:off x="8885267" y="388101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DE5F6CA0-3C50-45F5-957C-7F1E399FABE9}"/>
                </a:ext>
              </a:extLst>
            </p:cNvPr>
            <p:cNvSpPr/>
            <p:nvPr/>
          </p:nvSpPr>
          <p:spPr>
            <a:xfrm>
              <a:off x="9968019" y="384631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C66C8F4F-9797-443F-8B4F-DE1C9BC1676F}"/>
                </a:ext>
              </a:extLst>
            </p:cNvPr>
            <p:cNvSpPr/>
            <p:nvPr/>
          </p:nvSpPr>
          <p:spPr>
            <a:xfrm>
              <a:off x="1313017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51A2CC03-9B62-4A9C-B6A9-B23F22F22FDE}"/>
                </a:ext>
              </a:extLst>
            </p:cNvPr>
            <p:cNvSpPr/>
            <p:nvPr/>
          </p:nvSpPr>
          <p:spPr>
            <a:xfrm>
              <a:off x="2395771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E93C0EA6-1B18-4967-B103-F05402E32884}"/>
                </a:ext>
              </a:extLst>
            </p:cNvPr>
            <p:cNvSpPr/>
            <p:nvPr/>
          </p:nvSpPr>
          <p:spPr>
            <a:xfrm>
              <a:off x="3478526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F206C507-B367-4A34-8BB3-69825858102B}"/>
                </a:ext>
              </a:extLst>
            </p:cNvPr>
            <p:cNvSpPr/>
            <p:nvPr/>
          </p:nvSpPr>
          <p:spPr>
            <a:xfrm>
              <a:off x="4561280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7B51CDBC-AF00-43BB-9E59-455DEE67ADED}"/>
                </a:ext>
              </a:extLst>
            </p:cNvPr>
            <p:cNvSpPr/>
            <p:nvPr/>
          </p:nvSpPr>
          <p:spPr>
            <a:xfrm>
              <a:off x="5644034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A421CF5B-4026-46FB-93B6-AAB08D36AE2E}"/>
                </a:ext>
              </a:extLst>
            </p:cNvPr>
            <p:cNvSpPr/>
            <p:nvPr/>
          </p:nvSpPr>
          <p:spPr>
            <a:xfrm>
              <a:off x="6726788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DA5ED831-2CEF-4862-A6E3-854E4464DC5C}"/>
                </a:ext>
              </a:extLst>
            </p:cNvPr>
            <p:cNvSpPr/>
            <p:nvPr/>
          </p:nvSpPr>
          <p:spPr>
            <a:xfrm>
              <a:off x="7809543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36EFD819-F52D-4B40-B51C-05E6FCA0BAE2}"/>
                </a:ext>
              </a:extLst>
            </p:cNvPr>
            <p:cNvSpPr/>
            <p:nvPr/>
          </p:nvSpPr>
          <p:spPr>
            <a:xfrm>
              <a:off x="8892297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56BD35A-51DC-4EFB-97CB-B1E136C9D70E}"/>
                </a:ext>
              </a:extLst>
            </p:cNvPr>
            <p:cNvSpPr/>
            <p:nvPr/>
          </p:nvSpPr>
          <p:spPr>
            <a:xfrm>
              <a:off x="9975049" y="23815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9041FD6B-B01B-4A62-91AB-5CCF6CB7B193}"/>
                </a:ext>
              </a:extLst>
            </p:cNvPr>
            <p:cNvSpPr/>
            <p:nvPr/>
          </p:nvSpPr>
          <p:spPr>
            <a:xfrm>
              <a:off x="1313017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F602E0BB-3EC1-43CE-96BF-EA182140BCF9}"/>
                </a:ext>
              </a:extLst>
            </p:cNvPr>
            <p:cNvSpPr/>
            <p:nvPr/>
          </p:nvSpPr>
          <p:spPr>
            <a:xfrm>
              <a:off x="2395771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E5DCE673-749A-4207-9700-A4E491AB123B}"/>
                </a:ext>
              </a:extLst>
            </p:cNvPr>
            <p:cNvSpPr/>
            <p:nvPr/>
          </p:nvSpPr>
          <p:spPr>
            <a:xfrm>
              <a:off x="3478526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6E425A1E-90E6-47F5-9048-E58236048ACD}"/>
                </a:ext>
              </a:extLst>
            </p:cNvPr>
            <p:cNvSpPr/>
            <p:nvPr/>
          </p:nvSpPr>
          <p:spPr>
            <a:xfrm>
              <a:off x="4561280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80EB3F7E-A9AA-4D17-9CFA-685AA2A7EDEA}"/>
                </a:ext>
              </a:extLst>
            </p:cNvPr>
            <p:cNvSpPr/>
            <p:nvPr/>
          </p:nvSpPr>
          <p:spPr>
            <a:xfrm>
              <a:off x="5644034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B85D8A4-4A21-4898-9F47-D96C4D3CCF21}"/>
                </a:ext>
              </a:extLst>
            </p:cNvPr>
            <p:cNvSpPr/>
            <p:nvPr/>
          </p:nvSpPr>
          <p:spPr>
            <a:xfrm>
              <a:off x="6726788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491FAE14-CF68-4DA1-9FC4-6609F090F069}"/>
                </a:ext>
              </a:extLst>
            </p:cNvPr>
            <p:cNvSpPr/>
            <p:nvPr/>
          </p:nvSpPr>
          <p:spPr>
            <a:xfrm>
              <a:off x="7809543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6E640F95-B0A1-42D2-A991-EE9AD9EF7DA6}"/>
                </a:ext>
              </a:extLst>
            </p:cNvPr>
            <p:cNvSpPr/>
            <p:nvPr/>
          </p:nvSpPr>
          <p:spPr>
            <a:xfrm>
              <a:off x="8892297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2F1C5217-5B1D-45BB-A2D5-103119F81344}"/>
                </a:ext>
              </a:extLst>
            </p:cNvPr>
            <p:cNvSpPr/>
            <p:nvPr/>
          </p:nvSpPr>
          <p:spPr>
            <a:xfrm>
              <a:off x="9975049" y="91679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E660D4C5-F1DF-40D6-91D0-2ADAEDD07F98}"/>
                </a:ext>
              </a:extLst>
            </p:cNvPr>
            <p:cNvSpPr/>
            <p:nvPr/>
          </p:nvSpPr>
          <p:spPr>
            <a:xfrm>
              <a:off x="1503375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A289E51B-5CE3-4397-BF8D-66A0BA9A377E}"/>
                </a:ext>
              </a:extLst>
            </p:cNvPr>
            <p:cNvSpPr/>
            <p:nvPr/>
          </p:nvSpPr>
          <p:spPr>
            <a:xfrm>
              <a:off x="2586129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AD2F6950-3C23-484B-8A3C-7313067AA624}"/>
                </a:ext>
              </a:extLst>
            </p:cNvPr>
            <p:cNvSpPr/>
            <p:nvPr/>
          </p:nvSpPr>
          <p:spPr>
            <a:xfrm>
              <a:off x="3668884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D8677F79-D2BF-425B-A027-D2512B53BB9F}"/>
                </a:ext>
              </a:extLst>
            </p:cNvPr>
            <p:cNvSpPr/>
            <p:nvPr/>
          </p:nvSpPr>
          <p:spPr>
            <a:xfrm>
              <a:off x="4751638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5CD54471-3D50-40F9-8EA7-BBD4C132E9D5}"/>
                </a:ext>
              </a:extLst>
            </p:cNvPr>
            <p:cNvSpPr/>
            <p:nvPr/>
          </p:nvSpPr>
          <p:spPr>
            <a:xfrm>
              <a:off x="5834392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02246426-8F39-4726-8F01-36E8E548B37A}"/>
                </a:ext>
              </a:extLst>
            </p:cNvPr>
            <p:cNvSpPr/>
            <p:nvPr/>
          </p:nvSpPr>
          <p:spPr>
            <a:xfrm>
              <a:off x="6917146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D820F953-2B4F-4507-B959-11E2968153E9}"/>
                </a:ext>
              </a:extLst>
            </p:cNvPr>
            <p:cNvSpPr/>
            <p:nvPr/>
          </p:nvSpPr>
          <p:spPr>
            <a:xfrm>
              <a:off x="7999901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D8008E55-5F5B-4B88-A0A5-E772C94F2DB6}"/>
                </a:ext>
              </a:extLst>
            </p:cNvPr>
            <p:cNvSpPr/>
            <p:nvPr/>
          </p:nvSpPr>
          <p:spPr>
            <a:xfrm>
              <a:off x="9082655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7CBAAE3-491F-4B86-8F3E-980B3D9B6E35}"/>
                </a:ext>
              </a:extLst>
            </p:cNvPr>
            <p:cNvSpPr/>
            <p:nvPr/>
          </p:nvSpPr>
          <p:spPr>
            <a:xfrm>
              <a:off x="10165407" y="5155410"/>
              <a:ext cx="651220" cy="65122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62AE060D-113F-4377-8A2C-604E0C341004}"/>
                </a:ext>
              </a:extLst>
            </p:cNvPr>
            <p:cNvSpPr/>
            <p:nvPr/>
          </p:nvSpPr>
          <p:spPr>
            <a:xfrm>
              <a:off x="1510405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07BCE9B8-B575-411C-B0C1-4D3862D464E1}"/>
                </a:ext>
              </a:extLst>
            </p:cNvPr>
            <p:cNvSpPr/>
            <p:nvPr/>
          </p:nvSpPr>
          <p:spPr>
            <a:xfrm>
              <a:off x="2593159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A79AE2B7-35DF-4159-B532-4C6C9FE34C4D}"/>
                </a:ext>
              </a:extLst>
            </p:cNvPr>
            <p:cNvSpPr/>
            <p:nvPr/>
          </p:nvSpPr>
          <p:spPr>
            <a:xfrm>
              <a:off x="3675913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BAE28149-53E8-4B20-9FEF-D5CC96FA1FAA}"/>
                </a:ext>
              </a:extLst>
            </p:cNvPr>
            <p:cNvSpPr/>
            <p:nvPr/>
          </p:nvSpPr>
          <p:spPr>
            <a:xfrm>
              <a:off x="4758668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1B7B4B80-8EF2-4A88-B48E-B0F88A45BE00}"/>
                </a:ext>
              </a:extLst>
            </p:cNvPr>
            <p:cNvSpPr/>
            <p:nvPr/>
          </p:nvSpPr>
          <p:spPr>
            <a:xfrm>
              <a:off x="5841422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DF9E92EA-D9B5-45F2-924B-5580641A300C}"/>
                </a:ext>
              </a:extLst>
            </p:cNvPr>
            <p:cNvSpPr/>
            <p:nvPr/>
          </p:nvSpPr>
          <p:spPr>
            <a:xfrm>
              <a:off x="6910117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512E96D-EE43-4A1E-99A4-DFCAD24B20C5}"/>
                </a:ext>
              </a:extLst>
            </p:cNvPr>
            <p:cNvSpPr/>
            <p:nvPr/>
          </p:nvSpPr>
          <p:spPr>
            <a:xfrm>
              <a:off x="7992871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780FB104-60F8-4E24-8DC5-D39FAE8605CB}"/>
                </a:ext>
              </a:extLst>
            </p:cNvPr>
            <p:cNvSpPr/>
            <p:nvPr/>
          </p:nvSpPr>
          <p:spPr>
            <a:xfrm>
              <a:off x="9075625" y="36906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335FB5DC-5164-42CE-8404-EFDE9645481A}"/>
                </a:ext>
              </a:extLst>
            </p:cNvPr>
            <p:cNvSpPr/>
            <p:nvPr/>
          </p:nvSpPr>
          <p:spPr>
            <a:xfrm>
              <a:off x="10158377" y="3655953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D77B01E-0976-4DC4-BFEA-44DBA0639577}"/>
                </a:ext>
              </a:extLst>
            </p:cNvPr>
            <p:cNvSpPr/>
            <p:nvPr/>
          </p:nvSpPr>
          <p:spPr>
            <a:xfrm>
              <a:off x="1503375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7DCA1230-1141-471E-8088-E5E3732C3B99}"/>
                </a:ext>
              </a:extLst>
            </p:cNvPr>
            <p:cNvSpPr/>
            <p:nvPr/>
          </p:nvSpPr>
          <p:spPr>
            <a:xfrm>
              <a:off x="2586129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16714A88-1C46-42B6-9FEB-9A35571AE7AF}"/>
                </a:ext>
              </a:extLst>
            </p:cNvPr>
            <p:cNvSpPr/>
            <p:nvPr/>
          </p:nvSpPr>
          <p:spPr>
            <a:xfrm>
              <a:off x="3668884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651BF7A2-FCE7-4C57-916D-1CA5B5DBFBE7}"/>
                </a:ext>
              </a:extLst>
            </p:cNvPr>
            <p:cNvSpPr/>
            <p:nvPr/>
          </p:nvSpPr>
          <p:spPr>
            <a:xfrm>
              <a:off x="4751638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FF24BD5E-24E0-4782-AF00-742BCBE64001}"/>
                </a:ext>
              </a:extLst>
            </p:cNvPr>
            <p:cNvSpPr/>
            <p:nvPr/>
          </p:nvSpPr>
          <p:spPr>
            <a:xfrm>
              <a:off x="5834392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C0DE12-01B8-46D4-A045-35B2ECBEA4A8}"/>
                </a:ext>
              </a:extLst>
            </p:cNvPr>
            <p:cNvSpPr/>
            <p:nvPr/>
          </p:nvSpPr>
          <p:spPr>
            <a:xfrm>
              <a:off x="6917146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BBFB89D-C408-436B-B7E9-951557D79C15}"/>
                </a:ext>
              </a:extLst>
            </p:cNvPr>
            <p:cNvSpPr/>
            <p:nvPr/>
          </p:nvSpPr>
          <p:spPr>
            <a:xfrm>
              <a:off x="7999901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BB08C084-AAB7-45D4-825F-D50F4D3BEAF3}"/>
                </a:ext>
              </a:extLst>
            </p:cNvPr>
            <p:cNvSpPr/>
            <p:nvPr/>
          </p:nvSpPr>
          <p:spPr>
            <a:xfrm>
              <a:off x="9082655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3AF17A0C-B35D-4839-8163-918F62819C51}"/>
                </a:ext>
              </a:extLst>
            </p:cNvPr>
            <p:cNvSpPr/>
            <p:nvPr/>
          </p:nvSpPr>
          <p:spPr>
            <a:xfrm>
              <a:off x="10165407" y="219119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503D4339-D230-49BA-9B0A-06B66520FBE0}"/>
                </a:ext>
              </a:extLst>
            </p:cNvPr>
            <p:cNvSpPr/>
            <p:nvPr/>
          </p:nvSpPr>
          <p:spPr>
            <a:xfrm>
              <a:off x="1503375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6E3AD219-E473-4FDF-B479-C9E02612586C}"/>
                </a:ext>
              </a:extLst>
            </p:cNvPr>
            <p:cNvSpPr/>
            <p:nvPr/>
          </p:nvSpPr>
          <p:spPr>
            <a:xfrm>
              <a:off x="2586129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0EBD361-D901-4DBC-B814-7B8A953F13D0}"/>
                </a:ext>
              </a:extLst>
            </p:cNvPr>
            <p:cNvSpPr/>
            <p:nvPr/>
          </p:nvSpPr>
          <p:spPr>
            <a:xfrm>
              <a:off x="3668884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654BEB7C-945A-4344-AB68-F33AB45BF413}"/>
                </a:ext>
              </a:extLst>
            </p:cNvPr>
            <p:cNvSpPr/>
            <p:nvPr/>
          </p:nvSpPr>
          <p:spPr>
            <a:xfrm>
              <a:off x="4751638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A274442B-9D8F-4901-940E-CDE781009596}"/>
                </a:ext>
              </a:extLst>
            </p:cNvPr>
            <p:cNvSpPr/>
            <p:nvPr/>
          </p:nvSpPr>
          <p:spPr>
            <a:xfrm>
              <a:off x="5834392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2F004956-F5D1-49E1-9CBA-B50B8D6EC063}"/>
                </a:ext>
              </a:extLst>
            </p:cNvPr>
            <p:cNvSpPr/>
            <p:nvPr/>
          </p:nvSpPr>
          <p:spPr>
            <a:xfrm>
              <a:off x="6917146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FA761AF5-D645-4DDE-A257-CF8EF7C39B2D}"/>
                </a:ext>
              </a:extLst>
            </p:cNvPr>
            <p:cNvSpPr/>
            <p:nvPr/>
          </p:nvSpPr>
          <p:spPr>
            <a:xfrm>
              <a:off x="7999901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01C5B2B9-D2A6-401C-A00E-2DE83125653A}"/>
                </a:ext>
              </a:extLst>
            </p:cNvPr>
            <p:cNvSpPr/>
            <p:nvPr/>
          </p:nvSpPr>
          <p:spPr>
            <a:xfrm>
              <a:off x="9082655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7A13BF71-28DC-447A-B1D8-DEFAD6DFB8C8}"/>
                </a:ext>
              </a:extLst>
            </p:cNvPr>
            <p:cNvSpPr/>
            <p:nvPr/>
          </p:nvSpPr>
          <p:spPr>
            <a:xfrm>
              <a:off x="10165407" y="726438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3D728284-DA9A-42D9-85B9-72629ADC0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4363" y="4497403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Arrow Connector 553">
              <a:extLst>
                <a:ext uri="{FF2B5EF4-FFF2-40B4-BE49-F238E27FC236}">
                  <a16:creationId xmlns:a16="http://schemas.microsoft.com/office/drawing/2014/main" id="{2687CB3F-14B2-44C8-A4CC-28B4678CCEF4}"/>
                </a:ext>
              </a:extLst>
            </p:cNvPr>
            <p:cNvCxnSpPr/>
            <p:nvPr/>
          </p:nvCxnSpPr>
          <p:spPr>
            <a:xfrm flipV="1">
              <a:off x="3746876" y="4592772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CAEE51E2-3414-413D-88E2-A06BD830A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210" y="4467607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BACD59E5-521C-4A6D-B300-087C6AFDC27B}"/>
                </a:ext>
              </a:extLst>
            </p:cNvPr>
            <p:cNvCxnSpPr/>
            <p:nvPr/>
          </p:nvCxnSpPr>
          <p:spPr>
            <a:xfrm flipV="1">
              <a:off x="5911723" y="4562976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A6E7CEF6-3B39-4592-A21D-412261B9D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4840" y="4467607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62111AA5-D395-490D-B81D-167541E834FD}"/>
                </a:ext>
              </a:extLst>
            </p:cNvPr>
            <p:cNvCxnSpPr/>
            <p:nvPr/>
          </p:nvCxnSpPr>
          <p:spPr>
            <a:xfrm flipV="1">
              <a:off x="8077354" y="4590318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Arrow Connector 558">
              <a:extLst>
                <a:ext uri="{FF2B5EF4-FFF2-40B4-BE49-F238E27FC236}">
                  <a16:creationId xmlns:a16="http://schemas.microsoft.com/office/drawing/2014/main" id="{72CA8D74-173F-4B51-BDA1-2B0F1278C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0471" y="4467607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799246CB-F0F8-49C3-AD49-F65F9F2EF84B}"/>
                </a:ext>
              </a:extLst>
            </p:cNvPr>
            <p:cNvCxnSpPr/>
            <p:nvPr/>
          </p:nvCxnSpPr>
          <p:spPr>
            <a:xfrm flipV="1">
              <a:off x="10242984" y="4562976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E2AE8598-5F06-44BD-9BFE-5E40C92AB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147" y="2997945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57B47B50-0324-4203-A0CE-B5D29616D9FB}"/>
                </a:ext>
              </a:extLst>
            </p:cNvPr>
            <p:cNvCxnSpPr/>
            <p:nvPr/>
          </p:nvCxnSpPr>
          <p:spPr>
            <a:xfrm flipV="1">
              <a:off x="5911723" y="3095766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Arrow Connector 562">
              <a:extLst>
                <a:ext uri="{FF2B5EF4-FFF2-40B4-BE49-F238E27FC236}">
                  <a16:creationId xmlns:a16="http://schemas.microsoft.com/office/drawing/2014/main" id="{3E94A490-E389-438A-B96C-B89D7F756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7717" y="3000398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ED943A44-B07F-495A-BDAB-B2ACBB050EC2}"/>
                </a:ext>
              </a:extLst>
            </p:cNvPr>
            <p:cNvCxnSpPr/>
            <p:nvPr/>
          </p:nvCxnSpPr>
          <p:spPr>
            <a:xfrm flipV="1">
              <a:off x="10242323" y="3095766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023E35F8-B885-45DE-9F01-1B6B4377D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0741" y="1533188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id="{6F571B7E-6372-4990-89F8-25140BBC35A1}"/>
                </a:ext>
              </a:extLst>
            </p:cNvPr>
            <p:cNvCxnSpPr/>
            <p:nvPr/>
          </p:nvCxnSpPr>
          <p:spPr>
            <a:xfrm flipV="1">
              <a:off x="10266771" y="1628557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5DA1FCBB-5C0C-412F-B876-CCFD2EC31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434" y="4456268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089D4BA9-F655-4DB8-B1E3-A9DF5446BE5E}"/>
                </a:ext>
              </a:extLst>
            </p:cNvPr>
            <p:cNvCxnSpPr/>
            <p:nvPr/>
          </p:nvCxnSpPr>
          <p:spPr>
            <a:xfrm flipV="1">
              <a:off x="3798947" y="4551637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C2896483-503A-4E1F-9A63-7CC6B520B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1281" y="4426472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63DD5EE6-3021-4E2D-90AB-73A7C2CC0580}"/>
                </a:ext>
              </a:extLst>
            </p:cNvPr>
            <p:cNvCxnSpPr/>
            <p:nvPr/>
          </p:nvCxnSpPr>
          <p:spPr>
            <a:xfrm flipV="1">
              <a:off x="5963794" y="452184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99F10983-7F5A-4196-B64C-67F09C8D8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6911" y="4426472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399ACD51-3E5F-4018-B1F5-8262581C804C}"/>
                </a:ext>
              </a:extLst>
            </p:cNvPr>
            <p:cNvCxnSpPr/>
            <p:nvPr/>
          </p:nvCxnSpPr>
          <p:spPr>
            <a:xfrm flipV="1">
              <a:off x="8129425" y="454918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AD40C704-DEE0-4152-AA69-CF0F869BA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2542" y="4426472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A380D513-713A-4F73-BB99-30C6711B688E}"/>
                </a:ext>
              </a:extLst>
            </p:cNvPr>
            <p:cNvCxnSpPr/>
            <p:nvPr/>
          </p:nvCxnSpPr>
          <p:spPr>
            <a:xfrm flipV="1">
              <a:off x="10295055" y="452184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358882A9-D040-4ACF-A4B6-E7040BF4B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6218" y="2956810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>
              <a:extLst>
                <a:ext uri="{FF2B5EF4-FFF2-40B4-BE49-F238E27FC236}">
                  <a16:creationId xmlns:a16="http://schemas.microsoft.com/office/drawing/2014/main" id="{A171260A-B234-41F2-BF70-848082A2A6B2}"/>
                </a:ext>
              </a:extLst>
            </p:cNvPr>
            <p:cNvCxnSpPr/>
            <p:nvPr/>
          </p:nvCxnSpPr>
          <p:spPr>
            <a:xfrm flipV="1">
              <a:off x="5963794" y="305463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96088235-012C-4348-A1EA-3E878FE80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9788" y="2959263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2809B4FE-200F-415A-870A-6B91CE44D18D}"/>
                </a:ext>
              </a:extLst>
            </p:cNvPr>
            <p:cNvCxnSpPr/>
            <p:nvPr/>
          </p:nvCxnSpPr>
          <p:spPr>
            <a:xfrm flipV="1">
              <a:off x="10294394" y="305463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CE53EA69-038F-4370-A4C5-531A5364C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2812" y="1492053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D72EB206-89FA-4440-B7B2-DC049DB6798C}"/>
                </a:ext>
              </a:extLst>
            </p:cNvPr>
            <p:cNvCxnSpPr/>
            <p:nvPr/>
          </p:nvCxnSpPr>
          <p:spPr>
            <a:xfrm flipV="1">
              <a:off x="10318842" y="158742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>
              <a:extLst>
                <a:ext uri="{FF2B5EF4-FFF2-40B4-BE49-F238E27FC236}">
                  <a16:creationId xmlns:a16="http://schemas.microsoft.com/office/drawing/2014/main" id="{B225CEF7-61F3-47FC-9CBD-748D48D79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7786" y="4449376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CD7C66C3-25EB-414F-9984-C7836BA5939C}"/>
                </a:ext>
              </a:extLst>
            </p:cNvPr>
            <p:cNvCxnSpPr/>
            <p:nvPr/>
          </p:nvCxnSpPr>
          <p:spPr>
            <a:xfrm flipV="1">
              <a:off x="3890299" y="4544745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DEC70705-513D-488E-9BD8-EDCA385B7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2633" y="4419580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Arrow Connector 583">
              <a:extLst>
                <a:ext uri="{FF2B5EF4-FFF2-40B4-BE49-F238E27FC236}">
                  <a16:creationId xmlns:a16="http://schemas.microsoft.com/office/drawing/2014/main" id="{6C80F76C-A535-411B-A76F-592E599F7E8F}"/>
                </a:ext>
              </a:extLst>
            </p:cNvPr>
            <p:cNvCxnSpPr/>
            <p:nvPr/>
          </p:nvCxnSpPr>
          <p:spPr>
            <a:xfrm flipV="1">
              <a:off x="6055146" y="4514949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92A6CA8D-F4DA-4D06-B4FE-2412DC474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263" y="4419580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CBF1E74C-50DC-406E-A709-07A36488F2D5}"/>
                </a:ext>
              </a:extLst>
            </p:cNvPr>
            <p:cNvCxnSpPr/>
            <p:nvPr/>
          </p:nvCxnSpPr>
          <p:spPr>
            <a:xfrm flipV="1">
              <a:off x="8220777" y="4542291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6248DE1E-B646-4F94-83CC-D0988C311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3894" y="4419580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>
              <a:extLst>
                <a:ext uri="{FF2B5EF4-FFF2-40B4-BE49-F238E27FC236}">
                  <a16:creationId xmlns:a16="http://schemas.microsoft.com/office/drawing/2014/main" id="{C16A90EF-82A0-4641-AF26-31B79CD5E0B9}"/>
                </a:ext>
              </a:extLst>
            </p:cNvPr>
            <p:cNvCxnSpPr/>
            <p:nvPr/>
          </p:nvCxnSpPr>
          <p:spPr>
            <a:xfrm flipV="1">
              <a:off x="10386407" y="4514949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1B8D14DF-0D9A-4EAD-85D6-5C947C335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570" y="2949918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4BF6A138-0E8A-4161-A766-2C024E60E6EA}"/>
                </a:ext>
              </a:extLst>
            </p:cNvPr>
            <p:cNvCxnSpPr/>
            <p:nvPr/>
          </p:nvCxnSpPr>
          <p:spPr>
            <a:xfrm flipV="1">
              <a:off x="6055146" y="3047739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68023EAB-ABEA-4139-9240-FB059353C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1140" y="2952371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479AA68A-7040-4BB5-A012-F111668B0569}"/>
                </a:ext>
              </a:extLst>
            </p:cNvPr>
            <p:cNvCxnSpPr/>
            <p:nvPr/>
          </p:nvCxnSpPr>
          <p:spPr>
            <a:xfrm flipV="1">
              <a:off x="10385746" y="3047739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Arrow Connector 592">
              <a:extLst>
                <a:ext uri="{FF2B5EF4-FFF2-40B4-BE49-F238E27FC236}">
                  <a16:creationId xmlns:a16="http://schemas.microsoft.com/office/drawing/2014/main" id="{F813681F-B432-431A-8976-42A89CD33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4164" y="1485161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9F9D8C0D-3988-4355-BF8B-07E285171E40}"/>
                </a:ext>
              </a:extLst>
            </p:cNvPr>
            <p:cNvCxnSpPr/>
            <p:nvPr/>
          </p:nvCxnSpPr>
          <p:spPr>
            <a:xfrm flipV="1">
              <a:off x="10410194" y="1580530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E50856D2-92AB-4323-9148-C5590B721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786" y="4370050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D99608E9-8664-4FB1-8757-611F4164B960}"/>
                </a:ext>
              </a:extLst>
            </p:cNvPr>
            <p:cNvCxnSpPr/>
            <p:nvPr/>
          </p:nvCxnSpPr>
          <p:spPr>
            <a:xfrm flipV="1">
              <a:off x="3988299" y="4465419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0E1A4ABD-36AD-464C-AE4F-119B20F2A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0633" y="4340254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>
              <a:extLst>
                <a:ext uri="{FF2B5EF4-FFF2-40B4-BE49-F238E27FC236}">
                  <a16:creationId xmlns:a16="http://schemas.microsoft.com/office/drawing/2014/main" id="{1C4FBA30-64F1-48F4-83E1-B06554DDA095}"/>
                </a:ext>
              </a:extLst>
            </p:cNvPr>
            <p:cNvCxnSpPr/>
            <p:nvPr/>
          </p:nvCxnSpPr>
          <p:spPr>
            <a:xfrm flipV="1">
              <a:off x="6153146" y="443562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Arrow Connector 598">
              <a:extLst>
                <a:ext uri="{FF2B5EF4-FFF2-40B4-BE49-F238E27FC236}">
                  <a16:creationId xmlns:a16="http://schemas.microsoft.com/office/drawing/2014/main" id="{B70E1F08-CD66-4CDE-8F14-412AFAD9A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6263" y="4340254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Arrow Connector 599">
              <a:extLst>
                <a:ext uri="{FF2B5EF4-FFF2-40B4-BE49-F238E27FC236}">
                  <a16:creationId xmlns:a16="http://schemas.microsoft.com/office/drawing/2014/main" id="{9F8BF5F8-8D1B-40AB-B99F-D37CA3E06A74}"/>
                </a:ext>
              </a:extLst>
            </p:cNvPr>
            <p:cNvCxnSpPr/>
            <p:nvPr/>
          </p:nvCxnSpPr>
          <p:spPr>
            <a:xfrm flipV="1">
              <a:off x="8318777" y="4462965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7B534B2F-74C0-4470-9364-E50E8E963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1894" y="4340254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>
              <a:extLst>
                <a:ext uri="{FF2B5EF4-FFF2-40B4-BE49-F238E27FC236}">
                  <a16:creationId xmlns:a16="http://schemas.microsoft.com/office/drawing/2014/main" id="{06245159-88BC-43F2-8E8E-55305908F25B}"/>
                </a:ext>
              </a:extLst>
            </p:cNvPr>
            <p:cNvCxnSpPr/>
            <p:nvPr/>
          </p:nvCxnSpPr>
          <p:spPr>
            <a:xfrm flipV="1">
              <a:off x="10484407" y="443562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>
              <a:extLst>
                <a:ext uri="{FF2B5EF4-FFF2-40B4-BE49-F238E27FC236}">
                  <a16:creationId xmlns:a16="http://schemas.microsoft.com/office/drawing/2014/main" id="{509DDA2A-0460-422D-9CD7-9F78EB4062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5570" y="2870592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>
              <a:extLst>
                <a:ext uri="{FF2B5EF4-FFF2-40B4-BE49-F238E27FC236}">
                  <a16:creationId xmlns:a16="http://schemas.microsoft.com/office/drawing/2014/main" id="{72B52D24-271A-44F9-AE7A-636C6D36A83A}"/>
                </a:ext>
              </a:extLst>
            </p:cNvPr>
            <p:cNvCxnSpPr/>
            <p:nvPr/>
          </p:nvCxnSpPr>
          <p:spPr>
            <a:xfrm flipV="1">
              <a:off x="6153146" y="296841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>
              <a:extLst>
                <a:ext uri="{FF2B5EF4-FFF2-40B4-BE49-F238E27FC236}">
                  <a16:creationId xmlns:a16="http://schemas.microsoft.com/office/drawing/2014/main" id="{A81EED94-5B97-4D75-8949-702B92A20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9140" y="2873045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095DD189-CD4C-4ED7-9C60-A88C8C447353}"/>
                </a:ext>
              </a:extLst>
            </p:cNvPr>
            <p:cNvCxnSpPr/>
            <p:nvPr/>
          </p:nvCxnSpPr>
          <p:spPr>
            <a:xfrm flipV="1">
              <a:off x="10483746" y="296841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AFA26BD6-A1D5-49FB-AA6D-F010A1C85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2164" y="1405835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Arrow Connector 607">
              <a:extLst>
                <a:ext uri="{FF2B5EF4-FFF2-40B4-BE49-F238E27FC236}">
                  <a16:creationId xmlns:a16="http://schemas.microsoft.com/office/drawing/2014/main" id="{1045531C-CCA9-4F68-80A9-D019DFDC63F6}"/>
                </a:ext>
              </a:extLst>
            </p:cNvPr>
            <p:cNvCxnSpPr/>
            <p:nvPr/>
          </p:nvCxnSpPr>
          <p:spPr>
            <a:xfrm flipV="1">
              <a:off x="10508194" y="1501204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Arrow Connector 608">
              <a:extLst>
                <a:ext uri="{FF2B5EF4-FFF2-40B4-BE49-F238E27FC236}">
                  <a16:creationId xmlns:a16="http://schemas.microsoft.com/office/drawing/2014/main" id="{A7A21726-9135-48FD-9770-BD980AA5B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069" y="4270919"/>
              <a:ext cx="629300" cy="1004272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Arrow Connector 609">
              <a:extLst>
                <a:ext uri="{FF2B5EF4-FFF2-40B4-BE49-F238E27FC236}">
                  <a16:creationId xmlns:a16="http://schemas.microsoft.com/office/drawing/2014/main" id="{9D25EE65-7200-428C-8AEE-DEE8BF893518}"/>
                </a:ext>
              </a:extLst>
            </p:cNvPr>
            <p:cNvCxnSpPr/>
            <p:nvPr/>
          </p:nvCxnSpPr>
          <p:spPr>
            <a:xfrm flipV="1">
              <a:off x="4070582" y="4366288"/>
              <a:ext cx="7030" cy="813535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60E75484-CF30-4CD4-85D0-6F7E32449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916" y="4241123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id="{7D76D170-7BC5-4D63-A1CC-EBA877745FBD}"/>
                </a:ext>
              </a:extLst>
            </p:cNvPr>
            <p:cNvCxnSpPr/>
            <p:nvPr/>
          </p:nvCxnSpPr>
          <p:spPr>
            <a:xfrm flipV="1">
              <a:off x="6235429" y="433649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08618958-EA27-4937-9A35-D80F95FE0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8546" y="4241123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Arrow Connector 613">
              <a:extLst>
                <a:ext uri="{FF2B5EF4-FFF2-40B4-BE49-F238E27FC236}">
                  <a16:creationId xmlns:a16="http://schemas.microsoft.com/office/drawing/2014/main" id="{6B997D2C-A394-4E30-83C7-833FCCDBDB1A}"/>
                </a:ext>
              </a:extLst>
            </p:cNvPr>
            <p:cNvCxnSpPr/>
            <p:nvPr/>
          </p:nvCxnSpPr>
          <p:spPr>
            <a:xfrm flipV="1">
              <a:off x="8401060" y="4363834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4B27EBDE-3714-4989-B70F-E86A4D0CAC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4177" y="4241123"/>
              <a:ext cx="622271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FFCB9FB0-4EFA-4CFE-AE68-F1E0E5FCB152}"/>
                </a:ext>
              </a:extLst>
            </p:cNvPr>
            <p:cNvCxnSpPr/>
            <p:nvPr/>
          </p:nvCxnSpPr>
          <p:spPr>
            <a:xfrm flipV="1">
              <a:off x="10566690" y="433649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B071D6E2-B8B5-4B31-8EE9-D06920AF9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7853" y="2771461"/>
              <a:ext cx="1697995" cy="1038974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Arrow Connector 617">
              <a:extLst>
                <a:ext uri="{FF2B5EF4-FFF2-40B4-BE49-F238E27FC236}">
                  <a16:creationId xmlns:a16="http://schemas.microsoft.com/office/drawing/2014/main" id="{B21722F2-27F0-4DCD-BE9F-1D408F68B26D}"/>
                </a:ext>
              </a:extLst>
            </p:cNvPr>
            <p:cNvCxnSpPr/>
            <p:nvPr/>
          </p:nvCxnSpPr>
          <p:spPr>
            <a:xfrm flipV="1">
              <a:off x="6235429" y="286928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CAC6A06E-40AE-4228-AB8F-D71C055A7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1423" y="2773914"/>
              <a:ext cx="1705025" cy="1006726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27586A9D-2F50-4A7B-9AD3-C3512E2ADA63}"/>
                </a:ext>
              </a:extLst>
            </p:cNvPr>
            <p:cNvCxnSpPr/>
            <p:nvPr/>
          </p:nvCxnSpPr>
          <p:spPr>
            <a:xfrm flipV="1">
              <a:off x="10566029" y="2869282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AB5ED7D9-25C2-4929-8F48-3AA1DFAB1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447" y="1306704"/>
              <a:ext cx="3922417" cy="959043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38D3AD19-C4BD-45D6-A4C3-91C5B7D58037}"/>
                </a:ext>
              </a:extLst>
            </p:cNvPr>
            <p:cNvCxnSpPr/>
            <p:nvPr/>
          </p:nvCxnSpPr>
          <p:spPr>
            <a:xfrm flipV="1">
              <a:off x="10590477" y="1402073"/>
              <a:ext cx="0" cy="815989"/>
            </a:xfrm>
            <a:prstGeom prst="straightConnector1">
              <a:avLst/>
            </a:prstGeom>
            <a:ln w="31750">
              <a:solidFill>
                <a:schemeClr val="tx1"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0163BC2F-4FD5-4BEE-80DF-B08157C04A2B}"/>
                </a:ext>
              </a:extLst>
            </p:cNvPr>
            <p:cNvSpPr/>
            <p:nvPr/>
          </p:nvSpPr>
          <p:spPr>
            <a:xfrm>
              <a:off x="1677383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9C759556-D378-4268-A6A2-C9EC3D13E3B6}"/>
                </a:ext>
              </a:extLst>
            </p:cNvPr>
            <p:cNvSpPr/>
            <p:nvPr/>
          </p:nvSpPr>
          <p:spPr>
            <a:xfrm>
              <a:off x="2760138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D843001F-F417-4912-8060-2498098A2D2F}"/>
                </a:ext>
              </a:extLst>
            </p:cNvPr>
            <p:cNvSpPr/>
            <p:nvPr/>
          </p:nvSpPr>
          <p:spPr>
            <a:xfrm>
              <a:off x="3842892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0963F513-68C7-462B-AD28-64DB8BB7D0A2}"/>
                </a:ext>
              </a:extLst>
            </p:cNvPr>
            <p:cNvSpPr/>
            <p:nvPr/>
          </p:nvSpPr>
          <p:spPr>
            <a:xfrm>
              <a:off x="4925646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FD4C8431-08E0-47DA-A51E-D00EA93CD288}"/>
                </a:ext>
              </a:extLst>
            </p:cNvPr>
            <p:cNvSpPr/>
            <p:nvPr/>
          </p:nvSpPr>
          <p:spPr>
            <a:xfrm>
              <a:off x="6008400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25CB82A6-B150-4DD5-9A47-5AA834B03314}"/>
                </a:ext>
              </a:extLst>
            </p:cNvPr>
            <p:cNvSpPr/>
            <p:nvPr/>
          </p:nvSpPr>
          <p:spPr>
            <a:xfrm>
              <a:off x="7077095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DF2A13EF-C819-4067-97BE-A911B8436FD8}"/>
                </a:ext>
              </a:extLst>
            </p:cNvPr>
            <p:cNvSpPr/>
            <p:nvPr/>
          </p:nvSpPr>
          <p:spPr>
            <a:xfrm>
              <a:off x="8159849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3786BD07-DAFB-44AA-B781-6CA420E7A81D}"/>
                </a:ext>
              </a:extLst>
            </p:cNvPr>
            <p:cNvSpPr/>
            <p:nvPr/>
          </p:nvSpPr>
          <p:spPr>
            <a:xfrm>
              <a:off x="9242603" y="3500161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D7F905E7-D12E-4758-9281-5DA9FA1454B8}"/>
                </a:ext>
              </a:extLst>
            </p:cNvPr>
            <p:cNvSpPr/>
            <p:nvPr/>
          </p:nvSpPr>
          <p:spPr>
            <a:xfrm>
              <a:off x="10325355" y="346545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22A4E9EB-B831-4221-A251-2DAF222DBBB1}"/>
                </a:ext>
              </a:extLst>
            </p:cNvPr>
            <p:cNvSpPr/>
            <p:nvPr/>
          </p:nvSpPr>
          <p:spPr>
            <a:xfrm>
              <a:off x="1670354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15D6EEA8-D592-4CC5-B39E-4741A5907D3A}"/>
                </a:ext>
              </a:extLst>
            </p:cNvPr>
            <p:cNvSpPr/>
            <p:nvPr/>
          </p:nvSpPr>
          <p:spPr>
            <a:xfrm>
              <a:off x="2753108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FA15C856-8B4F-4F14-91B7-EE8725F207E3}"/>
                </a:ext>
              </a:extLst>
            </p:cNvPr>
            <p:cNvSpPr/>
            <p:nvPr/>
          </p:nvSpPr>
          <p:spPr>
            <a:xfrm>
              <a:off x="3835862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BD91AB7-ED57-4000-A187-2C7185973756}"/>
                </a:ext>
              </a:extLst>
            </p:cNvPr>
            <p:cNvSpPr/>
            <p:nvPr/>
          </p:nvSpPr>
          <p:spPr>
            <a:xfrm>
              <a:off x="4918616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F7821531-9AC8-45D9-9DF0-D7369BB36482}"/>
                </a:ext>
              </a:extLst>
            </p:cNvPr>
            <p:cNvSpPr/>
            <p:nvPr/>
          </p:nvSpPr>
          <p:spPr>
            <a:xfrm>
              <a:off x="6001370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EF9EB223-889D-493C-A393-EE4001B302C9}"/>
                </a:ext>
              </a:extLst>
            </p:cNvPr>
            <p:cNvSpPr/>
            <p:nvPr/>
          </p:nvSpPr>
          <p:spPr>
            <a:xfrm>
              <a:off x="7084125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BD651309-465E-4909-B54A-C0030000CBB7}"/>
                </a:ext>
              </a:extLst>
            </p:cNvPr>
            <p:cNvSpPr/>
            <p:nvPr/>
          </p:nvSpPr>
          <p:spPr>
            <a:xfrm>
              <a:off x="8166879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AE5B9DAE-744C-40A4-91F5-09A4E071AA96}"/>
                </a:ext>
              </a:extLst>
            </p:cNvPr>
            <p:cNvSpPr/>
            <p:nvPr/>
          </p:nvSpPr>
          <p:spPr>
            <a:xfrm>
              <a:off x="9249633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8AA3EB70-ADB3-4B03-B6A8-BF86FDE5BAC8}"/>
                </a:ext>
              </a:extLst>
            </p:cNvPr>
            <p:cNvSpPr/>
            <p:nvPr/>
          </p:nvSpPr>
          <p:spPr>
            <a:xfrm>
              <a:off x="10332385" y="200070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E0BA735C-439A-4520-B3B3-9BBDE3EDAF10}"/>
                </a:ext>
              </a:extLst>
            </p:cNvPr>
            <p:cNvSpPr/>
            <p:nvPr/>
          </p:nvSpPr>
          <p:spPr>
            <a:xfrm>
              <a:off x="1613931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1F12CBB9-D249-457B-AF86-00F3ECED07FC}"/>
                </a:ext>
              </a:extLst>
            </p:cNvPr>
            <p:cNvSpPr/>
            <p:nvPr/>
          </p:nvSpPr>
          <p:spPr>
            <a:xfrm>
              <a:off x="2696685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7498F7A1-0FE1-43E8-BBCF-9C98C47DE336}"/>
                </a:ext>
              </a:extLst>
            </p:cNvPr>
            <p:cNvSpPr/>
            <p:nvPr/>
          </p:nvSpPr>
          <p:spPr>
            <a:xfrm>
              <a:off x="3779439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CC3AAA22-2339-40FF-9F80-9C1D698516CA}"/>
                </a:ext>
              </a:extLst>
            </p:cNvPr>
            <p:cNvSpPr/>
            <p:nvPr/>
          </p:nvSpPr>
          <p:spPr>
            <a:xfrm>
              <a:off x="4862193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9D41845A-AF44-453A-9DC5-8C9250F98749}"/>
                </a:ext>
              </a:extLst>
            </p:cNvPr>
            <p:cNvSpPr/>
            <p:nvPr/>
          </p:nvSpPr>
          <p:spPr>
            <a:xfrm>
              <a:off x="5944947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A48BF4A6-4198-4A56-A539-E64A84BE25C5}"/>
                </a:ext>
              </a:extLst>
            </p:cNvPr>
            <p:cNvSpPr/>
            <p:nvPr/>
          </p:nvSpPr>
          <p:spPr>
            <a:xfrm>
              <a:off x="7013642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4906FF8B-9ED6-4521-98DD-667427546C7E}"/>
                </a:ext>
              </a:extLst>
            </p:cNvPr>
            <p:cNvSpPr/>
            <p:nvPr/>
          </p:nvSpPr>
          <p:spPr>
            <a:xfrm>
              <a:off x="8096396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248C0B30-8D8E-4696-BC08-306342FB67FA}"/>
                </a:ext>
              </a:extLst>
            </p:cNvPr>
            <p:cNvSpPr/>
            <p:nvPr/>
          </p:nvSpPr>
          <p:spPr>
            <a:xfrm>
              <a:off x="9179151" y="3563614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0B10EA83-3290-4CC8-B4E0-5A2F8C53AE84}"/>
                </a:ext>
              </a:extLst>
            </p:cNvPr>
            <p:cNvSpPr/>
            <p:nvPr/>
          </p:nvSpPr>
          <p:spPr>
            <a:xfrm>
              <a:off x="10261902" y="3528912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id="{C5717659-A9C6-42A7-A53A-EE4A2EFED8CB}"/>
                </a:ext>
              </a:extLst>
            </p:cNvPr>
            <p:cNvSpPr/>
            <p:nvPr/>
          </p:nvSpPr>
          <p:spPr>
            <a:xfrm>
              <a:off x="1606901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3BB0CA79-344E-497C-8073-17EAF08AF7C7}"/>
                </a:ext>
              </a:extLst>
            </p:cNvPr>
            <p:cNvSpPr/>
            <p:nvPr/>
          </p:nvSpPr>
          <p:spPr>
            <a:xfrm>
              <a:off x="2689655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799F6EBD-BBC1-42A6-8461-F39A79896785}"/>
                </a:ext>
              </a:extLst>
            </p:cNvPr>
            <p:cNvSpPr/>
            <p:nvPr/>
          </p:nvSpPr>
          <p:spPr>
            <a:xfrm>
              <a:off x="3772409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8B140D6C-2D35-4A6A-97C9-902E40E37B45}"/>
                </a:ext>
              </a:extLst>
            </p:cNvPr>
            <p:cNvSpPr/>
            <p:nvPr/>
          </p:nvSpPr>
          <p:spPr>
            <a:xfrm>
              <a:off x="4855163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CC49802B-FEE7-4660-AD4E-8D850C5F947F}"/>
                </a:ext>
              </a:extLst>
            </p:cNvPr>
            <p:cNvSpPr/>
            <p:nvPr/>
          </p:nvSpPr>
          <p:spPr>
            <a:xfrm>
              <a:off x="5937918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9610B832-D98C-4DC7-8A15-BDFD8E751739}"/>
                </a:ext>
              </a:extLst>
            </p:cNvPr>
            <p:cNvSpPr/>
            <p:nvPr/>
          </p:nvSpPr>
          <p:spPr>
            <a:xfrm>
              <a:off x="7020672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8F493927-0D07-495E-ADDB-9D5477CFADCF}"/>
                </a:ext>
              </a:extLst>
            </p:cNvPr>
            <p:cNvSpPr/>
            <p:nvPr/>
          </p:nvSpPr>
          <p:spPr>
            <a:xfrm>
              <a:off x="8103426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5AACDCBC-5B52-4C9F-886E-E4ACCB498FF1}"/>
                </a:ext>
              </a:extLst>
            </p:cNvPr>
            <p:cNvSpPr/>
            <p:nvPr/>
          </p:nvSpPr>
          <p:spPr>
            <a:xfrm>
              <a:off x="9186180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DB96D896-48D1-4872-8574-1825A30191C9}"/>
                </a:ext>
              </a:extLst>
            </p:cNvPr>
            <p:cNvSpPr/>
            <p:nvPr/>
          </p:nvSpPr>
          <p:spPr>
            <a:xfrm>
              <a:off x="10268932" y="206415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574EE1F5-32CF-4D87-95E8-779D8BB200E6}"/>
                </a:ext>
              </a:extLst>
            </p:cNvPr>
            <p:cNvSpPr/>
            <p:nvPr/>
          </p:nvSpPr>
          <p:spPr>
            <a:xfrm>
              <a:off x="1550478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879AE021-2CD8-4837-9785-0104C691EB25}"/>
                </a:ext>
              </a:extLst>
            </p:cNvPr>
            <p:cNvSpPr/>
            <p:nvPr/>
          </p:nvSpPr>
          <p:spPr>
            <a:xfrm>
              <a:off x="2633232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C72EEDC2-6BE2-4EE3-9164-55B967550B45}"/>
                </a:ext>
              </a:extLst>
            </p:cNvPr>
            <p:cNvSpPr/>
            <p:nvPr/>
          </p:nvSpPr>
          <p:spPr>
            <a:xfrm>
              <a:off x="3715986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4310D5CE-752D-42FF-A5D5-C3D734945B12}"/>
                </a:ext>
              </a:extLst>
            </p:cNvPr>
            <p:cNvSpPr/>
            <p:nvPr/>
          </p:nvSpPr>
          <p:spPr>
            <a:xfrm>
              <a:off x="4798740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>
              <a:extLst>
                <a:ext uri="{FF2B5EF4-FFF2-40B4-BE49-F238E27FC236}">
                  <a16:creationId xmlns:a16="http://schemas.microsoft.com/office/drawing/2014/main" id="{75C6CDB5-A663-47AC-B77E-44BF1AFED896}"/>
                </a:ext>
              </a:extLst>
            </p:cNvPr>
            <p:cNvSpPr/>
            <p:nvPr/>
          </p:nvSpPr>
          <p:spPr>
            <a:xfrm>
              <a:off x="5881495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DEDC6EA3-65B9-49C0-91D2-948D5D6B94D3}"/>
                </a:ext>
              </a:extLst>
            </p:cNvPr>
            <p:cNvSpPr/>
            <p:nvPr/>
          </p:nvSpPr>
          <p:spPr>
            <a:xfrm>
              <a:off x="6950189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DED52710-9453-404C-83A3-C97B894AF928}"/>
                </a:ext>
              </a:extLst>
            </p:cNvPr>
            <p:cNvSpPr/>
            <p:nvPr/>
          </p:nvSpPr>
          <p:spPr>
            <a:xfrm>
              <a:off x="8032944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93C03C8A-423C-4C70-8254-6DF67F4833A6}"/>
                </a:ext>
              </a:extLst>
            </p:cNvPr>
            <p:cNvSpPr/>
            <p:nvPr/>
          </p:nvSpPr>
          <p:spPr>
            <a:xfrm>
              <a:off x="9115698" y="362706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93CCED2B-E38F-454D-A592-8E479A2BE5A2}"/>
                </a:ext>
              </a:extLst>
            </p:cNvPr>
            <p:cNvSpPr/>
            <p:nvPr/>
          </p:nvSpPr>
          <p:spPr>
            <a:xfrm>
              <a:off x="10198450" y="3592365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BB4E7122-95B6-48B4-AC32-7129CB638621}"/>
                </a:ext>
              </a:extLst>
            </p:cNvPr>
            <p:cNvSpPr/>
            <p:nvPr/>
          </p:nvSpPr>
          <p:spPr>
            <a:xfrm>
              <a:off x="1543448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0D33F079-7517-423F-97BD-8F26F976AABF}"/>
                </a:ext>
              </a:extLst>
            </p:cNvPr>
            <p:cNvSpPr/>
            <p:nvPr/>
          </p:nvSpPr>
          <p:spPr>
            <a:xfrm>
              <a:off x="2626202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67EAD89C-F096-4DA9-88B1-AC65EC0FF5BF}"/>
                </a:ext>
              </a:extLst>
            </p:cNvPr>
            <p:cNvSpPr/>
            <p:nvPr/>
          </p:nvSpPr>
          <p:spPr>
            <a:xfrm>
              <a:off x="3708956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DD44F6A0-C3E3-4A18-9E78-70A04F8F01D6}"/>
                </a:ext>
              </a:extLst>
            </p:cNvPr>
            <p:cNvSpPr/>
            <p:nvPr/>
          </p:nvSpPr>
          <p:spPr>
            <a:xfrm>
              <a:off x="4791711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C31F0895-C947-4133-A2F8-B646C0B83ECB}"/>
                </a:ext>
              </a:extLst>
            </p:cNvPr>
            <p:cNvSpPr/>
            <p:nvPr/>
          </p:nvSpPr>
          <p:spPr>
            <a:xfrm>
              <a:off x="5874465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C4D4200C-160F-4A01-8134-15FA702D0158}"/>
                </a:ext>
              </a:extLst>
            </p:cNvPr>
            <p:cNvSpPr/>
            <p:nvPr/>
          </p:nvSpPr>
          <p:spPr>
            <a:xfrm>
              <a:off x="6957219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3B318BA2-94B8-4611-9218-FBF9CC6418C4}"/>
                </a:ext>
              </a:extLst>
            </p:cNvPr>
            <p:cNvSpPr/>
            <p:nvPr/>
          </p:nvSpPr>
          <p:spPr>
            <a:xfrm>
              <a:off x="8039973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7D088946-4F4D-45DE-AF92-C462EE5D3AB9}"/>
                </a:ext>
              </a:extLst>
            </p:cNvPr>
            <p:cNvSpPr/>
            <p:nvPr/>
          </p:nvSpPr>
          <p:spPr>
            <a:xfrm>
              <a:off x="9122728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5D385C0-3506-44F6-B0F2-F4680EFE1B07}"/>
                </a:ext>
              </a:extLst>
            </p:cNvPr>
            <p:cNvSpPr/>
            <p:nvPr/>
          </p:nvSpPr>
          <p:spPr>
            <a:xfrm>
              <a:off x="10205479" y="21276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93598815-49BA-4F3F-A08E-95790AC60667}"/>
                </a:ext>
              </a:extLst>
            </p:cNvPr>
            <p:cNvSpPr/>
            <p:nvPr/>
          </p:nvSpPr>
          <p:spPr>
            <a:xfrm>
              <a:off x="1740836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D5C5D17D-0FAC-4BDB-9FC5-19D5F57BC5E5}"/>
                </a:ext>
              </a:extLst>
            </p:cNvPr>
            <p:cNvSpPr/>
            <p:nvPr/>
          </p:nvSpPr>
          <p:spPr>
            <a:xfrm>
              <a:off x="2823590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03C31334-F4CB-494A-A941-AF4081714D5B}"/>
                </a:ext>
              </a:extLst>
            </p:cNvPr>
            <p:cNvSpPr/>
            <p:nvPr/>
          </p:nvSpPr>
          <p:spPr>
            <a:xfrm>
              <a:off x="3906345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A0FFED3C-631C-427C-9242-4648489F6223}"/>
                </a:ext>
              </a:extLst>
            </p:cNvPr>
            <p:cNvSpPr/>
            <p:nvPr/>
          </p:nvSpPr>
          <p:spPr>
            <a:xfrm>
              <a:off x="4989099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FA56AFA7-8515-45D3-978C-91AED5E5531F}"/>
                </a:ext>
              </a:extLst>
            </p:cNvPr>
            <p:cNvSpPr/>
            <p:nvPr/>
          </p:nvSpPr>
          <p:spPr>
            <a:xfrm>
              <a:off x="6071853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F39035FF-58E1-4278-9C23-772C9214293F}"/>
                </a:ext>
              </a:extLst>
            </p:cNvPr>
            <p:cNvSpPr/>
            <p:nvPr/>
          </p:nvSpPr>
          <p:spPr>
            <a:xfrm>
              <a:off x="7140548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135A3B96-5019-4FAA-895A-18485053E979}"/>
                </a:ext>
              </a:extLst>
            </p:cNvPr>
            <p:cNvSpPr/>
            <p:nvPr/>
          </p:nvSpPr>
          <p:spPr>
            <a:xfrm>
              <a:off x="8223302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A10923B-2034-4557-B419-0735ECB55030}"/>
                </a:ext>
              </a:extLst>
            </p:cNvPr>
            <p:cNvSpPr/>
            <p:nvPr/>
          </p:nvSpPr>
          <p:spPr>
            <a:xfrm>
              <a:off x="9306056" y="3436708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4A81E1A9-62EC-4057-9675-777823496C6F}"/>
                </a:ext>
              </a:extLst>
            </p:cNvPr>
            <p:cNvSpPr/>
            <p:nvPr/>
          </p:nvSpPr>
          <p:spPr>
            <a:xfrm>
              <a:off x="10388808" y="3402007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60C96C08-A879-47B8-AD5A-A3D891C2D885}"/>
                </a:ext>
              </a:extLst>
            </p:cNvPr>
            <p:cNvSpPr/>
            <p:nvPr/>
          </p:nvSpPr>
          <p:spPr>
            <a:xfrm>
              <a:off x="1733806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F16E1201-4CA8-44D0-94A6-55932D40E3BF}"/>
                </a:ext>
              </a:extLst>
            </p:cNvPr>
            <p:cNvSpPr/>
            <p:nvPr/>
          </p:nvSpPr>
          <p:spPr>
            <a:xfrm>
              <a:off x="2816561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1D6651B5-E45D-4AC6-833E-B425F3434A8A}"/>
                </a:ext>
              </a:extLst>
            </p:cNvPr>
            <p:cNvSpPr/>
            <p:nvPr/>
          </p:nvSpPr>
          <p:spPr>
            <a:xfrm>
              <a:off x="3899315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123927DF-1A20-457A-8529-7610DB785EAB}"/>
                </a:ext>
              </a:extLst>
            </p:cNvPr>
            <p:cNvSpPr/>
            <p:nvPr/>
          </p:nvSpPr>
          <p:spPr>
            <a:xfrm>
              <a:off x="4982069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D525BE9-6316-437D-AEBA-AFF5984FFCAB}"/>
                </a:ext>
              </a:extLst>
            </p:cNvPr>
            <p:cNvSpPr/>
            <p:nvPr/>
          </p:nvSpPr>
          <p:spPr>
            <a:xfrm>
              <a:off x="6064823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3EAD01A3-56A7-4871-B125-0E677F157697}"/>
                </a:ext>
              </a:extLst>
            </p:cNvPr>
            <p:cNvSpPr/>
            <p:nvPr/>
          </p:nvSpPr>
          <p:spPr>
            <a:xfrm>
              <a:off x="7147577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0F6B2766-E074-4CD8-9E33-61F42D613608}"/>
                </a:ext>
              </a:extLst>
            </p:cNvPr>
            <p:cNvSpPr/>
            <p:nvPr/>
          </p:nvSpPr>
          <p:spPr>
            <a:xfrm>
              <a:off x="8230332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77753452-F115-428F-BBEC-207825D0F0E4}"/>
                </a:ext>
              </a:extLst>
            </p:cNvPr>
            <p:cNvSpPr/>
            <p:nvPr/>
          </p:nvSpPr>
          <p:spPr>
            <a:xfrm>
              <a:off x="9313086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8A1566DA-AE69-4BDC-9671-70B24E48C0F5}"/>
                </a:ext>
              </a:extLst>
            </p:cNvPr>
            <p:cNvSpPr/>
            <p:nvPr/>
          </p:nvSpPr>
          <p:spPr>
            <a:xfrm>
              <a:off x="10395838" y="1937249"/>
              <a:ext cx="651220" cy="651220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46F4A22-058B-402E-B7F7-0ABA69D34ED1}"/>
                </a:ext>
              </a:extLst>
            </p:cNvPr>
            <p:cNvSpPr/>
            <p:nvPr/>
          </p:nvSpPr>
          <p:spPr>
            <a:xfrm>
              <a:off x="10960439" y="5409877"/>
              <a:ext cx="651221" cy="651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3C462CF7-1DCE-416F-957F-E8B18E439131}"/>
                </a:ext>
              </a:extLst>
            </p:cNvPr>
            <p:cNvSpPr/>
            <p:nvPr/>
          </p:nvSpPr>
          <p:spPr>
            <a:xfrm>
              <a:off x="11150800" y="5219519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92B4F026-9482-48C6-B502-BA714316556A}"/>
                </a:ext>
              </a:extLst>
            </p:cNvPr>
            <p:cNvSpPr/>
            <p:nvPr/>
          </p:nvSpPr>
          <p:spPr>
            <a:xfrm>
              <a:off x="11087347" y="5282972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FC62F059-20C4-4C95-A7E8-1498DBA75BC8}"/>
                </a:ext>
              </a:extLst>
            </p:cNvPr>
            <p:cNvSpPr/>
            <p:nvPr/>
          </p:nvSpPr>
          <p:spPr>
            <a:xfrm>
              <a:off x="11023894" y="5346424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CD29746E-4F42-433A-886D-9BA63819A741}"/>
                </a:ext>
              </a:extLst>
            </p:cNvPr>
            <p:cNvSpPr/>
            <p:nvPr/>
          </p:nvSpPr>
          <p:spPr>
            <a:xfrm>
              <a:off x="11214252" y="5156066"/>
              <a:ext cx="651220" cy="651220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0" name="Connector: Curved 699">
              <a:extLst>
                <a:ext uri="{FF2B5EF4-FFF2-40B4-BE49-F238E27FC236}">
                  <a16:creationId xmlns:a16="http://schemas.microsoft.com/office/drawing/2014/main" id="{E5317380-266B-469C-A3F8-2734E9A158AA}"/>
                </a:ext>
              </a:extLst>
            </p:cNvPr>
            <p:cNvCxnSpPr>
              <a:cxnSpLocks/>
              <a:stCxn id="552" idx="6"/>
              <a:endCxn id="699" idx="0"/>
            </p:cNvCxnSpPr>
            <p:nvPr/>
          </p:nvCxnSpPr>
          <p:spPr>
            <a:xfrm>
              <a:off x="10816627" y="1052048"/>
              <a:ext cx="723235" cy="4104018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38D67FF-1013-427F-82A9-7301C134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281" y="3340689"/>
            <a:ext cx="4627317" cy="3485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2C28AB-6FDF-46B4-B7AB-192573D80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920" y="3340689"/>
            <a:ext cx="4187396" cy="33336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887AD7-D50E-4DB8-A58C-AF6D052CC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233" y="3319696"/>
            <a:ext cx="4541250" cy="33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7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Aldarondo</dc:creator>
  <cp:lastModifiedBy>Diego Aldarondo</cp:lastModifiedBy>
  <cp:revision>15</cp:revision>
  <dcterms:created xsi:type="dcterms:W3CDTF">2018-10-29T19:58:28Z</dcterms:created>
  <dcterms:modified xsi:type="dcterms:W3CDTF">2018-11-02T14:22:39Z</dcterms:modified>
</cp:coreProperties>
</file>