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02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0FEE-26F4-4B1F-B606-79B5C9C04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F873-2BDC-4A75-A706-900A28D08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343B-2D37-4863-AF51-9343ACCB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16BF-17C7-4174-81FA-0D6873BC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229-6529-4DC9-94ED-B38EDC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0DF8-CCD0-4C5D-B36E-980F34C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9000B-731B-42AA-978A-CBE6057E9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A195-838F-49D4-BFD1-8AC20413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E1C9-0DA4-46BD-820F-5C948E5F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D30C-726E-4520-81BC-F11E7DAD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965F9-0BAD-4F17-9A05-FBB6BB9F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0756E-D644-47D1-B833-203EEEC7F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E06B-1E37-40D1-87BA-3F2CF0E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5ECB-E134-4E5C-9DF7-619FD8AF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9C27-20A4-4823-96E6-E8FEFE48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9276-A972-49DA-AFAD-CB8140A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4E1B-1906-4C42-AC47-82765E55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173C-69BF-44B1-B34C-C345EA6D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9B58-07DF-44BE-A8FF-2E0FD22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D5A9-4323-4F51-B074-BC841392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DEA2-689F-4895-B172-77F6FBE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211B-92DE-46E3-A1E3-51AE069C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865DD-85D2-4612-AE7C-236C36BE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3A49-C170-4CFB-B72F-0BE722CB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CBAA-C5AE-4B77-9FE4-5918CF5A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0A9-5B05-4833-8640-E244E495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A193-72E2-44E0-AE10-7CC67D26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E0CF9-FD9B-4948-8935-87B86F17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5098-1E1B-4B0A-981F-240D4AC6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6D6B4-EE01-47D4-9FF7-6D8BCF7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613F-10C6-4B86-9E3F-2FF9C436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FBA-E7C2-4182-8715-706D8FFE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64A2-A6BE-4E2B-B694-E36642BD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1302-7CE4-43DA-924C-858249A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C502-E1EA-4F49-8589-AA0E7569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707B-3DDC-4985-9751-31916A1F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0752-57CB-4B33-B595-E8488089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3C966-B6DC-4F99-80E2-71525FD5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FF9A6-C2D3-4123-8B73-BA181F64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4BC3-B006-465A-A8C3-B858484E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130A9-0ACB-4BD5-9B1B-D299CC5C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BD61E-EA56-4E2A-9F17-64059248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C97E0-31A7-418B-A8AA-5FA4E5BE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3EA69-2B0B-4D4D-ACDA-EF5DD18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23AC-A8D4-43C4-85A1-18B9AA61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09D-40DE-48B6-8014-EED6F13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A31A-A357-4782-A49E-F9B9B0FA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B20D-B2FA-4DA1-90C4-36519E06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A0C6C-63F5-4091-9092-07EBDF3F9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35B5-24D5-494A-BC36-234365E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B9319-FF51-427A-BE4D-CCEE323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BC07-FF0A-4B12-97B9-947288B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D2FE-5491-4E72-8CD7-26C29448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0DE63-CEAB-4F31-991A-388BB0F0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5288-6B98-492E-B2A1-547C7D704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3B67D-3119-4356-93A6-83EEA863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6C0E-F456-4094-B346-A21B9281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EEA4-367C-427A-8B70-36E85FB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3914-5E1E-40C2-A024-30E23D0F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F3CE-38E8-4868-B639-EC0C7D62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620A-B9CE-4540-8D8D-979A61993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FE82-BAF7-43A7-B485-99E123457F3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2ED7-569A-455D-8F8C-6EDF5A95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910E-8C7F-4C52-97F2-C2B251DD6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8404-4029-4C1F-A896-497D2FB0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7101DD-5689-4F3B-BF13-E28AD778D1DB}"/>
              </a:ext>
            </a:extLst>
          </p:cNvPr>
          <p:cNvSpPr/>
          <p:nvPr/>
        </p:nvSpPr>
        <p:spPr>
          <a:xfrm>
            <a:off x="1249564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E47D30-3C15-4518-9452-2B52FB12609F}"/>
              </a:ext>
            </a:extLst>
          </p:cNvPr>
          <p:cNvSpPr/>
          <p:nvPr/>
        </p:nvSpPr>
        <p:spPr>
          <a:xfrm>
            <a:off x="2332318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3492C6-BA25-49AE-86F0-B3A5CBEA5F88}"/>
              </a:ext>
            </a:extLst>
          </p:cNvPr>
          <p:cNvSpPr/>
          <p:nvPr/>
        </p:nvSpPr>
        <p:spPr>
          <a:xfrm>
            <a:off x="3415072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2A79F-0441-45AD-849F-FA960E113D59}"/>
              </a:ext>
            </a:extLst>
          </p:cNvPr>
          <p:cNvSpPr/>
          <p:nvPr/>
        </p:nvSpPr>
        <p:spPr>
          <a:xfrm>
            <a:off x="4497827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EFD5CE-8FD9-4C18-B1D8-5479E961BF3D}"/>
              </a:ext>
            </a:extLst>
          </p:cNvPr>
          <p:cNvSpPr/>
          <p:nvPr/>
        </p:nvSpPr>
        <p:spPr>
          <a:xfrm>
            <a:off x="5580581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42842C-AFAC-4B6F-8C46-96036A35C342}"/>
              </a:ext>
            </a:extLst>
          </p:cNvPr>
          <p:cNvSpPr/>
          <p:nvPr/>
        </p:nvSpPr>
        <p:spPr>
          <a:xfrm>
            <a:off x="6663335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19F262-0CCB-4E51-B23A-A55A6615DF28}"/>
              </a:ext>
            </a:extLst>
          </p:cNvPr>
          <p:cNvSpPr/>
          <p:nvPr/>
        </p:nvSpPr>
        <p:spPr>
          <a:xfrm>
            <a:off x="7746089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7F0C74-47EC-4085-9BC7-AA1D7FB2B507}"/>
              </a:ext>
            </a:extLst>
          </p:cNvPr>
          <p:cNvSpPr/>
          <p:nvPr/>
        </p:nvSpPr>
        <p:spPr>
          <a:xfrm>
            <a:off x="8828843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D512DD-D20C-4985-9F13-FFFC1E63B57A}"/>
              </a:ext>
            </a:extLst>
          </p:cNvPr>
          <p:cNvSpPr/>
          <p:nvPr/>
        </p:nvSpPr>
        <p:spPr>
          <a:xfrm>
            <a:off x="9911594" y="5409221"/>
            <a:ext cx="651221" cy="65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4FC1085-BA9C-4F1D-A701-C085C42FA312}"/>
              </a:ext>
            </a:extLst>
          </p:cNvPr>
          <p:cNvSpPr/>
          <p:nvPr/>
        </p:nvSpPr>
        <p:spPr>
          <a:xfrm>
            <a:off x="1256594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D0C6A8-FEC5-47FF-BEDC-83FC2A5CA569}"/>
              </a:ext>
            </a:extLst>
          </p:cNvPr>
          <p:cNvSpPr/>
          <p:nvPr/>
        </p:nvSpPr>
        <p:spPr>
          <a:xfrm>
            <a:off x="2339348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FAF38E-BBCE-4926-993D-E28ED1453159}"/>
              </a:ext>
            </a:extLst>
          </p:cNvPr>
          <p:cNvSpPr/>
          <p:nvPr/>
        </p:nvSpPr>
        <p:spPr>
          <a:xfrm>
            <a:off x="3422103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322380-2E69-4A2D-B36D-6AB5AD89A94D}"/>
              </a:ext>
            </a:extLst>
          </p:cNvPr>
          <p:cNvSpPr/>
          <p:nvPr/>
        </p:nvSpPr>
        <p:spPr>
          <a:xfrm>
            <a:off x="4504857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C3CC98-E2CD-44D1-84F6-9F03A765F0A2}"/>
              </a:ext>
            </a:extLst>
          </p:cNvPr>
          <p:cNvSpPr/>
          <p:nvPr/>
        </p:nvSpPr>
        <p:spPr>
          <a:xfrm>
            <a:off x="5587611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EDB744-F052-4CA4-B073-D84BC4DF2148}"/>
              </a:ext>
            </a:extLst>
          </p:cNvPr>
          <p:cNvSpPr/>
          <p:nvPr/>
        </p:nvSpPr>
        <p:spPr>
          <a:xfrm>
            <a:off x="6656306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24982E-991B-4331-A08E-7BE57CB157B5}"/>
              </a:ext>
            </a:extLst>
          </p:cNvPr>
          <p:cNvSpPr/>
          <p:nvPr/>
        </p:nvSpPr>
        <p:spPr>
          <a:xfrm>
            <a:off x="7739060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7F06DA-E2BE-4F32-8BD9-5ED482A02173}"/>
              </a:ext>
            </a:extLst>
          </p:cNvPr>
          <p:cNvSpPr/>
          <p:nvPr/>
        </p:nvSpPr>
        <p:spPr>
          <a:xfrm>
            <a:off x="8821814" y="3944465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14E9BF-A04B-4519-9ECA-49C21EF9C316}"/>
              </a:ext>
            </a:extLst>
          </p:cNvPr>
          <p:cNvSpPr/>
          <p:nvPr/>
        </p:nvSpPr>
        <p:spPr>
          <a:xfrm>
            <a:off x="9904565" y="3909764"/>
            <a:ext cx="651221" cy="6512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84D143-5248-4080-9A91-FC1C7FA72706}"/>
              </a:ext>
            </a:extLst>
          </p:cNvPr>
          <p:cNvSpPr/>
          <p:nvPr/>
        </p:nvSpPr>
        <p:spPr>
          <a:xfrm>
            <a:off x="1249564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B4D056-CF34-47CD-A5E2-8FBF22B47F9B}"/>
              </a:ext>
            </a:extLst>
          </p:cNvPr>
          <p:cNvSpPr/>
          <p:nvPr/>
        </p:nvSpPr>
        <p:spPr>
          <a:xfrm>
            <a:off x="2332318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8D7C72-F515-4D54-B157-472C272908BA}"/>
              </a:ext>
            </a:extLst>
          </p:cNvPr>
          <p:cNvSpPr/>
          <p:nvPr/>
        </p:nvSpPr>
        <p:spPr>
          <a:xfrm>
            <a:off x="3415072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CACF9A-33E7-4E59-A142-CB36023AA7D8}"/>
              </a:ext>
            </a:extLst>
          </p:cNvPr>
          <p:cNvSpPr/>
          <p:nvPr/>
        </p:nvSpPr>
        <p:spPr>
          <a:xfrm>
            <a:off x="4497827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9650C-165C-48AF-9044-E78B79F0C2BF}"/>
              </a:ext>
            </a:extLst>
          </p:cNvPr>
          <p:cNvSpPr/>
          <p:nvPr/>
        </p:nvSpPr>
        <p:spPr>
          <a:xfrm>
            <a:off x="5580581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AADE4A-D1BF-4BB3-BC0B-8F36B6B3C780}"/>
              </a:ext>
            </a:extLst>
          </p:cNvPr>
          <p:cNvSpPr/>
          <p:nvPr/>
        </p:nvSpPr>
        <p:spPr>
          <a:xfrm>
            <a:off x="6663335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3D47BD-C26A-42BA-BE39-8A5C3112C37D}"/>
              </a:ext>
            </a:extLst>
          </p:cNvPr>
          <p:cNvSpPr/>
          <p:nvPr/>
        </p:nvSpPr>
        <p:spPr>
          <a:xfrm>
            <a:off x="7746089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09E32E-1D09-4732-A47B-05C767B4E9F5}"/>
              </a:ext>
            </a:extLst>
          </p:cNvPr>
          <p:cNvSpPr/>
          <p:nvPr/>
        </p:nvSpPr>
        <p:spPr>
          <a:xfrm>
            <a:off x="8828843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807A596-9377-4D4D-88F3-890708DF357B}"/>
              </a:ext>
            </a:extLst>
          </p:cNvPr>
          <p:cNvSpPr/>
          <p:nvPr/>
        </p:nvSpPr>
        <p:spPr>
          <a:xfrm>
            <a:off x="9911594" y="2445007"/>
            <a:ext cx="651221" cy="65122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934A42-F461-48A3-9734-A806878ED924}"/>
              </a:ext>
            </a:extLst>
          </p:cNvPr>
          <p:cNvSpPr/>
          <p:nvPr/>
        </p:nvSpPr>
        <p:spPr>
          <a:xfrm>
            <a:off x="1249564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ED2D29-4EB1-4B10-82EB-44B572F862D5}"/>
              </a:ext>
            </a:extLst>
          </p:cNvPr>
          <p:cNvSpPr/>
          <p:nvPr/>
        </p:nvSpPr>
        <p:spPr>
          <a:xfrm>
            <a:off x="2332318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4682402-4064-4CDF-B0F3-AE7A90D580E6}"/>
              </a:ext>
            </a:extLst>
          </p:cNvPr>
          <p:cNvSpPr/>
          <p:nvPr/>
        </p:nvSpPr>
        <p:spPr>
          <a:xfrm>
            <a:off x="3415072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66E135-793A-4EB7-8B10-80FCA30D49F9}"/>
              </a:ext>
            </a:extLst>
          </p:cNvPr>
          <p:cNvSpPr/>
          <p:nvPr/>
        </p:nvSpPr>
        <p:spPr>
          <a:xfrm>
            <a:off x="4497827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38DE8C-75FE-4F3E-BACF-82C417030892}"/>
              </a:ext>
            </a:extLst>
          </p:cNvPr>
          <p:cNvSpPr/>
          <p:nvPr/>
        </p:nvSpPr>
        <p:spPr>
          <a:xfrm>
            <a:off x="5580581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88EDD99-5C4E-42EC-B9C2-6516F23F79EB}"/>
              </a:ext>
            </a:extLst>
          </p:cNvPr>
          <p:cNvSpPr/>
          <p:nvPr/>
        </p:nvSpPr>
        <p:spPr>
          <a:xfrm>
            <a:off x="6663335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2E08E4-7729-4552-967C-1BF8ACFEC57B}"/>
              </a:ext>
            </a:extLst>
          </p:cNvPr>
          <p:cNvSpPr/>
          <p:nvPr/>
        </p:nvSpPr>
        <p:spPr>
          <a:xfrm>
            <a:off x="7746089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F01C28B-4AEA-4201-A722-08FB88679DB4}"/>
              </a:ext>
            </a:extLst>
          </p:cNvPr>
          <p:cNvSpPr/>
          <p:nvPr/>
        </p:nvSpPr>
        <p:spPr>
          <a:xfrm>
            <a:off x="8828843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6AA61B-7A95-44A7-9437-1BA38A29CFE1}"/>
              </a:ext>
            </a:extLst>
          </p:cNvPr>
          <p:cNvSpPr/>
          <p:nvPr/>
        </p:nvSpPr>
        <p:spPr>
          <a:xfrm>
            <a:off x="9911594" y="980249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4D4AE7-F7CD-4D2B-93BD-332FF35B081D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2872487" y="4500315"/>
            <a:ext cx="629300" cy="10042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05746-3DA9-423E-88AA-E8AF844B699C}"/>
              </a:ext>
            </a:extLst>
          </p:cNvPr>
          <p:cNvCxnSpPr>
            <a:stCxn id="5" idx="0"/>
            <a:endCxn id="35" idx="4"/>
          </p:cNvCxnSpPr>
          <p:nvPr/>
        </p:nvCxnSpPr>
        <p:spPr>
          <a:xfrm flipV="1">
            <a:off x="3725000" y="4595684"/>
            <a:ext cx="7030" cy="8135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219F61-5B52-44E1-AFC4-D22BFC81A4EC}"/>
              </a:ext>
            </a:extLst>
          </p:cNvPr>
          <p:cNvCxnSpPr>
            <a:cxnSpLocks/>
          </p:cNvCxnSpPr>
          <p:nvPr/>
        </p:nvCxnSpPr>
        <p:spPr>
          <a:xfrm flipV="1">
            <a:off x="5037334" y="4470519"/>
            <a:ext cx="622271" cy="1006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C1F9D3-7EF4-4A7E-A888-10F71FAADD3D}"/>
              </a:ext>
            </a:extLst>
          </p:cNvPr>
          <p:cNvCxnSpPr/>
          <p:nvPr/>
        </p:nvCxnSpPr>
        <p:spPr>
          <a:xfrm flipV="1">
            <a:off x="5889847" y="4565888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DFCC5FD-6D76-49FF-9D59-B2D8F1450074}"/>
              </a:ext>
            </a:extLst>
          </p:cNvPr>
          <p:cNvCxnSpPr>
            <a:cxnSpLocks/>
          </p:cNvCxnSpPr>
          <p:nvPr/>
        </p:nvCxnSpPr>
        <p:spPr>
          <a:xfrm flipV="1">
            <a:off x="7202964" y="4470519"/>
            <a:ext cx="622271" cy="1006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6B79E-C838-4768-A9C0-D7E26ED3A9A2}"/>
              </a:ext>
            </a:extLst>
          </p:cNvPr>
          <p:cNvCxnSpPr/>
          <p:nvPr/>
        </p:nvCxnSpPr>
        <p:spPr>
          <a:xfrm flipV="1">
            <a:off x="8055478" y="4593230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20C0B0A-ED50-4BD2-B31B-0182957BF8F8}"/>
              </a:ext>
            </a:extLst>
          </p:cNvPr>
          <p:cNvCxnSpPr>
            <a:cxnSpLocks/>
          </p:cNvCxnSpPr>
          <p:nvPr/>
        </p:nvCxnSpPr>
        <p:spPr>
          <a:xfrm flipV="1">
            <a:off x="9368595" y="4470519"/>
            <a:ext cx="622271" cy="1006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788343E-46C9-4B2B-B8B3-65C3F15F793A}"/>
              </a:ext>
            </a:extLst>
          </p:cNvPr>
          <p:cNvCxnSpPr/>
          <p:nvPr/>
        </p:nvCxnSpPr>
        <p:spPr>
          <a:xfrm flipV="1">
            <a:off x="10221108" y="4565888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BAAAE6-D739-4387-A10F-04EABDB4D430}"/>
              </a:ext>
            </a:extLst>
          </p:cNvPr>
          <p:cNvCxnSpPr>
            <a:cxnSpLocks/>
            <a:stCxn id="35" idx="7"/>
            <a:endCxn id="46" idx="3"/>
          </p:cNvCxnSpPr>
          <p:nvPr/>
        </p:nvCxnSpPr>
        <p:spPr>
          <a:xfrm flipV="1">
            <a:off x="3962271" y="3000857"/>
            <a:ext cx="1697995" cy="10389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22676A-8D3B-4EB8-8E1D-87F969E1E79F}"/>
              </a:ext>
            </a:extLst>
          </p:cNvPr>
          <p:cNvCxnSpPr/>
          <p:nvPr/>
        </p:nvCxnSpPr>
        <p:spPr>
          <a:xfrm flipV="1">
            <a:off x="5889847" y="3098678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9B797B-EE58-4497-B2CA-1675705658DF}"/>
              </a:ext>
            </a:extLst>
          </p:cNvPr>
          <p:cNvCxnSpPr>
            <a:cxnSpLocks/>
          </p:cNvCxnSpPr>
          <p:nvPr/>
        </p:nvCxnSpPr>
        <p:spPr>
          <a:xfrm flipV="1">
            <a:off x="8285841" y="3003310"/>
            <a:ext cx="1705025" cy="10067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1FC9DEF-2FE6-4153-B49B-1CEF5BFEC03E}"/>
              </a:ext>
            </a:extLst>
          </p:cNvPr>
          <p:cNvCxnSpPr/>
          <p:nvPr/>
        </p:nvCxnSpPr>
        <p:spPr>
          <a:xfrm flipV="1">
            <a:off x="10220447" y="3098678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C475175-5E84-431E-819F-C12AC0ECCC28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6068865" y="1536100"/>
            <a:ext cx="3922417" cy="9590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E4F6A9-F74F-480A-A290-0BFCE1FDC60D}"/>
              </a:ext>
            </a:extLst>
          </p:cNvPr>
          <p:cNvCxnSpPr/>
          <p:nvPr/>
        </p:nvCxnSpPr>
        <p:spPr>
          <a:xfrm flipV="1">
            <a:off x="10244895" y="1631469"/>
            <a:ext cx="0" cy="815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0E33FCB-4DEC-43D8-BCF1-6186B86B1B6E}"/>
              </a:ext>
            </a:extLst>
          </p:cNvPr>
          <p:cNvSpPr/>
          <p:nvPr/>
        </p:nvSpPr>
        <p:spPr>
          <a:xfrm>
            <a:off x="1439923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906F31D-D52A-4E8C-B4E1-65DE29D70F41}"/>
              </a:ext>
            </a:extLst>
          </p:cNvPr>
          <p:cNvSpPr/>
          <p:nvPr/>
        </p:nvSpPr>
        <p:spPr>
          <a:xfrm>
            <a:off x="2522677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994FC10-386A-43DB-B163-4622601BA7A4}"/>
              </a:ext>
            </a:extLst>
          </p:cNvPr>
          <p:cNvSpPr/>
          <p:nvPr/>
        </p:nvSpPr>
        <p:spPr>
          <a:xfrm>
            <a:off x="3605432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465AD97-D41F-4573-8176-ACAAD6BFBDA2}"/>
              </a:ext>
            </a:extLst>
          </p:cNvPr>
          <p:cNvSpPr/>
          <p:nvPr/>
        </p:nvSpPr>
        <p:spPr>
          <a:xfrm>
            <a:off x="4688186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0D550881-0D7F-4B4A-8FCB-79826F0995D4}"/>
              </a:ext>
            </a:extLst>
          </p:cNvPr>
          <p:cNvSpPr/>
          <p:nvPr/>
        </p:nvSpPr>
        <p:spPr>
          <a:xfrm>
            <a:off x="5770940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95FE368-922C-480F-AA1A-145F7F96A1F0}"/>
              </a:ext>
            </a:extLst>
          </p:cNvPr>
          <p:cNvSpPr/>
          <p:nvPr/>
        </p:nvSpPr>
        <p:spPr>
          <a:xfrm>
            <a:off x="6853694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DC804A9-3898-4E8D-90D5-BB2C7F1796D5}"/>
              </a:ext>
            </a:extLst>
          </p:cNvPr>
          <p:cNvSpPr/>
          <p:nvPr/>
        </p:nvSpPr>
        <p:spPr>
          <a:xfrm>
            <a:off x="7936449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C9175FD-4FEF-4675-B4D4-BE07B76658FF}"/>
              </a:ext>
            </a:extLst>
          </p:cNvPr>
          <p:cNvSpPr/>
          <p:nvPr/>
        </p:nvSpPr>
        <p:spPr>
          <a:xfrm>
            <a:off x="9019203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9340F01-6330-40CD-9985-4AA53FD3E2C6}"/>
              </a:ext>
            </a:extLst>
          </p:cNvPr>
          <p:cNvSpPr/>
          <p:nvPr/>
        </p:nvSpPr>
        <p:spPr>
          <a:xfrm>
            <a:off x="10101955" y="5218863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6F773B4F-84ED-420D-A1BB-C50FD3F8D593}"/>
              </a:ext>
            </a:extLst>
          </p:cNvPr>
          <p:cNvSpPr/>
          <p:nvPr/>
        </p:nvSpPr>
        <p:spPr>
          <a:xfrm>
            <a:off x="1446953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0EC9980D-DD60-4CC7-AE04-C6710F932830}"/>
              </a:ext>
            </a:extLst>
          </p:cNvPr>
          <p:cNvSpPr/>
          <p:nvPr/>
        </p:nvSpPr>
        <p:spPr>
          <a:xfrm>
            <a:off x="2529707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E5D9200-8548-425E-AA5F-2669B66B09AF}"/>
              </a:ext>
            </a:extLst>
          </p:cNvPr>
          <p:cNvSpPr/>
          <p:nvPr/>
        </p:nvSpPr>
        <p:spPr>
          <a:xfrm>
            <a:off x="3612461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138425A-8DEA-4861-A9CE-0280AEF9E52C}"/>
              </a:ext>
            </a:extLst>
          </p:cNvPr>
          <p:cNvSpPr/>
          <p:nvPr/>
        </p:nvSpPr>
        <p:spPr>
          <a:xfrm>
            <a:off x="4695216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B8D6C59E-88E5-4029-934D-BE52DFCD56E8}"/>
              </a:ext>
            </a:extLst>
          </p:cNvPr>
          <p:cNvSpPr/>
          <p:nvPr/>
        </p:nvSpPr>
        <p:spPr>
          <a:xfrm>
            <a:off x="5777970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CF8EEB5C-8193-451C-BDAC-81435C7C83A6}"/>
              </a:ext>
            </a:extLst>
          </p:cNvPr>
          <p:cNvSpPr/>
          <p:nvPr/>
        </p:nvSpPr>
        <p:spPr>
          <a:xfrm>
            <a:off x="6846665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A20FDE82-2B9F-4F70-8B7C-09AE64EDCEBC}"/>
              </a:ext>
            </a:extLst>
          </p:cNvPr>
          <p:cNvSpPr/>
          <p:nvPr/>
        </p:nvSpPr>
        <p:spPr>
          <a:xfrm>
            <a:off x="7929419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3718C1B-4001-42FF-AFB2-6BCB9BDC6CAB}"/>
              </a:ext>
            </a:extLst>
          </p:cNvPr>
          <p:cNvSpPr/>
          <p:nvPr/>
        </p:nvSpPr>
        <p:spPr>
          <a:xfrm>
            <a:off x="9012173" y="37541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CC0F1A9-1EB4-4AA3-8347-768611D85FE6}"/>
              </a:ext>
            </a:extLst>
          </p:cNvPr>
          <p:cNvSpPr/>
          <p:nvPr/>
        </p:nvSpPr>
        <p:spPr>
          <a:xfrm>
            <a:off x="10094925" y="3719406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FCE6CED-7A9A-4760-B668-265F8AAB7136}"/>
              </a:ext>
            </a:extLst>
          </p:cNvPr>
          <p:cNvSpPr/>
          <p:nvPr/>
        </p:nvSpPr>
        <p:spPr>
          <a:xfrm>
            <a:off x="1439923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AF016EF4-15B1-46A9-8504-1F33270484D4}"/>
              </a:ext>
            </a:extLst>
          </p:cNvPr>
          <p:cNvSpPr/>
          <p:nvPr/>
        </p:nvSpPr>
        <p:spPr>
          <a:xfrm>
            <a:off x="2522677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9F871CAC-3171-4D52-9DF1-ED357D2C6E8C}"/>
              </a:ext>
            </a:extLst>
          </p:cNvPr>
          <p:cNvSpPr/>
          <p:nvPr/>
        </p:nvSpPr>
        <p:spPr>
          <a:xfrm>
            <a:off x="3605432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3FAB913A-6995-4692-979C-090A9D49E04E}"/>
              </a:ext>
            </a:extLst>
          </p:cNvPr>
          <p:cNvSpPr/>
          <p:nvPr/>
        </p:nvSpPr>
        <p:spPr>
          <a:xfrm>
            <a:off x="4688186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3ECC35E-9683-4776-A6A9-9AAC321A599D}"/>
              </a:ext>
            </a:extLst>
          </p:cNvPr>
          <p:cNvSpPr/>
          <p:nvPr/>
        </p:nvSpPr>
        <p:spPr>
          <a:xfrm>
            <a:off x="5770940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893DAFC-680A-4F1E-A92B-C758FD368AF6}"/>
              </a:ext>
            </a:extLst>
          </p:cNvPr>
          <p:cNvSpPr/>
          <p:nvPr/>
        </p:nvSpPr>
        <p:spPr>
          <a:xfrm>
            <a:off x="6853694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E821135-E74C-4D25-BD4B-12773A670F4C}"/>
              </a:ext>
            </a:extLst>
          </p:cNvPr>
          <p:cNvSpPr/>
          <p:nvPr/>
        </p:nvSpPr>
        <p:spPr>
          <a:xfrm>
            <a:off x="7936449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CFF4683-80E0-47E6-AADB-834992722B2A}"/>
              </a:ext>
            </a:extLst>
          </p:cNvPr>
          <p:cNvSpPr/>
          <p:nvPr/>
        </p:nvSpPr>
        <p:spPr>
          <a:xfrm>
            <a:off x="9019203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D1D7E8E3-C510-41DE-B73F-545B88CE724A}"/>
              </a:ext>
            </a:extLst>
          </p:cNvPr>
          <p:cNvSpPr/>
          <p:nvPr/>
        </p:nvSpPr>
        <p:spPr>
          <a:xfrm>
            <a:off x="10101955" y="225464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855D8F-D07C-49E4-A356-BAD621F8DE2C}"/>
              </a:ext>
            </a:extLst>
          </p:cNvPr>
          <p:cNvSpPr/>
          <p:nvPr/>
        </p:nvSpPr>
        <p:spPr>
          <a:xfrm>
            <a:off x="1439923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5289312-7A2E-4E34-ADA0-11238706CBA4}"/>
              </a:ext>
            </a:extLst>
          </p:cNvPr>
          <p:cNvSpPr/>
          <p:nvPr/>
        </p:nvSpPr>
        <p:spPr>
          <a:xfrm>
            <a:off x="2522677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F6841A7B-83F8-4DD7-BEC5-5B664013FB51}"/>
              </a:ext>
            </a:extLst>
          </p:cNvPr>
          <p:cNvSpPr/>
          <p:nvPr/>
        </p:nvSpPr>
        <p:spPr>
          <a:xfrm>
            <a:off x="3605432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0E9D493-0CC2-4262-9A06-248D0C96A3D4}"/>
              </a:ext>
            </a:extLst>
          </p:cNvPr>
          <p:cNvSpPr/>
          <p:nvPr/>
        </p:nvSpPr>
        <p:spPr>
          <a:xfrm>
            <a:off x="4688186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F340F8B1-A09E-447E-AE4D-CD4701EDE760}"/>
              </a:ext>
            </a:extLst>
          </p:cNvPr>
          <p:cNvSpPr/>
          <p:nvPr/>
        </p:nvSpPr>
        <p:spPr>
          <a:xfrm>
            <a:off x="5770940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8573A7B-79EB-418C-81CB-A0CD995F157D}"/>
              </a:ext>
            </a:extLst>
          </p:cNvPr>
          <p:cNvSpPr/>
          <p:nvPr/>
        </p:nvSpPr>
        <p:spPr>
          <a:xfrm>
            <a:off x="6853694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F172F61-FBF8-4A3B-B3AF-51DA427318C9}"/>
              </a:ext>
            </a:extLst>
          </p:cNvPr>
          <p:cNvSpPr/>
          <p:nvPr/>
        </p:nvSpPr>
        <p:spPr>
          <a:xfrm>
            <a:off x="7936449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585BD51-F9B4-4626-A45A-7A70BD4A1638}"/>
              </a:ext>
            </a:extLst>
          </p:cNvPr>
          <p:cNvSpPr/>
          <p:nvPr/>
        </p:nvSpPr>
        <p:spPr>
          <a:xfrm>
            <a:off x="9019203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0B0D7002-D21F-47A6-8F68-76FDC442F253}"/>
              </a:ext>
            </a:extLst>
          </p:cNvPr>
          <p:cNvSpPr/>
          <p:nvPr/>
        </p:nvSpPr>
        <p:spPr>
          <a:xfrm>
            <a:off x="10101955" y="789891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954A7962-1F8A-470A-AF44-5C1002EEF9A7}"/>
              </a:ext>
            </a:extLst>
          </p:cNvPr>
          <p:cNvSpPr/>
          <p:nvPr/>
        </p:nvSpPr>
        <p:spPr>
          <a:xfrm>
            <a:off x="1376470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1EBE959E-643B-4793-B054-54EE5C0D8C79}"/>
              </a:ext>
            </a:extLst>
          </p:cNvPr>
          <p:cNvSpPr/>
          <p:nvPr/>
        </p:nvSpPr>
        <p:spPr>
          <a:xfrm>
            <a:off x="2459224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A5EE8CB-E2D0-49F0-914C-69BB7377615C}"/>
              </a:ext>
            </a:extLst>
          </p:cNvPr>
          <p:cNvSpPr/>
          <p:nvPr/>
        </p:nvSpPr>
        <p:spPr>
          <a:xfrm>
            <a:off x="3541979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196417CA-80F9-48D0-BE5B-A7E35AA15373}"/>
              </a:ext>
            </a:extLst>
          </p:cNvPr>
          <p:cNvSpPr/>
          <p:nvPr/>
        </p:nvSpPr>
        <p:spPr>
          <a:xfrm>
            <a:off x="4624733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F967D9D2-95C2-4EED-A8C9-7312B7E6598A}"/>
              </a:ext>
            </a:extLst>
          </p:cNvPr>
          <p:cNvSpPr/>
          <p:nvPr/>
        </p:nvSpPr>
        <p:spPr>
          <a:xfrm>
            <a:off x="5707487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B7CE8343-B5A8-49D7-B8E3-71739D317743}"/>
              </a:ext>
            </a:extLst>
          </p:cNvPr>
          <p:cNvSpPr/>
          <p:nvPr/>
        </p:nvSpPr>
        <p:spPr>
          <a:xfrm>
            <a:off x="6790241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C9657A7-4B2C-4E8B-B817-DBBF6D589035}"/>
              </a:ext>
            </a:extLst>
          </p:cNvPr>
          <p:cNvSpPr/>
          <p:nvPr/>
        </p:nvSpPr>
        <p:spPr>
          <a:xfrm>
            <a:off x="7872996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E710FE2-C4B3-4CDF-8A9F-D3A4CF48A28B}"/>
              </a:ext>
            </a:extLst>
          </p:cNvPr>
          <p:cNvSpPr/>
          <p:nvPr/>
        </p:nvSpPr>
        <p:spPr>
          <a:xfrm>
            <a:off x="8955750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DB5CD96-E947-4644-BC8A-E77126CB66B7}"/>
              </a:ext>
            </a:extLst>
          </p:cNvPr>
          <p:cNvSpPr/>
          <p:nvPr/>
        </p:nvSpPr>
        <p:spPr>
          <a:xfrm>
            <a:off x="10038502" y="5282316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A01CBA4C-05A8-4D68-82D1-3FA43070D383}"/>
              </a:ext>
            </a:extLst>
          </p:cNvPr>
          <p:cNvSpPr/>
          <p:nvPr/>
        </p:nvSpPr>
        <p:spPr>
          <a:xfrm>
            <a:off x="1383500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6031E75E-1806-47FB-9EC3-7F0468A1C12C}"/>
              </a:ext>
            </a:extLst>
          </p:cNvPr>
          <p:cNvSpPr/>
          <p:nvPr/>
        </p:nvSpPr>
        <p:spPr>
          <a:xfrm>
            <a:off x="2466254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EB686DD9-96CD-4150-BC82-382D1BDD45EC}"/>
              </a:ext>
            </a:extLst>
          </p:cNvPr>
          <p:cNvSpPr/>
          <p:nvPr/>
        </p:nvSpPr>
        <p:spPr>
          <a:xfrm>
            <a:off x="3549008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754D0EE-3E22-467F-8BD2-13763E82A50F}"/>
              </a:ext>
            </a:extLst>
          </p:cNvPr>
          <p:cNvSpPr/>
          <p:nvPr/>
        </p:nvSpPr>
        <p:spPr>
          <a:xfrm>
            <a:off x="4631763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6EAF081-261C-42BF-B711-7780900807E6}"/>
              </a:ext>
            </a:extLst>
          </p:cNvPr>
          <p:cNvSpPr/>
          <p:nvPr/>
        </p:nvSpPr>
        <p:spPr>
          <a:xfrm>
            <a:off x="5714517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0D862D5-A46F-4619-9F94-F2B20CECFF98}"/>
              </a:ext>
            </a:extLst>
          </p:cNvPr>
          <p:cNvSpPr/>
          <p:nvPr/>
        </p:nvSpPr>
        <p:spPr>
          <a:xfrm>
            <a:off x="6783212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81C339D-496A-4C04-925D-4CEDDB3F4134}"/>
              </a:ext>
            </a:extLst>
          </p:cNvPr>
          <p:cNvSpPr/>
          <p:nvPr/>
        </p:nvSpPr>
        <p:spPr>
          <a:xfrm>
            <a:off x="7865966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F56E200-3017-412D-8233-7D55CB293DC8}"/>
              </a:ext>
            </a:extLst>
          </p:cNvPr>
          <p:cNvSpPr/>
          <p:nvPr/>
        </p:nvSpPr>
        <p:spPr>
          <a:xfrm>
            <a:off x="8948720" y="38175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BDEC89BE-E89F-4E0D-9334-515F056DD850}"/>
              </a:ext>
            </a:extLst>
          </p:cNvPr>
          <p:cNvSpPr/>
          <p:nvPr/>
        </p:nvSpPr>
        <p:spPr>
          <a:xfrm>
            <a:off x="10031472" y="378285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F8C58BE5-BFE1-42F5-8B3F-9D3A3E484AFA}"/>
              </a:ext>
            </a:extLst>
          </p:cNvPr>
          <p:cNvSpPr/>
          <p:nvPr/>
        </p:nvSpPr>
        <p:spPr>
          <a:xfrm>
            <a:off x="1376470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18C228A1-D9BB-40B8-BE84-2ABD31752CAC}"/>
              </a:ext>
            </a:extLst>
          </p:cNvPr>
          <p:cNvSpPr/>
          <p:nvPr/>
        </p:nvSpPr>
        <p:spPr>
          <a:xfrm>
            <a:off x="2459224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A3F033-5E1D-446A-8CE2-BB02292EC65E}"/>
              </a:ext>
            </a:extLst>
          </p:cNvPr>
          <p:cNvSpPr/>
          <p:nvPr/>
        </p:nvSpPr>
        <p:spPr>
          <a:xfrm>
            <a:off x="3541979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7101639D-D6C7-4D01-9D18-174ED87D2417}"/>
              </a:ext>
            </a:extLst>
          </p:cNvPr>
          <p:cNvSpPr/>
          <p:nvPr/>
        </p:nvSpPr>
        <p:spPr>
          <a:xfrm>
            <a:off x="4624733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25C4449-8E37-4829-8A7E-893E7B905539}"/>
              </a:ext>
            </a:extLst>
          </p:cNvPr>
          <p:cNvSpPr/>
          <p:nvPr/>
        </p:nvSpPr>
        <p:spPr>
          <a:xfrm>
            <a:off x="5707487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8C9ABBE7-8528-42F8-8D43-8C2F90CEDFD7}"/>
              </a:ext>
            </a:extLst>
          </p:cNvPr>
          <p:cNvSpPr/>
          <p:nvPr/>
        </p:nvSpPr>
        <p:spPr>
          <a:xfrm>
            <a:off x="6790241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409BAD65-D252-40C3-9E88-F3F56B1A58D6}"/>
              </a:ext>
            </a:extLst>
          </p:cNvPr>
          <p:cNvSpPr/>
          <p:nvPr/>
        </p:nvSpPr>
        <p:spPr>
          <a:xfrm>
            <a:off x="7872996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26660AE-5EA0-4432-ADFD-FBA2CA3C6577}"/>
              </a:ext>
            </a:extLst>
          </p:cNvPr>
          <p:cNvSpPr/>
          <p:nvPr/>
        </p:nvSpPr>
        <p:spPr>
          <a:xfrm>
            <a:off x="8955750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74977B8B-B1EA-4A8B-8B74-0F9DA87CEA4E}"/>
              </a:ext>
            </a:extLst>
          </p:cNvPr>
          <p:cNvSpPr/>
          <p:nvPr/>
        </p:nvSpPr>
        <p:spPr>
          <a:xfrm>
            <a:off x="10038502" y="231810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B4C20608-7308-422F-BAF1-BEA0610AB7D1}"/>
              </a:ext>
            </a:extLst>
          </p:cNvPr>
          <p:cNvSpPr/>
          <p:nvPr/>
        </p:nvSpPr>
        <p:spPr>
          <a:xfrm>
            <a:off x="1376470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1331071D-9B69-4800-AE0F-0ED66C6C23A6}"/>
              </a:ext>
            </a:extLst>
          </p:cNvPr>
          <p:cNvSpPr/>
          <p:nvPr/>
        </p:nvSpPr>
        <p:spPr>
          <a:xfrm>
            <a:off x="2459224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FDFE38C-AD31-481E-9796-55E2415DFEF0}"/>
              </a:ext>
            </a:extLst>
          </p:cNvPr>
          <p:cNvSpPr/>
          <p:nvPr/>
        </p:nvSpPr>
        <p:spPr>
          <a:xfrm>
            <a:off x="3541979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81E28C3A-748E-475A-811A-80971441FFAE}"/>
              </a:ext>
            </a:extLst>
          </p:cNvPr>
          <p:cNvSpPr/>
          <p:nvPr/>
        </p:nvSpPr>
        <p:spPr>
          <a:xfrm>
            <a:off x="4624733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E58559A5-D749-434A-AE0F-B4BAFB330908}"/>
              </a:ext>
            </a:extLst>
          </p:cNvPr>
          <p:cNvSpPr/>
          <p:nvPr/>
        </p:nvSpPr>
        <p:spPr>
          <a:xfrm>
            <a:off x="5707487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3CD6A725-2D6F-4CEB-BFBF-83698AEADE64}"/>
              </a:ext>
            </a:extLst>
          </p:cNvPr>
          <p:cNvSpPr/>
          <p:nvPr/>
        </p:nvSpPr>
        <p:spPr>
          <a:xfrm>
            <a:off x="6790241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E7F7A65-7FC4-4503-B8B7-61627BEAEA4E}"/>
              </a:ext>
            </a:extLst>
          </p:cNvPr>
          <p:cNvSpPr/>
          <p:nvPr/>
        </p:nvSpPr>
        <p:spPr>
          <a:xfrm>
            <a:off x="7872996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87F04BBC-1960-4606-B2A9-AAF1D7178A37}"/>
              </a:ext>
            </a:extLst>
          </p:cNvPr>
          <p:cNvSpPr/>
          <p:nvPr/>
        </p:nvSpPr>
        <p:spPr>
          <a:xfrm>
            <a:off x="8955750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367DD054-258C-47CE-BF28-6E0116A75C54}"/>
              </a:ext>
            </a:extLst>
          </p:cNvPr>
          <p:cNvSpPr/>
          <p:nvPr/>
        </p:nvSpPr>
        <p:spPr>
          <a:xfrm>
            <a:off x="10038502" y="85334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CE67846-F49C-4A64-876D-98FA323329A3}"/>
              </a:ext>
            </a:extLst>
          </p:cNvPr>
          <p:cNvSpPr/>
          <p:nvPr/>
        </p:nvSpPr>
        <p:spPr>
          <a:xfrm>
            <a:off x="1313017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E64FEFA-0BB7-4A62-9DF8-38CB11AF90F7}"/>
              </a:ext>
            </a:extLst>
          </p:cNvPr>
          <p:cNvSpPr/>
          <p:nvPr/>
        </p:nvSpPr>
        <p:spPr>
          <a:xfrm>
            <a:off x="2395771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320EC28-87FA-4D40-889E-7735D6DC1F69}"/>
              </a:ext>
            </a:extLst>
          </p:cNvPr>
          <p:cNvSpPr/>
          <p:nvPr/>
        </p:nvSpPr>
        <p:spPr>
          <a:xfrm>
            <a:off x="3478526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7599C1D-F74C-4A51-AC8C-82F0A3FD2FB4}"/>
              </a:ext>
            </a:extLst>
          </p:cNvPr>
          <p:cNvSpPr/>
          <p:nvPr/>
        </p:nvSpPr>
        <p:spPr>
          <a:xfrm>
            <a:off x="4561280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2AB0341-06AC-41A6-A993-18C32E448679}"/>
              </a:ext>
            </a:extLst>
          </p:cNvPr>
          <p:cNvSpPr/>
          <p:nvPr/>
        </p:nvSpPr>
        <p:spPr>
          <a:xfrm>
            <a:off x="5644034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954BD99-7410-43E8-912F-FB3F02797239}"/>
              </a:ext>
            </a:extLst>
          </p:cNvPr>
          <p:cNvSpPr/>
          <p:nvPr/>
        </p:nvSpPr>
        <p:spPr>
          <a:xfrm>
            <a:off x="6726788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986DA13-9573-41FA-8058-98A63AB09330}"/>
              </a:ext>
            </a:extLst>
          </p:cNvPr>
          <p:cNvSpPr/>
          <p:nvPr/>
        </p:nvSpPr>
        <p:spPr>
          <a:xfrm>
            <a:off x="7809543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255A784-B4FC-4A49-93D7-AE9D192D07F7}"/>
              </a:ext>
            </a:extLst>
          </p:cNvPr>
          <p:cNvSpPr/>
          <p:nvPr/>
        </p:nvSpPr>
        <p:spPr>
          <a:xfrm>
            <a:off x="8892297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8F0FA738-6D82-4260-B3C7-8B5C2998690B}"/>
              </a:ext>
            </a:extLst>
          </p:cNvPr>
          <p:cNvSpPr/>
          <p:nvPr/>
        </p:nvSpPr>
        <p:spPr>
          <a:xfrm>
            <a:off x="9975049" y="5345768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DCBC4533-AE0B-4553-9F8F-B0DC0FFB3D9B}"/>
              </a:ext>
            </a:extLst>
          </p:cNvPr>
          <p:cNvSpPr/>
          <p:nvPr/>
        </p:nvSpPr>
        <p:spPr>
          <a:xfrm>
            <a:off x="1320047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B4A9589-CED0-43D9-88D4-64253C87449A}"/>
              </a:ext>
            </a:extLst>
          </p:cNvPr>
          <p:cNvSpPr/>
          <p:nvPr/>
        </p:nvSpPr>
        <p:spPr>
          <a:xfrm>
            <a:off x="2402801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5EBBDF7-0C2A-48A6-A4D5-0313B694520A}"/>
              </a:ext>
            </a:extLst>
          </p:cNvPr>
          <p:cNvSpPr/>
          <p:nvPr/>
        </p:nvSpPr>
        <p:spPr>
          <a:xfrm>
            <a:off x="3485555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07A604F-D7B2-424C-8803-3A6E30D86DEC}"/>
              </a:ext>
            </a:extLst>
          </p:cNvPr>
          <p:cNvSpPr/>
          <p:nvPr/>
        </p:nvSpPr>
        <p:spPr>
          <a:xfrm>
            <a:off x="4568310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451C5-A7D0-42F1-96FE-AFBB1F3885AC}"/>
              </a:ext>
            </a:extLst>
          </p:cNvPr>
          <p:cNvSpPr/>
          <p:nvPr/>
        </p:nvSpPr>
        <p:spPr>
          <a:xfrm>
            <a:off x="5651064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2F5A360-70C3-4BDF-82D2-2E9C7C549800}"/>
              </a:ext>
            </a:extLst>
          </p:cNvPr>
          <p:cNvSpPr/>
          <p:nvPr/>
        </p:nvSpPr>
        <p:spPr>
          <a:xfrm>
            <a:off x="6719759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4DDEB42-356F-4DC8-B5D5-E2A7C06B5A74}"/>
              </a:ext>
            </a:extLst>
          </p:cNvPr>
          <p:cNvSpPr/>
          <p:nvPr/>
        </p:nvSpPr>
        <p:spPr>
          <a:xfrm>
            <a:off x="7802513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F59DDA3-8BC9-47CF-A835-F207C21A982C}"/>
              </a:ext>
            </a:extLst>
          </p:cNvPr>
          <p:cNvSpPr/>
          <p:nvPr/>
        </p:nvSpPr>
        <p:spPr>
          <a:xfrm>
            <a:off x="8885267" y="388101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587BAC5-D069-447E-B671-D838A1F758D0}"/>
              </a:ext>
            </a:extLst>
          </p:cNvPr>
          <p:cNvSpPr/>
          <p:nvPr/>
        </p:nvSpPr>
        <p:spPr>
          <a:xfrm>
            <a:off x="9968019" y="384631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3C85220-7FFC-4FB9-8889-56FE6554060E}"/>
              </a:ext>
            </a:extLst>
          </p:cNvPr>
          <p:cNvSpPr/>
          <p:nvPr/>
        </p:nvSpPr>
        <p:spPr>
          <a:xfrm>
            <a:off x="1313017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C1DE531-D8C9-42DD-85B5-16FBC58FA31A}"/>
              </a:ext>
            </a:extLst>
          </p:cNvPr>
          <p:cNvSpPr/>
          <p:nvPr/>
        </p:nvSpPr>
        <p:spPr>
          <a:xfrm>
            <a:off x="2395771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524E150-2BBC-48CF-B861-68EBD9F58C85}"/>
              </a:ext>
            </a:extLst>
          </p:cNvPr>
          <p:cNvSpPr/>
          <p:nvPr/>
        </p:nvSpPr>
        <p:spPr>
          <a:xfrm>
            <a:off x="3478526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6B696B4-2C30-4FEE-8C45-71B5B74D9EB4}"/>
              </a:ext>
            </a:extLst>
          </p:cNvPr>
          <p:cNvSpPr/>
          <p:nvPr/>
        </p:nvSpPr>
        <p:spPr>
          <a:xfrm>
            <a:off x="4561280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632559A-A119-4A44-9A7E-0BC0281C0CF6}"/>
              </a:ext>
            </a:extLst>
          </p:cNvPr>
          <p:cNvSpPr/>
          <p:nvPr/>
        </p:nvSpPr>
        <p:spPr>
          <a:xfrm>
            <a:off x="5644034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1DC5374-C44C-48AF-B8FA-DB6E825FAE08}"/>
              </a:ext>
            </a:extLst>
          </p:cNvPr>
          <p:cNvSpPr/>
          <p:nvPr/>
        </p:nvSpPr>
        <p:spPr>
          <a:xfrm>
            <a:off x="6726788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EA505BF-EFCB-44B6-8D4F-5C4E70415455}"/>
              </a:ext>
            </a:extLst>
          </p:cNvPr>
          <p:cNvSpPr/>
          <p:nvPr/>
        </p:nvSpPr>
        <p:spPr>
          <a:xfrm>
            <a:off x="7809543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200B40B-211F-445E-A86C-255B789FF6D9}"/>
              </a:ext>
            </a:extLst>
          </p:cNvPr>
          <p:cNvSpPr/>
          <p:nvPr/>
        </p:nvSpPr>
        <p:spPr>
          <a:xfrm>
            <a:off x="8892297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B9ED3E9-93CA-4B68-8D23-1C6227E8A84B}"/>
              </a:ext>
            </a:extLst>
          </p:cNvPr>
          <p:cNvSpPr/>
          <p:nvPr/>
        </p:nvSpPr>
        <p:spPr>
          <a:xfrm>
            <a:off x="9975049" y="23815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D94F8EF-6D39-4974-A98A-2E52CA11CC18}"/>
              </a:ext>
            </a:extLst>
          </p:cNvPr>
          <p:cNvSpPr/>
          <p:nvPr/>
        </p:nvSpPr>
        <p:spPr>
          <a:xfrm>
            <a:off x="1313017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95D8142-FB74-4DF6-BA3A-0E0829403644}"/>
              </a:ext>
            </a:extLst>
          </p:cNvPr>
          <p:cNvSpPr/>
          <p:nvPr/>
        </p:nvSpPr>
        <p:spPr>
          <a:xfrm>
            <a:off x="2395771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6B0B154-EF92-4878-A4D1-88666CB1CD6E}"/>
              </a:ext>
            </a:extLst>
          </p:cNvPr>
          <p:cNvSpPr/>
          <p:nvPr/>
        </p:nvSpPr>
        <p:spPr>
          <a:xfrm>
            <a:off x="3478526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004D3ED-C3F5-4566-B1E1-E7F0EEF0FC9C}"/>
              </a:ext>
            </a:extLst>
          </p:cNvPr>
          <p:cNvSpPr/>
          <p:nvPr/>
        </p:nvSpPr>
        <p:spPr>
          <a:xfrm>
            <a:off x="4561280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0BDFEAC-7536-4946-83CD-435BBD8FE2AC}"/>
              </a:ext>
            </a:extLst>
          </p:cNvPr>
          <p:cNvSpPr/>
          <p:nvPr/>
        </p:nvSpPr>
        <p:spPr>
          <a:xfrm>
            <a:off x="5644034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CCB7D83-223F-4022-88A3-E2E199B02E12}"/>
              </a:ext>
            </a:extLst>
          </p:cNvPr>
          <p:cNvSpPr/>
          <p:nvPr/>
        </p:nvSpPr>
        <p:spPr>
          <a:xfrm>
            <a:off x="6726788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5DD5376-FD71-475B-89E0-15AD44D2724D}"/>
              </a:ext>
            </a:extLst>
          </p:cNvPr>
          <p:cNvSpPr/>
          <p:nvPr/>
        </p:nvSpPr>
        <p:spPr>
          <a:xfrm>
            <a:off x="7809543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3B22BD57-BC30-4865-92F0-83957188E54C}"/>
              </a:ext>
            </a:extLst>
          </p:cNvPr>
          <p:cNvSpPr/>
          <p:nvPr/>
        </p:nvSpPr>
        <p:spPr>
          <a:xfrm>
            <a:off x="8892297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C036CA1-FC3F-4EFA-9EFE-6874A5C18713}"/>
              </a:ext>
            </a:extLst>
          </p:cNvPr>
          <p:cNvSpPr/>
          <p:nvPr/>
        </p:nvSpPr>
        <p:spPr>
          <a:xfrm>
            <a:off x="9975049" y="91679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AD84583-3F8D-4B3C-B3EC-D985198DCA63}"/>
              </a:ext>
            </a:extLst>
          </p:cNvPr>
          <p:cNvSpPr/>
          <p:nvPr/>
        </p:nvSpPr>
        <p:spPr>
          <a:xfrm>
            <a:off x="1503375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68558D3-AE1F-4F22-9F31-FD70AB21277F}"/>
              </a:ext>
            </a:extLst>
          </p:cNvPr>
          <p:cNvSpPr/>
          <p:nvPr/>
        </p:nvSpPr>
        <p:spPr>
          <a:xfrm>
            <a:off x="2586129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A893856-485D-4D73-8D71-32E4CF8B0A8D}"/>
              </a:ext>
            </a:extLst>
          </p:cNvPr>
          <p:cNvSpPr/>
          <p:nvPr/>
        </p:nvSpPr>
        <p:spPr>
          <a:xfrm>
            <a:off x="3668884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DB4CFA7-ABB4-4E51-8287-74D72D180E4E}"/>
              </a:ext>
            </a:extLst>
          </p:cNvPr>
          <p:cNvSpPr/>
          <p:nvPr/>
        </p:nvSpPr>
        <p:spPr>
          <a:xfrm>
            <a:off x="4751638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A86201A-3ADE-4E83-8D07-2B2E30DB0B9E}"/>
              </a:ext>
            </a:extLst>
          </p:cNvPr>
          <p:cNvSpPr/>
          <p:nvPr/>
        </p:nvSpPr>
        <p:spPr>
          <a:xfrm>
            <a:off x="5834392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5128C58-4FBD-4307-916D-1CB2346C5631}"/>
              </a:ext>
            </a:extLst>
          </p:cNvPr>
          <p:cNvSpPr/>
          <p:nvPr/>
        </p:nvSpPr>
        <p:spPr>
          <a:xfrm>
            <a:off x="6917146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932BDE7-81CD-461A-912B-A1DEF264DC33}"/>
              </a:ext>
            </a:extLst>
          </p:cNvPr>
          <p:cNvSpPr/>
          <p:nvPr/>
        </p:nvSpPr>
        <p:spPr>
          <a:xfrm>
            <a:off x="7999901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AF55BBF-F026-4610-810F-E1B9DEAAED23}"/>
              </a:ext>
            </a:extLst>
          </p:cNvPr>
          <p:cNvSpPr/>
          <p:nvPr/>
        </p:nvSpPr>
        <p:spPr>
          <a:xfrm>
            <a:off x="9082655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5E7D957-C9CE-40ED-A704-FE6CB367C779}"/>
              </a:ext>
            </a:extLst>
          </p:cNvPr>
          <p:cNvSpPr/>
          <p:nvPr/>
        </p:nvSpPr>
        <p:spPr>
          <a:xfrm>
            <a:off x="10165407" y="5155410"/>
            <a:ext cx="651220" cy="651220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55D10EE5-59C3-4B6B-B710-8AC1772FC7C8}"/>
              </a:ext>
            </a:extLst>
          </p:cNvPr>
          <p:cNvSpPr/>
          <p:nvPr/>
        </p:nvSpPr>
        <p:spPr>
          <a:xfrm>
            <a:off x="1510405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BC61625-5E3E-46B4-983D-66B25E9DAB2F}"/>
              </a:ext>
            </a:extLst>
          </p:cNvPr>
          <p:cNvSpPr/>
          <p:nvPr/>
        </p:nvSpPr>
        <p:spPr>
          <a:xfrm>
            <a:off x="2593159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EAD6A62-C700-4483-96C4-B81E1698EDA3}"/>
              </a:ext>
            </a:extLst>
          </p:cNvPr>
          <p:cNvSpPr/>
          <p:nvPr/>
        </p:nvSpPr>
        <p:spPr>
          <a:xfrm>
            <a:off x="3675913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AE77140-FD2E-4701-90A2-A0F8E8C30F73}"/>
              </a:ext>
            </a:extLst>
          </p:cNvPr>
          <p:cNvSpPr/>
          <p:nvPr/>
        </p:nvSpPr>
        <p:spPr>
          <a:xfrm>
            <a:off x="4758668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E3394C5-446E-4C05-8B36-5D6464F89613}"/>
              </a:ext>
            </a:extLst>
          </p:cNvPr>
          <p:cNvSpPr/>
          <p:nvPr/>
        </p:nvSpPr>
        <p:spPr>
          <a:xfrm>
            <a:off x="5841422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75752912-236A-43C0-A8FE-96A31877499F}"/>
              </a:ext>
            </a:extLst>
          </p:cNvPr>
          <p:cNvSpPr/>
          <p:nvPr/>
        </p:nvSpPr>
        <p:spPr>
          <a:xfrm>
            <a:off x="6910117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B220A21-F004-4254-BD29-448992611244}"/>
              </a:ext>
            </a:extLst>
          </p:cNvPr>
          <p:cNvSpPr/>
          <p:nvPr/>
        </p:nvSpPr>
        <p:spPr>
          <a:xfrm>
            <a:off x="7992871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12BF6A09-0842-4A8F-AB25-DD7C900E413D}"/>
              </a:ext>
            </a:extLst>
          </p:cNvPr>
          <p:cNvSpPr/>
          <p:nvPr/>
        </p:nvSpPr>
        <p:spPr>
          <a:xfrm>
            <a:off x="9075625" y="36906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0545965-5CF0-4FAF-8569-5DBCFB4CE758}"/>
              </a:ext>
            </a:extLst>
          </p:cNvPr>
          <p:cNvSpPr/>
          <p:nvPr/>
        </p:nvSpPr>
        <p:spPr>
          <a:xfrm>
            <a:off x="10158377" y="3655953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35E184EF-6335-4D10-9FDE-E2C0ED42E776}"/>
              </a:ext>
            </a:extLst>
          </p:cNvPr>
          <p:cNvSpPr/>
          <p:nvPr/>
        </p:nvSpPr>
        <p:spPr>
          <a:xfrm>
            <a:off x="1503375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FAC8C12-1483-4C1D-8912-FB74A8CD436C}"/>
              </a:ext>
            </a:extLst>
          </p:cNvPr>
          <p:cNvSpPr/>
          <p:nvPr/>
        </p:nvSpPr>
        <p:spPr>
          <a:xfrm>
            <a:off x="2586129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A19657C-3657-467F-AC37-3286F5CA7BEB}"/>
              </a:ext>
            </a:extLst>
          </p:cNvPr>
          <p:cNvSpPr/>
          <p:nvPr/>
        </p:nvSpPr>
        <p:spPr>
          <a:xfrm>
            <a:off x="3668884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95D53AF-FD54-47DA-82B7-5BA5AD3F81A5}"/>
              </a:ext>
            </a:extLst>
          </p:cNvPr>
          <p:cNvSpPr/>
          <p:nvPr/>
        </p:nvSpPr>
        <p:spPr>
          <a:xfrm>
            <a:off x="4751638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25E39CF-98CC-40D3-9CB0-E20A60C51BF6}"/>
              </a:ext>
            </a:extLst>
          </p:cNvPr>
          <p:cNvSpPr/>
          <p:nvPr/>
        </p:nvSpPr>
        <p:spPr>
          <a:xfrm>
            <a:off x="5834392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9ACB23-370B-405C-A6AA-2F97E806C6E7}"/>
              </a:ext>
            </a:extLst>
          </p:cNvPr>
          <p:cNvSpPr/>
          <p:nvPr/>
        </p:nvSpPr>
        <p:spPr>
          <a:xfrm>
            <a:off x="6917146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8148B35-F607-4682-930B-FBF82273CF56}"/>
              </a:ext>
            </a:extLst>
          </p:cNvPr>
          <p:cNvSpPr/>
          <p:nvPr/>
        </p:nvSpPr>
        <p:spPr>
          <a:xfrm>
            <a:off x="7999901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4B176B3-474D-4913-A8C7-7A98AED791C9}"/>
              </a:ext>
            </a:extLst>
          </p:cNvPr>
          <p:cNvSpPr/>
          <p:nvPr/>
        </p:nvSpPr>
        <p:spPr>
          <a:xfrm>
            <a:off x="9082655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9DC812B-4BF8-46A5-A0E4-60A35732AF2E}"/>
              </a:ext>
            </a:extLst>
          </p:cNvPr>
          <p:cNvSpPr/>
          <p:nvPr/>
        </p:nvSpPr>
        <p:spPr>
          <a:xfrm>
            <a:off x="10165407" y="219119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F351733-62FF-419E-A8EF-42D5439E15CE}"/>
              </a:ext>
            </a:extLst>
          </p:cNvPr>
          <p:cNvSpPr/>
          <p:nvPr/>
        </p:nvSpPr>
        <p:spPr>
          <a:xfrm>
            <a:off x="1503375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FCE0CF0-6D1F-466A-AB04-0F42EC06F53F}"/>
              </a:ext>
            </a:extLst>
          </p:cNvPr>
          <p:cNvSpPr/>
          <p:nvPr/>
        </p:nvSpPr>
        <p:spPr>
          <a:xfrm>
            <a:off x="2586129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BF9FDE3-FFB8-4051-B3EB-1F608ECD1383}"/>
              </a:ext>
            </a:extLst>
          </p:cNvPr>
          <p:cNvSpPr/>
          <p:nvPr/>
        </p:nvSpPr>
        <p:spPr>
          <a:xfrm>
            <a:off x="3668884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372EC57-6AAA-46AB-AE84-2A4D654DD30D}"/>
              </a:ext>
            </a:extLst>
          </p:cNvPr>
          <p:cNvSpPr/>
          <p:nvPr/>
        </p:nvSpPr>
        <p:spPr>
          <a:xfrm>
            <a:off x="4751638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8A4C4A3-F119-46DF-8203-E62DF323367B}"/>
              </a:ext>
            </a:extLst>
          </p:cNvPr>
          <p:cNvSpPr/>
          <p:nvPr/>
        </p:nvSpPr>
        <p:spPr>
          <a:xfrm>
            <a:off x="5834392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D1A703BB-97DE-4F5F-881C-8F72A0ABBB24}"/>
              </a:ext>
            </a:extLst>
          </p:cNvPr>
          <p:cNvSpPr/>
          <p:nvPr/>
        </p:nvSpPr>
        <p:spPr>
          <a:xfrm>
            <a:off x="6917146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6261D4E-FE05-489C-9EC1-35B28E55CF23}"/>
              </a:ext>
            </a:extLst>
          </p:cNvPr>
          <p:cNvSpPr/>
          <p:nvPr/>
        </p:nvSpPr>
        <p:spPr>
          <a:xfrm>
            <a:off x="7999901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28A7A0A1-0EA8-441B-B064-1637886C3300}"/>
              </a:ext>
            </a:extLst>
          </p:cNvPr>
          <p:cNvSpPr/>
          <p:nvPr/>
        </p:nvSpPr>
        <p:spPr>
          <a:xfrm>
            <a:off x="9082655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D365DA2-8F9B-41A3-9650-8AFC92A6C890}"/>
              </a:ext>
            </a:extLst>
          </p:cNvPr>
          <p:cNvSpPr/>
          <p:nvPr/>
        </p:nvSpPr>
        <p:spPr>
          <a:xfrm>
            <a:off x="10165407" y="726438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1FF30E1-D2B6-4E38-B795-518329C3AB95}"/>
              </a:ext>
            </a:extLst>
          </p:cNvPr>
          <p:cNvCxnSpPr>
            <a:cxnSpLocks/>
          </p:cNvCxnSpPr>
          <p:nvPr/>
        </p:nvCxnSpPr>
        <p:spPr>
          <a:xfrm flipV="1">
            <a:off x="2894363" y="4497403"/>
            <a:ext cx="629300" cy="1004272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AF5424C-F048-460B-ABBC-AB4EF3DD6F6E}"/>
              </a:ext>
            </a:extLst>
          </p:cNvPr>
          <p:cNvCxnSpPr/>
          <p:nvPr/>
        </p:nvCxnSpPr>
        <p:spPr>
          <a:xfrm flipV="1">
            <a:off x="3746876" y="4592772"/>
            <a:ext cx="7030" cy="813535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68CBB334-2264-463A-9700-F1E68E50A34F}"/>
              </a:ext>
            </a:extLst>
          </p:cNvPr>
          <p:cNvCxnSpPr>
            <a:cxnSpLocks/>
          </p:cNvCxnSpPr>
          <p:nvPr/>
        </p:nvCxnSpPr>
        <p:spPr>
          <a:xfrm flipV="1">
            <a:off x="5059210" y="4467607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F734529-69E0-42F4-889F-F88BA4A17519}"/>
              </a:ext>
            </a:extLst>
          </p:cNvPr>
          <p:cNvCxnSpPr/>
          <p:nvPr/>
        </p:nvCxnSpPr>
        <p:spPr>
          <a:xfrm flipV="1">
            <a:off x="5911723" y="4562976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C8B7F36-8961-4D39-A88F-43E56BCF59C2}"/>
              </a:ext>
            </a:extLst>
          </p:cNvPr>
          <p:cNvCxnSpPr>
            <a:cxnSpLocks/>
          </p:cNvCxnSpPr>
          <p:nvPr/>
        </p:nvCxnSpPr>
        <p:spPr>
          <a:xfrm flipV="1">
            <a:off x="7224840" y="4467607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BBEF8C9-46A0-460D-8B54-F027C6FA5376}"/>
              </a:ext>
            </a:extLst>
          </p:cNvPr>
          <p:cNvCxnSpPr/>
          <p:nvPr/>
        </p:nvCxnSpPr>
        <p:spPr>
          <a:xfrm flipV="1">
            <a:off x="8077354" y="4590318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491357D4-FF56-4FF2-B07B-B3B3DF45CC9B}"/>
              </a:ext>
            </a:extLst>
          </p:cNvPr>
          <p:cNvCxnSpPr>
            <a:cxnSpLocks/>
          </p:cNvCxnSpPr>
          <p:nvPr/>
        </p:nvCxnSpPr>
        <p:spPr>
          <a:xfrm flipV="1">
            <a:off x="9390471" y="4467607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4FFFA34-86D6-46C0-8117-BA9498F6F9FD}"/>
              </a:ext>
            </a:extLst>
          </p:cNvPr>
          <p:cNvCxnSpPr/>
          <p:nvPr/>
        </p:nvCxnSpPr>
        <p:spPr>
          <a:xfrm flipV="1">
            <a:off x="10242984" y="4562976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BEAE1EE-3217-4AB2-8E66-2FB108E7D1BA}"/>
              </a:ext>
            </a:extLst>
          </p:cNvPr>
          <p:cNvCxnSpPr>
            <a:cxnSpLocks/>
          </p:cNvCxnSpPr>
          <p:nvPr/>
        </p:nvCxnSpPr>
        <p:spPr>
          <a:xfrm flipV="1">
            <a:off x="3984147" y="2997945"/>
            <a:ext cx="1697995" cy="1038974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F0BA9F12-AB91-4124-9D3D-1D2D88E9AEAF}"/>
              </a:ext>
            </a:extLst>
          </p:cNvPr>
          <p:cNvCxnSpPr/>
          <p:nvPr/>
        </p:nvCxnSpPr>
        <p:spPr>
          <a:xfrm flipV="1">
            <a:off x="5911723" y="3095766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A1D3AB9-0758-4392-BC56-1A0E1E797C29}"/>
              </a:ext>
            </a:extLst>
          </p:cNvPr>
          <p:cNvCxnSpPr>
            <a:cxnSpLocks/>
          </p:cNvCxnSpPr>
          <p:nvPr/>
        </p:nvCxnSpPr>
        <p:spPr>
          <a:xfrm flipV="1">
            <a:off x="8307717" y="3000398"/>
            <a:ext cx="1705025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C02A87F-BACD-41BF-8ED4-D858AA43C302}"/>
              </a:ext>
            </a:extLst>
          </p:cNvPr>
          <p:cNvCxnSpPr/>
          <p:nvPr/>
        </p:nvCxnSpPr>
        <p:spPr>
          <a:xfrm flipV="1">
            <a:off x="10242323" y="3095766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66158D61-C946-4E7D-A61E-DDAAC5F03B38}"/>
              </a:ext>
            </a:extLst>
          </p:cNvPr>
          <p:cNvCxnSpPr>
            <a:cxnSpLocks/>
          </p:cNvCxnSpPr>
          <p:nvPr/>
        </p:nvCxnSpPr>
        <p:spPr>
          <a:xfrm flipV="1">
            <a:off x="6090741" y="1533188"/>
            <a:ext cx="3922417" cy="959043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C461944-47E7-400A-AA2A-3ABB53F74A98}"/>
              </a:ext>
            </a:extLst>
          </p:cNvPr>
          <p:cNvCxnSpPr/>
          <p:nvPr/>
        </p:nvCxnSpPr>
        <p:spPr>
          <a:xfrm flipV="1">
            <a:off x="10266771" y="1628557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74D860B-7C26-45C2-B7A9-1AE33EF89A4D}"/>
              </a:ext>
            </a:extLst>
          </p:cNvPr>
          <p:cNvCxnSpPr>
            <a:cxnSpLocks/>
          </p:cNvCxnSpPr>
          <p:nvPr/>
        </p:nvCxnSpPr>
        <p:spPr>
          <a:xfrm flipV="1">
            <a:off x="2946434" y="4456268"/>
            <a:ext cx="629300" cy="1004272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59253114-9196-4208-B57B-9896BE5479EA}"/>
              </a:ext>
            </a:extLst>
          </p:cNvPr>
          <p:cNvCxnSpPr/>
          <p:nvPr/>
        </p:nvCxnSpPr>
        <p:spPr>
          <a:xfrm flipV="1">
            <a:off x="3798947" y="4551637"/>
            <a:ext cx="7030" cy="813535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4B221F7-286F-4ED6-BD5F-47C8E16EF845}"/>
              </a:ext>
            </a:extLst>
          </p:cNvPr>
          <p:cNvCxnSpPr>
            <a:cxnSpLocks/>
          </p:cNvCxnSpPr>
          <p:nvPr/>
        </p:nvCxnSpPr>
        <p:spPr>
          <a:xfrm flipV="1">
            <a:off x="5111281" y="4426472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0505BFCC-3F86-4BDF-8902-56B8201D8D19}"/>
              </a:ext>
            </a:extLst>
          </p:cNvPr>
          <p:cNvCxnSpPr/>
          <p:nvPr/>
        </p:nvCxnSpPr>
        <p:spPr>
          <a:xfrm flipV="1">
            <a:off x="5963794" y="4521841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CAE41CF-443E-4B4A-8350-E8F62E48C76B}"/>
              </a:ext>
            </a:extLst>
          </p:cNvPr>
          <p:cNvCxnSpPr>
            <a:cxnSpLocks/>
          </p:cNvCxnSpPr>
          <p:nvPr/>
        </p:nvCxnSpPr>
        <p:spPr>
          <a:xfrm flipV="1">
            <a:off x="7276911" y="4426472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3CA29421-010A-445C-B266-2348D5E0E874}"/>
              </a:ext>
            </a:extLst>
          </p:cNvPr>
          <p:cNvCxnSpPr/>
          <p:nvPr/>
        </p:nvCxnSpPr>
        <p:spPr>
          <a:xfrm flipV="1">
            <a:off x="8129425" y="454918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5FE4B9E2-3B56-40BC-ABEB-BC40A61EBCED}"/>
              </a:ext>
            </a:extLst>
          </p:cNvPr>
          <p:cNvCxnSpPr>
            <a:cxnSpLocks/>
          </p:cNvCxnSpPr>
          <p:nvPr/>
        </p:nvCxnSpPr>
        <p:spPr>
          <a:xfrm flipV="1">
            <a:off x="9442542" y="4426472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F257629-D681-4798-A7A1-AA1776377D36}"/>
              </a:ext>
            </a:extLst>
          </p:cNvPr>
          <p:cNvCxnSpPr/>
          <p:nvPr/>
        </p:nvCxnSpPr>
        <p:spPr>
          <a:xfrm flipV="1">
            <a:off x="10295055" y="4521841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4A4EC32B-898D-4CE0-BB27-7A60A83DAB93}"/>
              </a:ext>
            </a:extLst>
          </p:cNvPr>
          <p:cNvCxnSpPr>
            <a:cxnSpLocks/>
          </p:cNvCxnSpPr>
          <p:nvPr/>
        </p:nvCxnSpPr>
        <p:spPr>
          <a:xfrm flipV="1">
            <a:off x="4036218" y="2956810"/>
            <a:ext cx="1697995" cy="1038974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EE53E65-2937-4294-BD58-81DC3F5A3ADD}"/>
              </a:ext>
            </a:extLst>
          </p:cNvPr>
          <p:cNvCxnSpPr/>
          <p:nvPr/>
        </p:nvCxnSpPr>
        <p:spPr>
          <a:xfrm flipV="1">
            <a:off x="5963794" y="3054631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B1BC395-F442-42F0-AAF4-86A2CC9E43BF}"/>
              </a:ext>
            </a:extLst>
          </p:cNvPr>
          <p:cNvCxnSpPr>
            <a:cxnSpLocks/>
          </p:cNvCxnSpPr>
          <p:nvPr/>
        </p:nvCxnSpPr>
        <p:spPr>
          <a:xfrm flipV="1">
            <a:off x="8359788" y="2959263"/>
            <a:ext cx="1705025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5F73EDD-37E2-4E2A-8882-D43367AC8E3D}"/>
              </a:ext>
            </a:extLst>
          </p:cNvPr>
          <p:cNvCxnSpPr/>
          <p:nvPr/>
        </p:nvCxnSpPr>
        <p:spPr>
          <a:xfrm flipV="1">
            <a:off x="10294394" y="3054631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7AF2B07-9C90-450E-BA63-553893E69774}"/>
              </a:ext>
            </a:extLst>
          </p:cNvPr>
          <p:cNvCxnSpPr>
            <a:cxnSpLocks/>
          </p:cNvCxnSpPr>
          <p:nvPr/>
        </p:nvCxnSpPr>
        <p:spPr>
          <a:xfrm flipV="1">
            <a:off x="6142812" y="1492053"/>
            <a:ext cx="3922417" cy="959043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E444130B-9205-4559-B2BF-746BF2B35F4B}"/>
              </a:ext>
            </a:extLst>
          </p:cNvPr>
          <p:cNvCxnSpPr/>
          <p:nvPr/>
        </p:nvCxnSpPr>
        <p:spPr>
          <a:xfrm flipV="1">
            <a:off x="10318842" y="1587422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38BA51CB-A0CA-4278-9D95-782B9FA20C35}"/>
              </a:ext>
            </a:extLst>
          </p:cNvPr>
          <p:cNvCxnSpPr>
            <a:cxnSpLocks/>
          </p:cNvCxnSpPr>
          <p:nvPr/>
        </p:nvCxnSpPr>
        <p:spPr>
          <a:xfrm flipV="1">
            <a:off x="3037786" y="4449376"/>
            <a:ext cx="629300" cy="1004272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4A5EB521-A673-4F03-88A1-6259C92A66B5}"/>
              </a:ext>
            </a:extLst>
          </p:cNvPr>
          <p:cNvCxnSpPr/>
          <p:nvPr/>
        </p:nvCxnSpPr>
        <p:spPr>
          <a:xfrm flipV="1">
            <a:off x="3890299" y="4544745"/>
            <a:ext cx="7030" cy="813535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FB65A4C9-DA0F-4CF3-9689-C0F7B8327DDB}"/>
              </a:ext>
            </a:extLst>
          </p:cNvPr>
          <p:cNvCxnSpPr>
            <a:cxnSpLocks/>
          </p:cNvCxnSpPr>
          <p:nvPr/>
        </p:nvCxnSpPr>
        <p:spPr>
          <a:xfrm flipV="1">
            <a:off x="5202633" y="4419580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A6E415A-A027-48B2-B550-51ACA9CAA327}"/>
              </a:ext>
            </a:extLst>
          </p:cNvPr>
          <p:cNvCxnSpPr/>
          <p:nvPr/>
        </p:nvCxnSpPr>
        <p:spPr>
          <a:xfrm flipV="1">
            <a:off x="6055146" y="4514949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71BD1CCB-E84B-447E-B261-690A33660437}"/>
              </a:ext>
            </a:extLst>
          </p:cNvPr>
          <p:cNvCxnSpPr>
            <a:cxnSpLocks/>
          </p:cNvCxnSpPr>
          <p:nvPr/>
        </p:nvCxnSpPr>
        <p:spPr>
          <a:xfrm flipV="1">
            <a:off x="7368263" y="4419580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3F55DDB0-46DC-44A4-BAF9-9E00065DA268}"/>
              </a:ext>
            </a:extLst>
          </p:cNvPr>
          <p:cNvCxnSpPr/>
          <p:nvPr/>
        </p:nvCxnSpPr>
        <p:spPr>
          <a:xfrm flipV="1">
            <a:off x="8220777" y="4542291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2725E0F-CA04-4C41-A300-275A1B42ED22}"/>
              </a:ext>
            </a:extLst>
          </p:cNvPr>
          <p:cNvCxnSpPr>
            <a:cxnSpLocks/>
          </p:cNvCxnSpPr>
          <p:nvPr/>
        </p:nvCxnSpPr>
        <p:spPr>
          <a:xfrm flipV="1">
            <a:off x="9533894" y="4419580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7601DE2A-F3E1-4F67-928E-26CFF95ACD8C}"/>
              </a:ext>
            </a:extLst>
          </p:cNvPr>
          <p:cNvCxnSpPr/>
          <p:nvPr/>
        </p:nvCxnSpPr>
        <p:spPr>
          <a:xfrm flipV="1">
            <a:off x="10386407" y="4514949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DC6C686-79CA-4F8A-A2CA-950CCCA96685}"/>
              </a:ext>
            </a:extLst>
          </p:cNvPr>
          <p:cNvCxnSpPr>
            <a:cxnSpLocks/>
          </p:cNvCxnSpPr>
          <p:nvPr/>
        </p:nvCxnSpPr>
        <p:spPr>
          <a:xfrm flipV="1">
            <a:off x="4127570" y="2949918"/>
            <a:ext cx="1697995" cy="1038974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18AAE7D6-942F-4070-9F6E-6DA56CD6E37B}"/>
              </a:ext>
            </a:extLst>
          </p:cNvPr>
          <p:cNvCxnSpPr/>
          <p:nvPr/>
        </p:nvCxnSpPr>
        <p:spPr>
          <a:xfrm flipV="1">
            <a:off x="6055146" y="3047739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DAA4E3C-C22A-43BA-AB9F-C60A10A2DED7}"/>
              </a:ext>
            </a:extLst>
          </p:cNvPr>
          <p:cNvCxnSpPr>
            <a:cxnSpLocks/>
          </p:cNvCxnSpPr>
          <p:nvPr/>
        </p:nvCxnSpPr>
        <p:spPr>
          <a:xfrm flipV="1">
            <a:off x="8451140" y="2952371"/>
            <a:ext cx="1705025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C0D05721-69CF-48A9-861E-C9E77A684798}"/>
              </a:ext>
            </a:extLst>
          </p:cNvPr>
          <p:cNvCxnSpPr/>
          <p:nvPr/>
        </p:nvCxnSpPr>
        <p:spPr>
          <a:xfrm flipV="1">
            <a:off x="10385746" y="3047739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2253A0BA-37FF-4681-8664-7DC2CFB101F1}"/>
              </a:ext>
            </a:extLst>
          </p:cNvPr>
          <p:cNvCxnSpPr>
            <a:cxnSpLocks/>
          </p:cNvCxnSpPr>
          <p:nvPr/>
        </p:nvCxnSpPr>
        <p:spPr>
          <a:xfrm flipV="1">
            <a:off x="6234164" y="1485161"/>
            <a:ext cx="3922417" cy="959043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610A3F1C-5957-4B3D-A764-4B35F5AFD2BA}"/>
              </a:ext>
            </a:extLst>
          </p:cNvPr>
          <p:cNvCxnSpPr/>
          <p:nvPr/>
        </p:nvCxnSpPr>
        <p:spPr>
          <a:xfrm flipV="1">
            <a:off x="10410194" y="1580530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6589B02C-1226-47A3-81D5-F3D2AFD8F8DC}"/>
              </a:ext>
            </a:extLst>
          </p:cNvPr>
          <p:cNvCxnSpPr>
            <a:cxnSpLocks/>
          </p:cNvCxnSpPr>
          <p:nvPr/>
        </p:nvCxnSpPr>
        <p:spPr>
          <a:xfrm flipV="1">
            <a:off x="3135786" y="4370050"/>
            <a:ext cx="629300" cy="1004272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F7E95ED-21E1-4B62-A004-CE936A5AE382}"/>
              </a:ext>
            </a:extLst>
          </p:cNvPr>
          <p:cNvCxnSpPr/>
          <p:nvPr/>
        </p:nvCxnSpPr>
        <p:spPr>
          <a:xfrm flipV="1">
            <a:off x="3988299" y="4465419"/>
            <a:ext cx="7030" cy="813535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1EB00F0-DCB0-4F35-B88E-0038ECCC3208}"/>
              </a:ext>
            </a:extLst>
          </p:cNvPr>
          <p:cNvCxnSpPr>
            <a:cxnSpLocks/>
          </p:cNvCxnSpPr>
          <p:nvPr/>
        </p:nvCxnSpPr>
        <p:spPr>
          <a:xfrm flipV="1">
            <a:off x="5300633" y="4340254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2BF9BE7-F66F-414D-B261-82C5C25A4D3B}"/>
              </a:ext>
            </a:extLst>
          </p:cNvPr>
          <p:cNvCxnSpPr/>
          <p:nvPr/>
        </p:nvCxnSpPr>
        <p:spPr>
          <a:xfrm flipV="1">
            <a:off x="6153146" y="443562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A71B24ED-49D0-43AE-89EC-5A38295163C0}"/>
              </a:ext>
            </a:extLst>
          </p:cNvPr>
          <p:cNvCxnSpPr>
            <a:cxnSpLocks/>
          </p:cNvCxnSpPr>
          <p:nvPr/>
        </p:nvCxnSpPr>
        <p:spPr>
          <a:xfrm flipV="1">
            <a:off x="7466263" y="4340254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338B68CB-DB66-48F1-A376-9B773C3904B0}"/>
              </a:ext>
            </a:extLst>
          </p:cNvPr>
          <p:cNvCxnSpPr/>
          <p:nvPr/>
        </p:nvCxnSpPr>
        <p:spPr>
          <a:xfrm flipV="1">
            <a:off x="8318777" y="4462965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38982C15-1CB6-4905-9383-FB3E7D04F77A}"/>
              </a:ext>
            </a:extLst>
          </p:cNvPr>
          <p:cNvCxnSpPr>
            <a:cxnSpLocks/>
          </p:cNvCxnSpPr>
          <p:nvPr/>
        </p:nvCxnSpPr>
        <p:spPr>
          <a:xfrm flipV="1">
            <a:off x="9631894" y="4340254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000F65F-6CCC-43F5-A033-B471851B0CDF}"/>
              </a:ext>
            </a:extLst>
          </p:cNvPr>
          <p:cNvCxnSpPr/>
          <p:nvPr/>
        </p:nvCxnSpPr>
        <p:spPr>
          <a:xfrm flipV="1">
            <a:off x="10484407" y="443562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8A8E405-3D09-46B1-ABA1-DD83B79169D2}"/>
              </a:ext>
            </a:extLst>
          </p:cNvPr>
          <p:cNvCxnSpPr>
            <a:cxnSpLocks/>
          </p:cNvCxnSpPr>
          <p:nvPr/>
        </p:nvCxnSpPr>
        <p:spPr>
          <a:xfrm flipV="1">
            <a:off x="4225570" y="2870592"/>
            <a:ext cx="1697995" cy="1038974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156894EF-C4A7-4C00-9ED0-F9EF9F9A8598}"/>
              </a:ext>
            </a:extLst>
          </p:cNvPr>
          <p:cNvCxnSpPr/>
          <p:nvPr/>
        </p:nvCxnSpPr>
        <p:spPr>
          <a:xfrm flipV="1">
            <a:off x="6153146" y="296841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5D1AA7DC-87A2-48A0-B3BA-A6FB1E027120}"/>
              </a:ext>
            </a:extLst>
          </p:cNvPr>
          <p:cNvCxnSpPr>
            <a:cxnSpLocks/>
          </p:cNvCxnSpPr>
          <p:nvPr/>
        </p:nvCxnSpPr>
        <p:spPr>
          <a:xfrm flipV="1">
            <a:off x="8549140" y="2873045"/>
            <a:ext cx="1705025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27ADA194-909A-4E3F-8DB3-EA0AE163A8FF}"/>
              </a:ext>
            </a:extLst>
          </p:cNvPr>
          <p:cNvCxnSpPr/>
          <p:nvPr/>
        </p:nvCxnSpPr>
        <p:spPr>
          <a:xfrm flipV="1">
            <a:off x="10483746" y="296841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EAE93CB5-5B37-4433-813E-EE32A73687C9}"/>
              </a:ext>
            </a:extLst>
          </p:cNvPr>
          <p:cNvCxnSpPr>
            <a:cxnSpLocks/>
          </p:cNvCxnSpPr>
          <p:nvPr/>
        </p:nvCxnSpPr>
        <p:spPr>
          <a:xfrm flipV="1">
            <a:off x="6332164" y="1405835"/>
            <a:ext cx="3922417" cy="959043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ED3EC86-FD8F-4C20-BC51-A7531A1796C4}"/>
              </a:ext>
            </a:extLst>
          </p:cNvPr>
          <p:cNvCxnSpPr/>
          <p:nvPr/>
        </p:nvCxnSpPr>
        <p:spPr>
          <a:xfrm flipV="1">
            <a:off x="10508194" y="1501204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378D0A7E-9F32-48AE-9DB9-BCA670ABE88D}"/>
              </a:ext>
            </a:extLst>
          </p:cNvPr>
          <p:cNvCxnSpPr>
            <a:cxnSpLocks/>
          </p:cNvCxnSpPr>
          <p:nvPr/>
        </p:nvCxnSpPr>
        <p:spPr>
          <a:xfrm flipV="1">
            <a:off x="3218069" y="4270919"/>
            <a:ext cx="629300" cy="1004272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C37DBF26-CA40-4BE3-B013-9B541779BBE5}"/>
              </a:ext>
            </a:extLst>
          </p:cNvPr>
          <p:cNvCxnSpPr/>
          <p:nvPr/>
        </p:nvCxnSpPr>
        <p:spPr>
          <a:xfrm flipV="1">
            <a:off x="4070582" y="4366288"/>
            <a:ext cx="7030" cy="813535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4885B3DA-EB1C-4861-88FE-DC76C3717088}"/>
              </a:ext>
            </a:extLst>
          </p:cNvPr>
          <p:cNvCxnSpPr>
            <a:cxnSpLocks/>
          </p:cNvCxnSpPr>
          <p:nvPr/>
        </p:nvCxnSpPr>
        <p:spPr>
          <a:xfrm flipV="1">
            <a:off x="5382916" y="4241123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A93364C-249E-4D72-89FA-EBA0CC2F0771}"/>
              </a:ext>
            </a:extLst>
          </p:cNvPr>
          <p:cNvCxnSpPr/>
          <p:nvPr/>
        </p:nvCxnSpPr>
        <p:spPr>
          <a:xfrm flipV="1">
            <a:off x="6235429" y="4336492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8295D93A-15EF-4D22-924E-497B4246D487}"/>
              </a:ext>
            </a:extLst>
          </p:cNvPr>
          <p:cNvCxnSpPr>
            <a:cxnSpLocks/>
          </p:cNvCxnSpPr>
          <p:nvPr/>
        </p:nvCxnSpPr>
        <p:spPr>
          <a:xfrm flipV="1">
            <a:off x="7548546" y="4241123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C57A05E8-20BF-4FE1-99D2-F0BFAF237C5C}"/>
              </a:ext>
            </a:extLst>
          </p:cNvPr>
          <p:cNvCxnSpPr/>
          <p:nvPr/>
        </p:nvCxnSpPr>
        <p:spPr>
          <a:xfrm flipV="1">
            <a:off x="8401060" y="4363834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DEB4C815-98C7-43DB-831A-D329498DC357}"/>
              </a:ext>
            </a:extLst>
          </p:cNvPr>
          <p:cNvCxnSpPr>
            <a:cxnSpLocks/>
          </p:cNvCxnSpPr>
          <p:nvPr/>
        </p:nvCxnSpPr>
        <p:spPr>
          <a:xfrm flipV="1">
            <a:off x="9714177" y="4241123"/>
            <a:ext cx="622271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87268BEB-410B-4917-B8CE-65E728FA07CE}"/>
              </a:ext>
            </a:extLst>
          </p:cNvPr>
          <p:cNvCxnSpPr/>
          <p:nvPr/>
        </p:nvCxnSpPr>
        <p:spPr>
          <a:xfrm flipV="1">
            <a:off x="10566690" y="4336492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1DB68F2B-E7CF-4713-A89D-E2B5EDA39B6C}"/>
              </a:ext>
            </a:extLst>
          </p:cNvPr>
          <p:cNvCxnSpPr>
            <a:cxnSpLocks/>
          </p:cNvCxnSpPr>
          <p:nvPr/>
        </p:nvCxnSpPr>
        <p:spPr>
          <a:xfrm flipV="1">
            <a:off x="4307853" y="2771461"/>
            <a:ext cx="1697995" cy="1038974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1A99BDF9-5D9D-4397-8F5F-CB1791036D20}"/>
              </a:ext>
            </a:extLst>
          </p:cNvPr>
          <p:cNvCxnSpPr/>
          <p:nvPr/>
        </p:nvCxnSpPr>
        <p:spPr>
          <a:xfrm flipV="1">
            <a:off x="6235429" y="2869282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873850B4-5E54-4EC6-A1B1-54FA75F7A6D6}"/>
              </a:ext>
            </a:extLst>
          </p:cNvPr>
          <p:cNvCxnSpPr>
            <a:cxnSpLocks/>
          </p:cNvCxnSpPr>
          <p:nvPr/>
        </p:nvCxnSpPr>
        <p:spPr>
          <a:xfrm flipV="1">
            <a:off x="8631423" y="2773914"/>
            <a:ext cx="1705025" cy="1006726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B4943281-7A5D-4CEC-83D3-B4B04FC7FEA6}"/>
              </a:ext>
            </a:extLst>
          </p:cNvPr>
          <p:cNvCxnSpPr/>
          <p:nvPr/>
        </p:nvCxnSpPr>
        <p:spPr>
          <a:xfrm flipV="1">
            <a:off x="10566029" y="2869282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D584BDA6-79B9-4DBF-A057-D5FEE2014A07}"/>
              </a:ext>
            </a:extLst>
          </p:cNvPr>
          <p:cNvCxnSpPr>
            <a:cxnSpLocks/>
          </p:cNvCxnSpPr>
          <p:nvPr/>
        </p:nvCxnSpPr>
        <p:spPr>
          <a:xfrm flipV="1">
            <a:off x="6414447" y="1306704"/>
            <a:ext cx="3922417" cy="959043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CA14919-B3D8-43F9-9C1F-E67ACCF0D58F}"/>
              </a:ext>
            </a:extLst>
          </p:cNvPr>
          <p:cNvCxnSpPr/>
          <p:nvPr/>
        </p:nvCxnSpPr>
        <p:spPr>
          <a:xfrm flipV="1">
            <a:off x="10590477" y="1402073"/>
            <a:ext cx="0" cy="815989"/>
          </a:xfrm>
          <a:prstGeom prst="straightConnector1">
            <a:avLst/>
          </a:prstGeom>
          <a:ln w="3175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Oval 551">
            <a:extLst>
              <a:ext uri="{FF2B5EF4-FFF2-40B4-BE49-F238E27FC236}">
                <a16:creationId xmlns:a16="http://schemas.microsoft.com/office/drawing/2014/main" id="{E50A2D20-4D92-43C2-8E8C-170E4E9FA873}"/>
              </a:ext>
            </a:extLst>
          </p:cNvPr>
          <p:cNvSpPr/>
          <p:nvPr/>
        </p:nvSpPr>
        <p:spPr>
          <a:xfrm>
            <a:off x="1677383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FDFC453C-501B-430B-A68D-1A95B7EF923D}"/>
              </a:ext>
            </a:extLst>
          </p:cNvPr>
          <p:cNvSpPr/>
          <p:nvPr/>
        </p:nvSpPr>
        <p:spPr>
          <a:xfrm>
            <a:off x="2760138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404DCDD-F8B8-41FA-841A-94814C7F4E06}"/>
              </a:ext>
            </a:extLst>
          </p:cNvPr>
          <p:cNvSpPr/>
          <p:nvPr/>
        </p:nvSpPr>
        <p:spPr>
          <a:xfrm>
            <a:off x="3842892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52278943-B18B-42DB-BE5E-8CFE53B895DD}"/>
              </a:ext>
            </a:extLst>
          </p:cNvPr>
          <p:cNvSpPr/>
          <p:nvPr/>
        </p:nvSpPr>
        <p:spPr>
          <a:xfrm>
            <a:off x="4925646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BAA26A10-3991-401E-9C8E-574DE089C953}"/>
              </a:ext>
            </a:extLst>
          </p:cNvPr>
          <p:cNvSpPr/>
          <p:nvPr/>
        </p:nvSpPr>
        <p:spPr>
          <a:xfrm>
            <a:off x="6008400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F67D6616-5BE6-4FC6-8119-28949916B60D}"/>
              </a:ext>
            </a:extLst>
          </p:cNvPr>
          <p:cNvSpPr/>
          <p:nvPr/>
        </p:nvSpPr>
        <p:spPr>
          <a:xfrm>
            <a:off x="7077095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0304E45D-B071-4F05-A01F-235FF27754B0}"/>
              </a:ext>
            </a:extLst>
          </p:cNvPr>
          <p:cNvSpPr/>
          <p:nvPr/>
        </p:nvSpPr>
        <p:spPr>
          <a:xfrm>
            <a:off x="8159849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624FE53C-AE39-444A-9FBB-2DBA85E8651B}"/>
              </a:ext>
            </a:extLst>
          </p:cNvPr>
          <p:cNvSpPr/>
          <p:nvPr/>
        </p:nvSpPr>
        <p:spPr>
          <a:xfrm>
            <a:off x="9242603" y="3500161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77A9CEA2-C1CA-4B46-B494-DF2E473921D3}"/>
              </a:ext>
            </a:extLst>
          </p:cNvPr>
          <p:cNvSpPr/>
          <p:nvPr/>
        </p:nvSpPr>
        <p:spPr>
          <a:xfrm>
            <a:off x="10325355" y="346545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C420A502-D56E-47AD-8906-088AFA6C597B}"/>
              </a:ext>
            </a:extLst>
          </p:cNvPr>
          <p:cNvSpPr/>
          <p:nvPr/>
        </p:nvSpPr>
        <p:spPr>
          <a:xfrm>
            <a:off x="1670354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5139223B-E030-485C-8C3E-83494AB340D0}"/>
              </a:ext>
            </a:extLst>
          </p:cNvPr>
          <p:cNvSpPr/>
          <p:nvPr/>
        </p:nvSpPr>
        <p:spPr>
          <a:xfrm>
            <a:off x="2753108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BBD8D1F6-6927-422C-BC64-98510BCF08F1}"/>
              </a:ext>
            </a:extLst>
          </p:cNvPr>
          <p:cNvSpPr/>
          <p:nvPr/>
        </p:nvSpPr>
        <p:spPr>
          <a:xfrm>
            <a:off x="3835862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4EA01BF4-90F1-4867-9F50-92EB9D80733B}"/>
              </a:ext>
            </a:extLst>
          </p:cNvPr>
          <p:cNvSpPr/>
          <p:nvPr/>
        </p:nvSpPr>
        <p:spPr>
          <a:xfrm>
            <a:off x="4918616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4320B916-5496-48B8-AACC-BA750280CA8D}"/>
              </a:ext>
            </a:extLst>
          </p:cNvPr>
          <p:cNvSpPr/>
          <p:nvPr/>
        </p:nvSpPr>
        <p:spPr>
          <a:xfrm>
            <a:off x="6001370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485EC4F0-3431-43A8-87EF-93C2857616AD}"/>
              </a:ext>
            </a:extLst>
          </p:cNvPr>
          <p:cNvSpPr/>
          <p:nvPr/>
        </p:nvSpPr>
        <p:spPr>
          <a:xfrm>
            <a:off x="7084125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5B06243F-BAFA-4115-842D-5CDC8AE03272}"/>
              </a:ext>
            </a:extLst>
          </p:cNvPr>
          <p:cNvSpPr/>
          <p:nvPr/>
        </p:nvSpPr>
        <p:spPr>
          <a:xfrm>
            <a:off x="8166879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984FB28D-407B-4D75-A070-BC7E67DA80E0}"/>
              </a:ext>
            </a:extLst>
          </p:cNvPr>
          <p:cNvSpPr/>
          <p:nvPr/>
        </p:nvSpPr>
        <p:spPr>
          <a:xfrm>
            <a:off x="9249633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26E7090D-FD95-45E5-9E40-5A1CB7D71564}"/>
              </a:ext>
            </a:extLst>
          </p:cNvPr>
          <p:cNvSpPr/>
          <p:nvPr/>
        </p:nvSpPr>
        <p:spPr>
          <a:xfrm>
            <a:off x="10332385" y="200070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49EC3CC4-AB50-48A3-AE4E-FE04917A53DC}"/>
              </a:ext>
            </a:extLst>
          </p:cNvPr>
          <p:cNvSpPr/>
          <p:nvPr/>
        </p:nvSpPr>
        <p:spPr>
          <a:xfrm>
            <a:off x="1613931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8820DB87-CC7C-42E4-8E51-1B6379FA7108}"/>
              </a:ext>
            </a:extLst>
          </p:cNvPr>
          <p:cNvSpPr/>
          <p:nvPr/>
        </p:nvSpPr>
        <p:spPr>
          <a:xfrm>
            <a:off x="2696685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49BB24DE-6332-4FDB-8DA2-9E5981D0304E}"/>
              </a:ext>
            </a:extLst>
          </p:cNvPr>
          <p:cNvSpPr/>
          <p:nvPr/>
        </p:nvSpPr>
        <p:spPr>
          <a:xfrm>
            <a:off x="3779439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396613BB-E47F-4D3A-8C5B-97112A904E18}"/>
              </a:ext>
            </a:extLst>
          </p:cNvPr>
          <p:cNvSpPr/>
          <p:nvPr/>
        </p:nvSpPr>
        <p:spPr>
          <a:xfrm>
            <a:off x="4862193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A215A1AE-389C-4833-9C9F-E770C0B462E2}"/>
              </a:ext>
            </a:extLst>
          </p:cNvPr>
          <p:cNvSpPr/>
          <p:nvPr/>
        </p:nvSpPr>
        <p:spPr>
          <a:xfrm>
            <a:off x="5944947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EA28E31D-D4D2-413F-AB76-11071CE30741}"/>
              </a:ext>
            </a:extLst>
          </p:cNvPr>
          <p:cNvSpPr/>
          <p:nvPr/>
        </p:nvSpPr>
        <p:spPr>
          <a:xfrm>
            <a:off x="7013642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3F580EA4-7A0D-476C-9877-0B013352D8D5}"/>
              </a:ext>
            </a:extLst>
          </p:cNvPr>
          <p:cNvSpPr/>
          <p:nvPr/>
        </p:nvSpPr>
        <p:spPr>
          <a:xfrm>
            <a:off x="8096396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522FCA3A-AE7E-48B6-A8B3-B8ADA9269B1E}"/>
              </a:ext>
            </a:extLst>
          </p:cNvPr>
          <p:cNvSpPr/>
          <p:nvPr/>
        </p:nvSpPr>
        <p:spPr>
          <a:xfrm>
            <a:off x="9179151" y="3563614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18A2CF68-F62C-4EF0-832A-ADF35BECA0A2}"/>
              </a:ext>
            </a:extLst>
          </p:cNvPr>
          <p:cNvSpPr/>
          <p:nvPr/>
        </p:nvSpPr>
        <p:spPr>
          <a:xfrm>
            <a:off x="10261902" y="3528912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D6291F7E-4C10-4166-BFAB-DBF0CFDB07F6}"/>
              </a:ext>
            </a:extLst>
          </p:cNvPr>
          <p:cNvSpPr/>
          <p:nvPr/>
        </p:nvSpPr>
        <p:spPr>
          <a:xfrm>
            <a:off x="1606901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1E30CACF-00FE-4177-9AAF-1CEC34BA2803}"/>
              </a:ext>
            </a:extLst>
          </p:cNvPr>
          <p:cNvSpPr/>
          <p:nvPr/>
        </p:nvSpPr>
        <p:spPr>
          <a:xfrm>
            <a:off x="2689655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FD940EF4-ED4D-47B2-BFE1-993C9898B6E2}"/>
              </a:ext>
            </a:extLst>
          </p:cNvPr>
          <p:cNvSpPr/>
          <p:nvPr/>
        </p:nvSpPr>
        <p:spPr>
          <a:xfrm>
            <a:off x="3772409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0E032995-1E10-4B35-9762-B293E37377CF}"/>
              </a:ext>
            </a:extLst>
          </p:cNvPr>
          <p:cNvSpPr/>
          <p:nvPr/>
        </p:nvSpPr>
        <p:spPr>
          <a:xfrm>
            <a:off x="4855163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A6B945C6-06B7-41A7-93F1-409FCCF3E6C9}"/>
              </a:ext>
            </a:extLst>
          </p:cNvPr>
          <p:cNvSpPr/>
          <p:nvPr/>
        </p:nvSpPr>
        <p:spPr>
          <a:xfrm>
            <a:off x="5937918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63F3CB4A-7E0F-44C1-BE2F-EBEC39C09B8D}"/>
              </a:ext>
            </a:extLst>
          </p:cNvPr>
          <p:cNvSpPr/>
          <p:nvPr/>
        </p:nvSpPr>
        <p:spPr>
          <a:xfrm>
            <a:off x="7020672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9C17809B-16D1-4B77-8933-88DAC9A422E6}"/>
              </a:ext>
            </a:extLst>
          </p:cNvPr>
          <p:cNvSpPr/>
          <p:nvPr/>
        </p:nvSpPr>
        <p:spPr>
          <a:xfrm>
            <a:off x="8103426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1514BD52-311D-4DBE-A486-FB9CA5963383}"/>
              </a:ext>
            </a:extLst>
          </p:cNvPr>
          <p:cNvSpPr/>
          <p:nvPr/>
        </p:nvSpPr>
        <p:spPr>
          <a:xfrm>
            <a:off x="9186180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9079F233-6236-4E00-B3CB-7C2F10D438AF}"/>
              </a:ext>
            </a:extLst>
          </p:cNvPr>
          <p:cNvSpPr/>
          <p:nvPr/>
        </p:nvSpPr>
        <p:spPr>
          <a:xfrm>
            <a:off x="10268932" y="206415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A3EAF68-2B90-4EDE-85E1-4A1C1ACC3D55}"/>
              </a:ext>
            </a:extLst>
          </p:cNvPr>
          <p:cNvSpPr/>
          <p:nvPr/>
        </p:nvSpPr>
        <p:spPr>
          <a:xfrm>
            <a:off x="1550478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88B57B67-BEE8-447E-9325-C2E88931D667}"/>
              </a:ext>
            </a:extLst>
          </p:cNvPr>
          <p:cNvSpPr/>
          <p:nvPr/>
        </p:nvSpPr>
        <p:spPr>
          <a:xfrm>
            <a:off x="2633232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33F9D35C-BB5A-4ECC-9C95-D0119735AED1}"/>
              </a:ext>
            </a:extLst>
          </p:cNvPr>
          <p:cNvSpPr/>
          <p:nvPr/>
        </p:nvSpPr>
        <p:spPr>
          <a:xfrm>
            <a:off x="3715986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C5AE6561-D545-4885-948E-0D1E4715C32B}"/>
              </a:ext>
            </a:extLst>
          </p:cNvPr>
          <p:cNvSpPr/>
          <p:nvPr/>
        </p:nvSpPr>
        <p:spPr>
          <a:xfrm>
            <a:off x="4798740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8456794A-F456-45BD-8AE2-7FC315505E6B}"/>
              </a:ext>
            </a:extLst>
          </p:cNvPr>
          <p:cNvSpPr/>
          <p:nvPr/>
        </p:nvSpPr>
        <p:spPr>
          <a:xfrm>
            <a:off x="5881495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EEFDE7D5-E6D8-4436-A770-0B2F72C7B54E}"/>
              </a:ext>
            </a:extLst>
          </p:cNvPr>
          <p:cNvSpPr/>
          <p:nvPr/>
        </p:nvSpPr>
        <p:spPr>
          <a:xfrm>
            <a:off x="6950189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E043CE2-0068-4DB5-8C3A-F6D12267998A}"/>
              </a:ext>
            </a:extLst>
          </p:cNvPr>
          <p:cNvSpPr/>
          <p:nvPr/>
        </p:nvSpPr>
        <p:spPr>
          <a:xfrm>
            <a:off x="8032944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1DDF1D1B-E064-4415-ACB2-00141A45D6BA}"/>
              </a:ext>
            </a:extLst>
          </p:cNvPr>
          <p:cNvSpPr/>
          <p:nvPr/>
        </p:nvSpPr>
        <p:spPr>
          <a:xfrm>
            <a:off x="9115698" y="362706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3C1E03DB-C9EA-4EA0-A661-2ED46EB40E13}"/>
              </a:ext>
            </a:extLst>
          </p:cNvPr>
          <p:cNvSpPr/>
          <p:nvPr/>
        </p:nvSpPr>
        <p:spPr>
          <a:xfrm>
            <a:off x="10198450" y="3592365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2EB38AAC-7A66-46C7-9EF1-43BD6FFDA1E8}"/>
              </a:ext>
            </a:extLst>
          </p:cNvPr>
          <p:cNvSpPr/>
          <p:nvPr/>
        </p:nvSpPr>
        <p:spPr>
          <a:xfrm>
            <a:off x="1543448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B42355EE-69BF-4E6D-8B38-0CAA5D29DD1E}"/>
              </a:ext>
            </a:extLst>
          </p:cNvPr>
          <p:cNvSpPr/>
          <p:nvPr/>
        </p:nvSpPr>
        <p:spPr>
          <a:xfrm>
            <a:off x="2626202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EC148F11-FADA-4E66-8694-47CF428C16D3}"/>
              </a:ext>
            </a:extLst>
          </p:cNvPr>
          <p:cNvSpPr/>
          <p:nvPr/>
        </p:nvSpPr>
        <p:spPr>
          <a:xfrm>
            <a:off x="3708956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9390294-EDF6-478E-B29A-AD0E1F392724}"/>
              </a:ext>
            </a:extLst>
          </p:cNvPr>
          <p:cNvSpPr/>
          <p:nvPr/>
        </p:nvSpPr>
        <p:spPr>
          <a:xfrm>
            <a:off x="4791711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02466E7A-7F46-49F2-AA13-69A79014283A}"/>
              </a:ext>
            </a:extLst>
          </p:cNvPr>
          <p:cNvSpPr/>
          <p:nvPr/>
        </p:nvSpPr>
        <p:spPr>
          <a:xfrm>
            <a:off x="5874465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7BBBA023-10C2-43DB-8382-BDD1B8920D3F}"/>
              </a:ext>
            </a:extLst>
          </p:cNvPr>
          <p:cNvSpPr/>
          <p:nvPr/>
        </p:nvSpPr>
        <p:spPr>
          <a:xfrm>
            <a:off x="6957219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609BBCF0-6853-4DC8-9E13-94AF033B952E}"/>
              </a:ext>
            </a:extLst>
          </p:cNvPr>
          <p:cNvSpPr/>
          <p:nvPr/>
        </p:nvSpPr>
        <p:spPr>
          <a:xfrm>
            <a:off x="8039973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1C80AC2B-7565-43D1-8E8D-981366146B7E}"/>
              </a:ext>
            </a:extLst>
          </p:cNvPr>
          <p:cNvSpPr/>
          <p:nvPr/>
        </p:nvSpPr>
        <p:spPr>
          <a:xfrm>
            <a:off x="9122728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D14E5B34-6961-427D-9A98-23912B9EDF50}"/>
              </a:ext>
            </a:extLst>
          </p:cNvPr>
          <p:cNvSpPr/>
          <p:nvPr/>
        </p:nvSpPr>
        <p:spPr>
          <a:xfrm>
            <a:off x="10205479" y="21276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3C1A3C62-7451-423E-A46B-8F50607C66CE}"/>
              </a:ext>
            </a:extLst>
          </p:cNvPr>
          <p:cNvSpPr/>
          <p:nvPr/>
        </p:nvSpPr>
        <p:spPr>
          <a:xfrm>
            <a:off x="1740836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CD0F62F9-E8D8-4DBB-BBB2-7E3EF1E9E9BF}"/>
              </a:ext>
            </a:extLst>
          </p:cNvPr>
          <p:cNvSpPr/>
          <p:nvPr/>
        </p:nvSpPr>
        <p:spPr>
          <a:xfrm>
            <a:off x="2823590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4F32958E-8060-4D75-B4B4-AA45BB0B60B4}"/>
              </a:ext>
            </a:extLst>
          </p:cNvPr>
          <p:cNvSpPr/>
          <p:nvPr/>
        </p:nvSpPr>
        <p:spPr>
          <a:xfrm>
            <a:off x="3906345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CC644D3C-FF91-4E90-ADD5-6E46CCA202FC}"/>
              </a:ext>
            </a:extLst>
          </p:cNvPr>
          <p:cNvSpPr/>
          <p:nvPr/>
        </p:nvSpPr>
        <p:spPr>
          <a:xfrm>
            <a:off x="4989099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A87C394B-9BA5-487E-976A-DE1D6C9459E2}"/>
              </a:ext>
            </a:extLst>
          </p:cNvPr>
          <p:cNvSpPr/>
          <p:nvPr/>
        </p:nvSpPr>
        <p:spPr>
          <a:xfrm>
            <a:off x="6071853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5D6F9090-11CE-43BD-BC21-C90E9AAFCAC3}"/>
              </a:ext>
            </a:extLst>
          </p:cNvPr>
          <p:cNvSpPr/>
          <p:nvPr/>
        </p:nvSpPr>
        <p:spPr>
          <a:xfrm>
            <a:off x="7140548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5C70C900-1F3C-4E0A-A237-F0738F79183E}"/>
              </a:ext>
            </a:extLst>
          </p:cNvPr>
          <p:cNvSpPr/>
          <p:nvPr/>
        </p:nvSpPr>
        <p:spPr>
          <a:xfrm>
            <a:off x="8223302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1C5ABF51-A89C-4CD5-B965-15ADB42E39D6}"/>
              </a:ext>
            </a:extLst>
          </p:cNvPr>
          <p:cNvSpPr/>
          <p:nvPr/>
        </p:nvSpPr>
        <p:spPr>
          <a:xfrm>
            <a:off x="9306056" y="3436708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24BE96A-FB07-4F1E-AA81-350D51EA8FBF}"/>
              </a:ext>
            </a:extLst>
          </p:cNvPr>
          <p:cNvSpPr/>
          <p:nvPr/>
        </p:nvSpPr>
        <p:spPr>
          <a:xfrm>
            <a:off x="10388808" y="3402007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59322D61-162B-4890-B028-F37A7A77EBC1}"/>
              </a:ext>
            </a:extLst>
          </p:cNvPr>
          <p:cNvSpPr/>
          <p:nvPr/>
        </p:nvSpPr>
        <p:spPr>
          <a:xfrm>
            <a:off x="1733806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26EC910F-9128-4C1D-8D7E-E600085A0B7E}"/>
              </a:ext>
            </a:extLst>
          </p:cNvPr>
          <p:cNvSpPr/>
          <p:nvPr/>
        </p:nvSpPr>
        <p:spPr>
          <a:xfrm>
            <a:off x="2816561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5A90C96E-624D-4F06-A0C7-5F5573FFF966}"/>
              </a:ext>
            </a:extLst>
          </p:cNvPr>
          <p:cNvSpPr/>
          <p:nvPr/>
        </p:nvSpPr>
        <p:spPr>
          <a:xfrm>
            <a:off x="3899315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B980F272-12B4-4108-AF46-A369277C8C8C}"/>
              </a:ext>
            </a:extLst>
          </p:cNvPr>
          <p:cNvSpPr/>
          <p:nvPr/>
        </p:nvSpPr>
        <p:spPr>
          <a:xfrm>
            <a:off x="4982069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EE347515-A174-4315-AAD2-9272DD8D04F5}"/>
              </a:ext>
            </a:extLst>
          </p:cNvPr>
          <p:cNvSpPr/>
          <p:nvPr/>
        </p:nvSpPr>
        <p:spPr>
          <a:xfrm>
            <a:off x="6064823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8B17F14A-9272-4F2F-ADD4-FBABD1FBD161}"/>
              </a:ext>
            </a:extLst>
          </p:cNvPr>
          <p:cNvSpPr/>
          <p:nvPr/>
        </p:nvSpPr>
        <p:spPr>
          <a:xfrm>
            <a:off x="7147577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D5C8E5B9-804D-4B2E-8234-3615DD04F9D4}"/>
              </a:ext>
            </a:extLst>
          </p:cNvPr>
          <p:cNvSpPr/>
          <p:nvPr/>
        </p:nvSpPr>
        <p:spPr>
          <a:xfrm>
            <a:off x="8230332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EAF79B0-A2F4-4786-A9BC-2E28906A948C}"/>
              </a:ext>
            </a:extLst>
          </p:cNvPr>
          <p:cNvSpPr/>
          <p:nvPr/>
        </p:nvSpPr>
        <p:spPr>
          <a:xfrm>
            <a:off x="9313086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CBEF785D-8D61-41CE-B22B-DF743DB08AB3}"/>
              </a:ext>
            </a:extLst>
          </p:cNvPr>
          <p:cNvSpPr/>
          <p:nvPr/>
        </p:nvSpPr>
        <p:spPr>
          <a:xfrm>
            <a:off x="10395838" y="1937249"/>
            <a:ext cx="651220" cy="65122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B0F4B399-D0E5-47B1-9BF6-1BFE718F3E3D}"/>
              </a:ext>
            </a:extLst>
          </p:cNvPr>
          <p:cNvSpPr txBox="1"/>
          <p:nvPr/>
        </p:nvSpPr>
        <p:spPr>
          <a:xfrm>
            <a:off x="-156689" y="5476853"/>
            <a:ext cx="168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Markers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892028C8-0877-4D67-8974-366A50028BF1}"/>
              </a:ext>
            </a:extLst>
          </p:cNvPr>
          <p:cNvSpPr txBox="1"/>
          <p:nvPr/>
        </p:nvSpPr>
        <p:spPr>
          <a:xfrm>
            <a:off x="49690" y="3129152"/>
            <a:ext cx="126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Hidden filters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ABB3512C-7743-4105-A648-BAAB8BC1CCE1}"/>
              </a:ext>
            </a:extLst>
          </p:cNvPr>
          <p:cNvSpPr txBox="1"/>
          <p:nvPr/>
        </p:nvSpPr>
        <p:spPr>
          <a:xfrm>
            <a:off x="49690" y="940469"/>
            <a:ext cx="126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ECF090CC-C000-46E1-9A67-52E1B66FA6F4}"/>
              </a:ext>
            </a:extLst>
          </p:cNvPr>
          <p:cNvSpPr/>
          <p:nvPr/>
        </p:nvSpPr>
        <p:spPr>
          <a:xfrm>
            <a:off x="10960439" y="5409877"/>
            <a:ext cx="651221" cy="651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30DEC981-F744-4959-BFBE-A6D303A0677F}"/>
              </a:ext>
            </a:extLst>
          </p:cNvPr>
          <p:cNvSpPr/>
          <p:nvPr/>
        </p:nvSpPr>
        <p:spPr>
          <a:xfrm>
            <a:off x="11150800" y="5219519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FFEB3124-4984-4768-A654-7749ACA45E71}"/>
              </a:ext>
            </a:extLst>
          </p:cNvPr>
          <p:cNvSpPr/>
          <p:nvPr/>
        </p:nvSpPr>
        <p:spPr>
          <a:xfrm>
            <a:off x="11087347" y="5282972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EA33D0DC-7FEB-40A5-85AF-C759EA643CE3}"/>
              </a:ext>
            </a:extLst>
          </p:cNvPr>
          <p:cNvSpPr/>
          <p:nvPr/>
        </p:nvSpPr>
        <p:spPr>
          <a:xfrm>
            <a:off x="11023894" y="5346424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B10563E-F9C0-443B-ACF9-B78F2FE4C507}"/>
              </a:ext>
            </a:extLst>
          </p:cNvPr>
          <p:cNvSpPr/>
          <p:nvPr/>
        </p:nvSpPr>
        <p:spPr>
          <a:xfrm>
            <a:off x="11214252" y="5156066"/>
            <a:ext cx="651220" cy="65122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7" name="Connector: Curved 746">
            <a:extLst>
              <a:ext uri="{FF2B5EF4-FFF2-40B4-BE49-F238E27FC236}">
                <a16:creationId xmlns:a16="http://schemas.microsoft.com/office/drawing/2014/main" id="{45B4D266-B494-4AEE-B923-1BF2527BD268}"/>
              </a:ext>
            </a:extLst>
          </p:cNvPr>
          <p:cNvCxnSpPr>
            <a:cxnSpLocks/>
            <a:stCxn id="233" idx="6"/>
            <a:endCxn id="742" idx="0"/>
          </p:cNvCxnSpPr>
          <p:nvPr/>
        </p:nvCxnSpPr>
        <p:spPr>
          <a:xfrm>
            <a:off x="10816627" y="1052048"/>
            <a:ext cx="723235" cy="4104018"/>
          </a:xfrm>
          <a:prstGeom prst="curved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Aldarondo</dc:creator>
  <cp:lastModifiedBy>Diego Aldarondo</cp:lastModifiedBy>
  <cp:revision>6</cp:revision>
  <dcterms:created xsi:type="dcterms:W3CDTF">2018-10-29T19:58:28Z</dcterms:created>
  <dcterms:modified xsi:type="dcterms:W3CDTF">2018-10-29T20:43:13Z</dcterms:modified>
</cp:coreProperties>
</file>