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046E42-BF76-4AED-A110-6225E534D57C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851C84F-B54D-45A0-98D7-C9DBAF425177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C2B5E7EB-5CD5-4C5B-88FD-4B07FCC3E98F}" type="parTrans" cxnId="{AAFF56A9-E10C-4F39-A53D-0C7DBC8B1AD4}">
      <dgm:prSet/>
      <dgm:spPr/>
      <dgm:t>
        <a:bodyPr/>
        <a:lstStyle/>
        <a:p>
          <a:endParaRPr lang="en-US"/>
        </a:p>
      </dgm:t>
    </dgm:pt>
    <dgm:pt modelId="{96AC5923-1A4B-4A13-BF87-C098C349DA8B}" type="sibTrans" cxnId="{AAFF56A9-E10C-4F39-A53D-0C7DBC8B1AD4}">
      <dgm:prSet/>
      <dgm:spPr/>
      <dgm:t>
        <a:bodyPr/>
        <a:lstStyle/>
        <a:p>
          <a:endParaRPr lang="en-US"/>
        </a:p>
      </dgm:t>
    </dgm:pt>
    <dgm:pt modelId="{80F839E1-03FA-4B70-81A8-83EA7C2CC0F3}">
      <dgm:prSet phldrT="[Text]"/>
      <dgm:spPr/>
      <dgm:t>
        <a:bodyPr/>
        <a:lstStyle/>
        <a:p>
          <a:r>
            <a:rPr lang="en-US" dirty="0"/>
            <a:t>Bad frame detection</a:t>
          </a:r>
        </a:p>
      </dgm:t>
    </dgm:pt>
    <dgm:pt modelId="{689B7092-48EB-452C-9F63-930CBCE78914}" type="parTrans" cxnId="{F1CC822E-4FD2-4B29-A3D4-3735AECD3191}">
      <dgm:prSet/>
      <dgm:spPr/>
      <dgm:t>
        <a:bodyPr/>
        <a:lstStyle/>
        <a:p>
          <a:endParaRPr lang="en-US"/>
        </a:p>
      </dgm:t>
    </dgm:pt>
    <dgm:pt modelId="{C8696FAA-5D16-4357-95CB-7F763CD6F86A}" type="sibTrans" cxnId="{F1CC822E-4FD2-4B29-A3D4-3735AECD3191}">
      <dgm:prSet/>
      <dgm:spPr/>
      <dgm:t>
        <a:bodyPr/>
        <a:lstStyle/>
        <a:p>
          <a:endParaRPr lang="en-US"/>
        </a:p>
      </dgm:t>
    </dgm:pt>
    <dgm:pt modelId="{A86FC59B-E306-4C2A-B077-CB0610CCF927}">
      <dgm:prSet phldrT="[Text]"/>
      <dgm:spPr/>
      <dgm:t>
        <a:bodyPr/>
        <a:lstStyle/>
        <a:p>
          <a:r>
            <a:rPr lang="en-US" dirty="0"/>
            <a:t>Training</a:t>
          </a:r>
        </a:p>
      </dgm:t>
    </dgm:pt>
    <dgm:pt modelId="{22E52C0E-9815-4689-B3CB-2B9497FE8772}" type="parTrans" cxnId="{16B1BE59-3A31-4B67-9FBE-A7CBF1C44A1C}">
      <dgm:prSet/>
      <dgm:spPr/>
      <dgm:t>
        <a:bodyPr/>
        <a:lstStyle/>
        <a:p>
          <a:endParaRPr lang="en-US"/>
        </a:p>
      </dgm:t>
    </dgm:pt>
    <dgm:pt modelId="{1C6350BC-A4BC-44A8-8B89-6E297231B725}" type="sibTrans" cxnId="{16B1BE59-3A31-4B67-9FBE-A7CBF1C44A1C}">
      <dgm:prSet/>
      <dgm:spPr/>
      <dgm:t>
        <a:bodyPr/>
        <a:lstStyle/>
        <a:p>
          <a:endParaRPr lang="en-US"/>
        </a:p>
      </dgm:t>
    </dgm:pt>
    <dgm:pt modelId="{2517FFFC-88AC-49A8-9078-E583813430E3}">
      <dgm:prSet phldrT="[Text]"/>
      <dgm:spPr/>
      <dgm:t>
        <a:bodyPr/>
        <a:lstStyle/>
        <a:p>
          <a:r>
            <a:rPr lang="en-US" dirty="0" err="1"/>
            <a:t>WaveNet</a:t>
          </a:r>
          <a:r>
            <a:rPr lang="en-US" dirty="0"/>
            <a:t> or LSTM model</a:t>
          </a:r>
        </a:p>
      </dgm:t>
    </dgm:pt>
    <dgm:pt modelId="{EC3FBB2A-E425-4F7A-8943-A7D5D7ED9D66}" type="parTrans" cxnId="{62A6F65A-885E-42DE-B1E8-6D514A15B308}">
      <dgm:prSet/>
      <dgm:spPr/>
      <dgm:t>
        <a:bodyPr/>
        <a:lstStyle/>
        <a:p>
          <a:endParaRPr lang="en-US"/>
        </a:p>
      </dgm:t>
    </dgm:pt>
    <dgm:pt modelId="{C10EF163-A933-40C6-B9FF-8B156BF7B7C1}" type="sibTrans" cxnId="{62A6F65A-885E-42DE-B1E8-6D514A15B308}">
      <dgm:prSet/>
      <dgm:spPr/>
      <dgm:t>
        <a:bodyPr/>
        <a:lstStyle/>
        <a:p>
          <a:endParaRPr lang="en-US"/>
        </a:p>
      </dgm:t>
    </dgm:pt>
    <dgm:pt modelId="{0FB0D465-E9EF-44D4-BD3C-36C245B0B58D}">
      <dgm:prSet phldrT="[Text]"/>
      <dgm:spPr/>
      <dgm:t>
        <a:bodyPr/>
        <a:lstStyle/>
        <a:p>
          <a:r>
            <a:rPr lang="en-US" dirty="0"/>
            <a:t>Ensemble</a:t>
          </a:r>
        </a:p>
      </dgm:t>
    </dgm:pt>
    <dgm:pt modelId="{9E61BD83-9A13-4E81-A5B4-9F32CC54E61C}" type="parTrans" cxnId="{33DDCE8E-A542-443E-893A-7E95B5B0BC9F}">
      <dgm:prSet/>
      <dgm:spPr/>
      <dgm:t>
        <a:bodyPr/>
        <a:lstStyle/>
        <a:p>
          <a:endParaRPr lang="en-US"/>
        </a:p>
      </dgm:t>
    </dgm:pt>
    <dgm:pt modelId="{5D4B9573-7E8B-4332-BD3E-DCBA0AC19D02}" type="sibTrans" cxnId="{33DDCE8E-A542-443E-893A-7E95B5B0BC9F}">
      <dgm:prSet/>
      <dgm:spPr/>
      <dgm:t>
        <a:bodyPr/>
        <a:lstStyle/>
        <a:p>
          <a:endParaRPr lang="en-US"/>
        </a:p>
      </dgm:t>
    </dgm:pt>
    <dgm:pt modelId="{FF83436B-F015-4536-84B5-659641849008}">
      <dgm:prSet phldrT="[Text]"/>
      <dgm:spPr/>
      <dgm:t>
        <a:bodyPr/>
        <a:lstStyle/>
        <a:p>
          <a:r>
            <a:rPr lang="en-US" dirty="0"/>
            <a:t>Collect multiple models</a:t>
          </a:r>
        </a:p>
      </dgm:t>
    </dgm:pt>
    <dgm:pt modelId="{87DEA420-E4EF-4129-976C-45430403BEDC}" type="parTrans" cxnId="{6E860625-3830-4A91-B705-B971417EC8A6}">
      <dgm:prSet/>
      <dgm:spPr/>
      <dgm:t>
        <a:bodyPr/>
        <a:lstStyle/>
        <a:p>
          <a:endParaRPr lang="en-US"/>
        </a:p>
      </dgm:t>
    </dgm:pt>
    <dgm:pt modelId="{BD979954-B168-47B7-BB67-EC7F822E8384}" type="sibTrans" cxnId="{6E860625-3830-4A91-B705-B971417EC8A6}">
      <dgm:prSet/>
      <dgm:spPr/>
      <dgm:t>
        <a:bodyPr/>
        <a:lstStyle/>
        <a:p>
          <a:endParaRPr lang="en-US"/>
        </a:p>
      </dgm:t>
    </dgm:pt>
    <dgm:pt modelId="{2FF53976-15B8-4292-AFAE-3197CC9E7855}">
      <dgm:prSet phldrT="[Text]"/>
      <dgm:spPr/>
      <dgm:t>
        <a:bodyPr/>
        <a:lstStyle/>
        <a:p>
          <a:r>
            <a:rPr lang="en-US" dirty="0"/>
            <a:t>z-score Marker Data</a:t>
          </a:r>
        </a:p>
      </dgm:t>
    </dgm:pt>
    <dgm:pt modelId="{C6EC0163-5723-450E-887B-8852FAF8A712}" type="parTrans" cxnId="{BA160375-7474-4710-9C86-6F03A1A56F25}">
      <dgm:prSet/>
      <dgm:spPr/>
      <dgm:t>
        <a:bodyPr/>
        <a:lstStyle/>
        <a:p>
          <a:endParaRPr lang="en-US"/>
        </a:p>
      </dgm:t>
    </dgm:pt>
    <dgm:pt modelId="{6E464827-4E7E-4412-BADB-B4EFD5C1F713}" type="sibTrans" cxnId="{BA160375-7474-4710-9C86-6F03A1A56F25}">
      <dgm:prSet/>
      <dgm:spPr/>
      <dgm:t>
        <a:bodyPr/>
        <a:lstStyle/>
        <a:p>
          <a:endParaRPr lang="en-US"/>
        </a:p>
      </dgm:t>
    </dgm:pt>
    <dgm:pt modelId="{0F1C13EF-5C97-4FA5-B577-71ED19FD0CA0}">
      <dgm:prSet phldrT="[Text]"/>
      <dgm:spPr/>
      <dgm:t>
        <a:bodyPr/>
        <a:lstStyle/>
        <a:p>
          <a:r>
            <a:rPr lang="en-US" dirty="0"/>
            <a:t>Trained to predict frame given previous 9 frames as input</a:t>
          </a:r>
        </a:p>
      </dgm:t>
    </dgm:pt>
    <dgm:pt modelId="{EE79622F-9C66-4D67-8B1B-F1B42FC32B3A}" type="parTrans" cxnId="{A666ADF7-013E-491A-BC0E-504B504F01B1}">
      <dgm:prSet/>
      <dgm:spPr/>
      <dgm:t>
        <a:bodyPr/>
        <a:lstStyle/>
        <a:p>
          <a:endParaRPr lang="en-US"/>
        </a:p>
      </dgm:t>
    </dgm:pt>
    <dgm:pt modelId="{028F0449-1EC6-4E05-839A-82A76D249A06}" type="sibTrans" cxnId="{A666ADF7-013E-491A-BC0E-504B504F01B1}">
      <dgm:prSet/>
      <dgm:spPr/>
      <dgm:t>
        <a:bodyPr/>
        <a:lstStyle/>
        <a:p>
          <a:endParaRPr lang="en-US"/>
        </a:p>
      </dgm:t>
    </dgm:pt>
    <dgm:pt modelId="{88CF0623-7AAD-480A-BBAB-6BBDE072C15F}">
      <dgm:prSet phldrT="[Text]"/>
      <dgm:spPr/>
      <dgm:t>
        <a:bodyPr/>
        <a:lstStyle/>
        <a:p>
          <a:r>
            <a:rPr lang="en-US" dirty="0"/>
            <a:t>Train multiple models</a:t>
          </a:r>
        </a:p>
      </dgm:t>
    </dgm:pt>
    <dgm:pt modelId="{4F61CC04-3237-4394-8224-295823FC2C3B}" type="parTrans" cxnId="{D38ECB31-900B-4E60-81B1-BFD96D2A46BF}">
      <dgm:prSet/>
      <dgm:spPr/>
      <dgm:t>
        <a:bodyPr/>
        <a:lstStyle/>
        <a:p>
          <a:endParaRPr lang="en-US"/>
        </a:p>
      </dgm:t>
    </dgm:pt>
    <dgm:pt modelId="{83B5BE83-DDAD-41A6-9C69-EBD6ECFD5BB8}" type="sibTrans" cxnId="{D38ECB31-900B-4E60-81B1-BFD96D2A46BF}">
      <dgm:prSet/>
      <dgm:spPr/>
      <dgm:t>
        <a:bodyPr/>
        <a:lstStyle/>
        <a:p>
          <a:endParaRPr lang="en-US"/>
        </a:p>
      </dgm:t>
    </dgm:pt>
    <dgm:pt modelId="{E6D6CFB2-F896-4DC1-8E72-68BA43959521}">
      <dgm:prSet phldrT="[Text]"/>
      <dgm:spPr/>
      <dgm:t>
        <a:bodyPr/>
        <a:lstStyle/>
        <a:p>
          <a:r>
            <a:rPr lang="en-US" dirty="0"/>
            <a:t>Take the median prediction from the members of the ensemble</a:t>
          </a:r>
        </a:p>
      </dgm:t>
    </dgm:pt>
    <dgm:pt modelId="{EAE3D6CB-6511-4EA6-9A39-99F1A52AF25C}" type="parTrans" cxnId="{61B5FE02-ADE5-4857-B6FB-0A64563B28D9}">
      <dgm:prSet/>
      <dgm:spPr/>
      <dgm:t>
        <a:bodyPr/>
        <a:lstStyle/>
        <a:p>
          <a:endParaRPr lang="en-US"/>
        </a:p>
      </dgm:t>
    </dgm:pt>
    <dgm:pt modelId="{DDE0F5B2-002C-4500-9603-A0EF29F2CCB0}" type="sibTrans" cxnId="{61B5FE02-ADE5-4857-B6FB-0A64563B28D9}">
      <dgm:prSet/>
      <dgm:spPr/>
      <dgm:t>
        <a:bodyPr/>
        <a:lstStyle/>
        <a:p>
          <a:endParaRPr lang="en-US"/>
        </a:p>
      </dgm:t>
    </dgm:pt>
    <dgm:pt modelId="{CE7300D5-3405-4495-AD7B-5F3B944E2CE0}">
      <dgm:prSet phldrT="[Text]"/>
      <dgm:spPr/>
      <dgm:t>
        <a:bodyPr/>
        <a:lstStyle/>
        <a:p>
          <a:r>
            <a:rPr lang="en-US" dirty="0"/>
            <a:t>Imputation</a:t>
          </a:r>
        </a:p>
      </dgm:t>
    </dgm:pt>
    <dgm:pt modelId="{97006804-CDC3-40EE-B58D-A87D20E90175}" type="parTrans" cxnId="{4DF439F1-2E2F-4F93-9779-31241054F446}">
      <dgm:prSet/>
      <dgm:spPr/>
      <dgm:t>
        <a:bodyPr/>
        <a:lstStyle/>
        <a:p>
          <a:endParaRPr lang="en-US"/>
        </a:p>
      </dgm:t>
    </dgm:pt>
    <dgm:pt modelId="{A266EF83-5948-4BDF-BDCB-2ADA5B146BEA}" type="sibTrans" cxnId="{4DF439F1-2E2F-4F93-9779-31241054F446}">
      <dgm:prSet/>
      <dgm:spPr/>
      <dgm:t>
        <a:bodyPr/>
        <a:lstStyle/>
        <a:p>
          <a:endParaRPr lang="en-US"/>
        </a:p>
      </dgm:t>
    </dgm:pt>
    <dgm:pt modelId="{ABC5F241-50F1-444C-9380-F5222F18DBE9}">
      <dgm:prSet phldrT="[Text]"/>
      <dgm:spPr/>
      <dgm:t>
        <a:bodyPr/>
        <a:lstStyle/>
        <a:p>
          <a:r>
            <a:rPr lang="en-US" dirty="0"/>
            <a:t>Feed ensemble predictions back into the model to impute long sequences. </a:t>
          </a:r>
        </a:p>
      </dgm:t>
    </dgm:pt>
    <dgm:pt modelId="{A16D44CC-E350-4722-8784-51F525538883}" type="parTrans" cxnId="{39EC0EF2-320C-4EE3-A651-875A21E856F5}">
      <dgm:prSet/>
      <dgm:spPr/>
      <dgm:t>
        <a:bodyPr/>
        <a:lstStyle/>
        <a:p>
          <a:endParaRPr lang="en-US"/>
        </a:p>
      </dgm:t>
    </dgm:pt>
    <dgm:pt modelId="{D5A4E70B-7BE7-4C0C-8E09-3A6C46CA2FE7}" type="sibTrans" cxnId="{39EC0EF2-320C-4EE3-A651-875A21E856F5}">
      <dgm:prSet/>
      <dgm:spPr/>
      <dgm:t>
        <a:bodyPr/>
        <a:lstStyle/>
        <a:p>
          <a:endParaRPr lang="en-US"/>
        </a:p>
      </dgm:t>
    </dgm:pt>
    <dgm:pt modelId="{005C6827-7B3A-459C-B83D-1E0F01A41328}">
      <dgm:prSet phldrT="[Text]"/>
      <dgm:spPr/>
      <dgm:t>
        <a:bodyPr/>
        <a:lstStyle/>
        <a:p>
          <a:r>
            <a:rPr lang="en-US" dirty="0"/>
            <a:t>Impute bad frames and those for which the prediction deviates from the measured value by a distance threshold. </a:t>
          </a:r>
        </a:p>
      </dgm:t>
    </dgm:pt>
    <dgm:pt modelId="{D8FB2680-1310-42AB-8C97-BAEF46D10359}" type="parTrans" cxnId="{E48A389C-2D2C-4358-8914-29580BF1E47C}">
      <dgm:prSet/>
      <dgm:spPr/>
      <dgm:t>
        <a:bodyPr/>
        <a:lstStyle/>
        <a:p>
          <a:endParaRPr lang="en-US"/>
        </a:p>
      </dgm:t>
    </dgm:pt>
    <dgm:pt modelId="{5EE886B5-E732-4EB7-AF73-50498D78519C}" type="sibTrans" cxnId="{E48A389C-2D2C-4358-8914-29580BF1E47C}">
      <dgm:prSet/>
      <dgm:spPr/>
      <dgm:t>
        <a:bodyPr/>
        <a:lstStyle/>
        <a:p>
          <a:endParaRPr lang="en-US"/>
        </a:p>
      </dgm:t>
    </dgm:pt>
    <dgm:pt modelId="{B26ED09A-719F-43D6-8E94-DAF85A6F52B9}">
      <dgm:prSet phldrT="[Text]"/>
      <dgm:spPr/>
      <dgm:t>
        <a:bodyPr/>
        <a:lstStyle/>
        <a:p>
          <a:r>
            <a:rPr lang="en-US" dirty="0"/>
            <a:t>Postprocessing</a:t>
          </a:r>
        </a:p>
      </dgm:t>
    </dgm:pt>
    <dgm:pt modelId="{A843B088-0F74-4562-9C42-6B5BB668E006}" type="parTrans" cxnId="{4AD38395-0F90-4684-96B9-602B92F55B29}">
      <dgm:prSet/>
      <dgm:spPr/>
      <dgm:t>
        <a:bodyPr/>
        <a:lstStyle/>
        <a:p>
          <a:endParaRPr lang="en-US"/>
        </a:p>
      </dgm:t>
    </dgm:pt>
    <dgm:pt modelId="{0B586E58-AD84-4BA2-A1B2-85C4FA6987B7}" type="sibTrans" cxnId="{4AD38395-0F90-4684-96B9-602B92F55B29}">
      <dgm:prSet/>
      <dgm:spPr/>
      <dgm:t>
        <a:bodyPr/>
        <a:lstStyle/>
        <a:p>
          <a:endParaRPr lang="en-US"/>
        </a:p>
      </dgm:t>
    </dgm:pt>
    <dgm:pt modelId="{5F448D62-EC35-4E2D-9A21-56929B5EEC89}">
      <dgm:prSet phldrT="[Text]"/>
      <dgm:spPr/>
      <dgm:t>
        <a:bodyPr/>
        <a:lstStyle/>
        <a:p>
          <a:r>
            <a:rPr lang="en-US" dirty="0"/>
            <a:t>Combine forward and reverse predictions with weighted averaging. </a:t>
          </a:r>
        </a:p>
      </dgm:t>
    </dgm:pt>
    <dgm:pt modelId="{0020BF12-BEB7-4B4E-8608-33059C3394C1}" type="parTrans" cxnId="{434C1475-64B0-4BC0-8712-48EF5D4B619A}">
      <dgm:prSet/>
      <dgm:spPr/>
      <dgm:t>
        <a:bodyPr/>
        <a:lstStyle/>
        <a:p>
          <a:endParaRPr lang="en-US"/>
        </a:p>
      </dgm:t>
    </dgm:pt>
    <dgm:pt modelId="{7D3CDA7E-D816-4503-82F8-BFCE2071EAAD}" type="sibTrans" cxnId="{434C1475-64B0-4BC0-8712-48EF5D4B619A}">
      <dgm:prSet/>
      <dgm:spPr/>
      <dgm:t>
        <a:bodyPr/>
        <a:lstStyle/>
        <a:p>
          <a:endParaRPr lang="en-US"/>
        </a:p>
      </dgm:t>
    </dgm:pt>
    <dgm:pt modelId="{131DD389-933B-4FAC-B3F5-90EDB770D971}">
      <dgm:prSet phldrT="[Text]"/>
      <dgm:spPr/>
      <dgm:t>
        <a:bodyPr/>
        <a:lstStyle/>
        <a:p>
          <a:r>
            <a:rPr lang="en-US" dirty="0"/>
            <a:t>Calculate the total jerk across all markers at each frame and identify remaining bad frames using a threshold.</a:t>
          </a:r>
        </a:p>
      </dgm:t>
    </dgm:pt>
    <dgm:pt modelId="{AA850D69-9767-4C8F-9EE4-43640EC3E61A}" type="parTrans" cxnId="{0D76AA05-DCC9-4CA6-9891-E7F244F99F70}">
      <dgm:prSet/>
      <dgm:spPr/>
      <dgm:t>
        <a:bodyPr/>
        <a:lstStyle/>
        <a:p>
          <a:endParaRPr lang="en-US"/>
        </a:p>
      </dgm:t>
    </dgm:pt>
    <dgm:pt modelId="{F34ED33E-EE1C-442D-9904-0143FB6A2045}" type="sibTrans" cxnId="{0D76AA05-DCC9-4CA6-9891-E7F244F99F70}">
      <dgm:prSet/>
      <dgm:spPr/>
      <dgm:t>
        <a:bodyPr/>
        <a:lstStyle/>
        <a:p>
          <a:endParaRPr lang="en-US"/>
        </a:p>
      </dgm:t>
    </dgm:pt>
    <dgm:pt modelId="{38A7E32B-DB2E-4DD4-B8E9-7502A42B8604}">
      <dgm:prSet phldrT="[Text]"/>
      <dgm:spPr/>
      <dgm:t>
        <a:bodyPr/>
        <a:lstStyle/>
        <a:p>
          <a:r>
            <a:rPr lang="en-US" dirty="0"/>
            <a:t>Smooth the output traces with a median filter.</a:t>
          </a:r>
        </a:p>
      </dgm:t>
    </dgm:pt>
    <dgm:pt modelId="{DAD28D7E-900C-493D-99E0-1FE83FCCC94F}" type="parTrans" cxnId="{EBE9EEA6-077D-42AD-ABCF-52C6F776A084}">
      <dgm:prSet/>
      <dgm:spPr/>
      <dgm:t>
        <a:bodyPr/>
        <a:lstStyle/>
        <a:p>
          <a:endParaRPr lang="en-US"/>
        </a:p>
      </dgm:t>
    </dgm:pt>
    <dgm:pt modelId="{0776CDF9-E44B-4FC6-8ECE-A4DDC0B6EBE1}" type="sibTrans" cxnId="{EBE9EEA6-077D-42AD-ABCF-52C6F776A084}">
      <dgm:prSet/>
      <dgm:spPr/>
      <dgm:t>
        <a:bodyPr/>
        <a:lstStyle/>
        <a:p>
          <a:endParaRPr lang="en-US"/>
        </a:p>
      </dgm:t>
    </dgm:pt>
    <dgm:pt modelId="{130FF5BF-E8E8-4342-9764-B4494DFED63D}" type="pres">
      <dgm:prSet presAssocID="{D9046E42-BF76-4AED-A110-6225E534D57C}" presName="Name0" presStyleCnt="0">
        <dgm:presLayoutVars>
          <dgm:dir/>
          <dgm:animLvl val="lvl"/>
          <dgm:resizeHandles val="exact"/>
        </dgm:presLayoutVars>
      </dgm:prSet>
      <dgm:spPr/>
    </dgm:pt>
    <dgm:pt modelId="{39E32CB2-E368-4F58-96F6-147313C55723}" type="pres">
      <dgm:prSet presAssocID="{E851C84F-B54D-45A0-98D7-C9DBAF425177}" presName="linNode" presStyleCnt="0"/>
      <dgm:spPr/>
    </dgm:pt>
    <dgm:pt modelId="{19485995-6632-4CF7-BC0B-750E735F1132}" type="pres">
      <dgm:prSet presAssocID="{E851C84F-B54D-45A0-98D7-C9DBAF425177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6B3B311B-C66A-4020-8E62-45F0623895FC}" type="pres">
      <dgm:prSet presAssocID="{E851C84F-B54D-45A0-98D7-C9DBAF425177}" presName="descendantText" presStyleLbl="alignAccFollowNode1" presStyleIdx="0" presStyleCnt="5">
        <dgm:presLayoutVars>
          <dgm:bulletEnabled val="1"/>
        </dgm:presLayoutVars>
      </dgm:prSet>
      <dgm:spPr/>
    </dgm:pt>
    <dgm:pt modelId="{49EBCA49-2E56-4BD7-B0BC-1AF3F3728159}" type="pres">
      <dgm:prSet presAssocID="{96AC5923-1A4B-4A13-BF87-C098C349DA8B}" presName="sp" presStyleCnt="0"/>
      <dgm:spPr/>
    </dgm:pt>
    <dgm:pt modelId="{6A0CEA6D-70DA-4556-B0B9-A3EE76E3EFBB}" type="pres">
      <dgm:prSet presAssocID="{A86FC59B-E306-4C2A-B077-CB0610CCF927}" presName="linNode" presStyleCnt="0"/>
      <dgm:spPr/>
    </dgm:pt>
    <dgm:pt modelId="{2270BD97-C390-4356-8F4C-AF2F007B8E02}" type="pres">
      <dgm:prSet presAssocID="{A86FC59B-E306-4C2A-B077-CB0610CCF927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26548BDD-1989-4A1D-99EC-9F7B1BFA5ACE}" type="pres">
      <dgm:prSet presAssocID="{A86FC59B-E306-4C2A-B077-CB0610CCF927}" presName="descendantText" presStyleLbl="alignAccFollowNode1" presStyleIdx="1" presStyleCnt="5">
        <dgm:presLayoutVars>
          <dgm:bulletEnabled val="1"/>
        </dgm:presLayoutVars>
      </dgm:prSet>
      <dgm:spPr/>
    </dgm:pt>
    <dgm:pt modelId="{8D106C81-4AB7-4891-9CE2-49EE2972149F}" type="pres">
      <dgm:prSet presAssocID="{1C6350BC-A4BC-44A8-8B89-6E297231B725}" presName="sp" presStyleCnt="0"/>
      <dgm:spPr/>
    </dgm:pt>
    <dgm:pt modelId="{B3673BAB-C318-447E-B4E1-75731FA42E10}" type="pres">
      <dgm:prSet presAssocID="{0FB0D465-E9EF-44D4-BD3C-36C245B0B58D}" presName="linNode" presStyleCnt="0"/>
      <dgm:spPr/>
    </dgm:pt>
    <dgm:pt modelId="{CBBB2B02-7B94-4763-84F4-D8FD9C244F9C}" type="pres">
      <dgm:prSet presAssocID="{0FB0D465-E9EF-44D4-BD3C-36C245B0B58D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5CCDDB10-DA8F-44E6-8447-9B4DE91F1FFC}" type="pres">
      <dgm:prSet presAssocID="{0FB0D465-E9EF-44D4-BD3C-36C245B0B58D}" presName="descendantText" presStyleLbl="alignAccFollowNode1" presStyleIdx="2" presStyleCnt="5">
        <dgm:presLayoutVars>
          <dgm:bulletEnabled val="1"/>
        </dgm:presLayoutVars>
      </dgm:prSet>
      <dgm:spPr/>
    </dgm:pt>
    <dgm:pt modelId="{18EB4E4D-2942-4FB1-829B-BEAE5ECDA332}" type="pres">
      <dgm:prSet presAssocID="{5D4B9573-7E8B-4332-BD3E-DCBA0AC19D02}" presName="sp" presStyleCnt="0"/>
      <dgm:spPr/>
    </dgm:pt>
    <dgm:pt modelId="{8EA5A3A8-4C32-4A9B-87E9-18678511783F}" type="pres">
      <dgm:prSet presAssocID="{CE7300D5-3405-4495-AD7B-5F3B944E2CE0}" presName="linNode" presStyleCnt="0"/>
      <dgm:spPr/>
    </dgm:pt>
    <dgm:pt modelId="{7B9B3CE8-12E8-44F5-ADA0-26709FF4BADE}" type="pres">
      <dgm:prSet presAssocID="{CE7300D5-3405-4495-AD7B-5F3B944E2CE0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6957A458-7283-4E0D-97B4-BC26DC913309}" type="pres">
      <dgm:prSet presAssocID="{CE7300D5-3405-4495-AD7B-5F3B944E2CE0}" presName="descendantText" presStyleLbl="alignAccFollowNode1" presStyleIdx="3" presStyleCnt="5" custLinFactNeighborX="919" custLinFactNeighborY="-538">
        <dgm:presLayoutVars>
          <dgm:bulletEnabled val="1"/>
        </dgm:presLayoutVars>
      </dgm:prSet>
      <dgm:spPr/>
    </dgm:pt>
    <dgm:pt modelId="{FF09A1CA-42C8-495C-AADC-C8993D7DA1AE}" type="pres">
      <dgm:prSet presAssocID="{A266EF83-5948-4BDF-BDCB-2ADA5B146BEA}" presName="sp" presStyleCnt="0"/>
      <dgm:spPr/>
    </dgm:pt>
    <dgm:pt modelId="{784A8029-0617-42D6-B417-BBA2902B65AE}" type="pres">
      <dgm:prSet presAssocID="{B26ED09A-719F-43D6-8E94-DAF85A6F52B9}" presName="linNode" presStyleCnt="0"/>
      <dgm:spPr/>
    </dgm:pt>
    <dgm:pt modelId="{573685F9-D73D-4930-95FF-D867F907944F}" type="pres">
      <dgm:prSet presAssocID="{B26ED09A-719F-43D6-8E94-DAF85A6F52B9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3BDBEA8B-826E-4DEE-98FD-84E941F426C2}" type="pres">
      <dgm:prSet presAssocID="{B26ED09A-719F-43D6-8E94-DAF85A6F52B9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51ADD900-80AE-44C3-971D-851DFE64253E}" type="presOf" srcId="{FF83436B-F015-4536-84B5-659641849008}" destId="{5CCDDB10-DA8F-44E6-8447-9B4DE91F1FFC}" srcOrd="0" destOrd="0" presId="urn:microsoft.com/office/officeart/2005/8/layout/vList5"/>
    <dgm:cxn modelId="{61B5FE02-ADE5-4857-B6FB-0A64563B28D9}" srcId="{0FB0D465-E9EF-44D4-BD3C-36C245B0B58D}" destId="{E6D6CFB2-F896-4DC1-8E72-68BA43959521}" srcOrd="1" destOrd="0" parTransId="{EAE3D6CB-6511-4EA6-9A39-99F1A52AF25C}" sibTransId="{DDE0F5B2-002C-4500-9603-A0EF29F2CCB0}"/>
    <dgm:cxn modelId="{0D76AA05-DCC9-4CA6-9891-E7F244F99F70}" srcId="{B26ED09A-719F-43D6-8E94-DAF85A6F52B9}" destId="{131DD389-933B-4FAC-B3F5-90EDB770D971}" srcOrd="0" destOrd="0" parTransId="{AA850D69-9767-4C8F-9EE4-43640EC3E61A}" sibTransId="{F34ED33E-EE1C-442D-9904-0143FB6A2045}"/>
    <dgm:cxn modelId="{BEB51F12-BA4A-48F7-AD80-73CB23988CD7}" type="presOf" srcId="{A86FC59B-E306-4C2A-B077-CB0610CCF927}" destId="{2270BD97-C390-4356-8F4C-AF2F007B8E02}" srcOrd="0" destOrd="0" presId="urn:microsoft.com/office/officeart/2005/8/layout/vList5"/>
    <dgm:cxn modelId="{6E860625-3830-4A91-B705-B971417EC8A6}" srcId="{0FB0D465-E9EF-44D4-BD3C-36C245B0B58D}" destId="{FF83436B-F015-4536-84B5-659641849008}" srcOrd="0" destOrd="0" parTransId="{87DEA420-E4EF-4129-976C-45430403BEDC}" sibTransId="{BD979954-B168-47B7-BB67-EC7F822E8384}"/>
    <dgm:cxn modelId="{F1CC822E-4FD2-4B29-A3D4-3735AECD3191}" srcId="{E851C84F-B54D-45A0-98D7-C9DBAF425177}" destId="{80F839E1-03FA-4B70-81A8-83EA7C2CC0F3}" srcOrd="0" destOrd="0" parTransId="{689B7092-48EB-452C-9F63-930CBCE78914}" sibTransId="{C8696FAA-5D16-4357-95CB-7F763CD6F86A}"/>
    <dgm:cxn modelId="{D38ECB31-900B-4E60-81B1-BFD96D2A46BF}" srcId="{A86FC59B-E306-4C2A-B077-CB0610CCF927}" destId="{88CF0623-7AAD-480A-BBAB-6BBDE072C15F}" srcOrd="2" destOrd="0" parTransId="{4F61CC04-3237-4394-8224-295823FC2C3B}" sibTransId="{83B5BE83-DDAD-41A6-9C69-EBD6ECFD5BB8}"/>
    <dgm:cxn modelId="{2EBBD338-8ADF-46EA-9C75-CA5343DF9615}" type="presOf" srcId="{38A7E32B-DB2E-4DD4-B8E9-7502A42B8604}" destId="{3BDBEA8B-826E-4DEE-98FD-84E941F426C2}" srcOrd="0" destOrd="1" presId="urn:microsoft.com/office/officeart/2005/8/layout/vList5"/>
    <dgm:cxn modelId="{C38AEB68-D070-4A64-B774-798DD4CA20A0}" type="presOf" srcId="{CE7300D5-3405-4495-AD7B-5F3B944E2CE0}" destId="{7B9B3CE8-12E8-44F5-ADA0-26709FF4BADE}" srcOrd="0" destOrd="0" presId="urn:microsoft.com/office/officeart/2005/8/layout/vList5"/>
    <dgm:cxn modelId="{9CA05E69-8B21-4AC3-B222-1B1142362DAD}" type="presOf" srcId="{80F839E1-03FA-4B70-81A8-83EA7C2CC0F3}" destId="{6B3B311B-C66A-4020-8E62-45F0623895FC}" srcOrd="0" destOrd="0" presId="urn:microsoft.com/office/officeart/2005/8/layout/vList5"/>
    <dgm:cxn modelId="{4B21096A-8602-4A0D-95FE-59B3D4481081}" type="presOf" srcId="{E6D6CFB2-F896-4DC1-8E72-68BA43959521}" destId="{5CCDDB10-DA8F-44E6-8447-9B4DE91F1FFC}" srcOrd="0" destOrd="1" presId="urn:microsoft.com/office/officeart/2005/8/layout/vList5"/>
    <dgm:cxn modelId="{13AE3E6B-0CFE-4844-AF98-40366CCFC6A1}" type="presOf" srcId="{2517FFFC-88AC-49A8-9078-E583813430E3}" destId="{26548BDD-1989-4A1D-99EC-9F7B1BFA5ACE}" srcOrd="0" destOrd="0" presId="urn:microsoft.com/office/officeart/2005/8/layout/vList5"/>
    <dgm:cxn modelId="{BA160375-7474-4710-9C86-6F03A1A56F25}" srcId="{E851C84F-B54D-45A0-98D7-C9DBAF425177}" destId="{2FF53976-15B8-4292-AFAE-3197CC9E7855}" srcOrd="1" destOrd="0" parTransId="{C6EC0163-5723-450E-887B-8852FAF8A712}" sibTransId="{6E464827-4E7E-4412-BADB-B4EFD5C1F713}"/>
    <dgm:cxn modelId="{434C1475-64B0-4BC0-8712-48EF5D4B619A}" srcId="{CE7300D5-3405-4495-AD7B-5F3B944E2CE0}" destId="{5F448D62-EC35-4E2D-9A21-56929B5EEC89}" srcOrd="2" destOrd="0" parTransId="{0020BF12-BEB7-4B4E-8608-33059C3394C1}" sibTransId="{7D3CDA7E-D816-4503-82F8-BFCE2071EAAD}"/>
    <dgm:cxn modelId="{16B1BE59-3A31-4B67-9FBE-A7CBF1C44A1C}" srcId="{D9046E42-BF76-4AED-A110-6225E534D57C}" destId="{A86FC59B-E306-4C2A-B077-CB0610CCF927}" srcOrd="1" destOrd="0" parTransId="{22E52C0E-9815-4689-B3CB-2B9497FE8772}" sibTransId="{1C6350BC-A4BC-44A8-8B89-6E297231B725}"/>
    <dgm:cxn modelId="{89F3CD59-27BF-45E9-AE22-063CA348F88A}" type="presOf" srcId="{2FF53976-15B8-4292-AFAE-3197CC9E7855}" destId="{6B3B311B-C66A-4020-8E62-45F0623895FC}" srcOrd="0" destOrd="1" presId="urn:microsoft.com/office/officeart/2005/8/layout/vList5"/>
    <dgm:cxn modelId="{62A6F65A-885E-42DE-B1E8-6D514A15B308}" srcId="{A86FC59B-E306-4C2A-B077-CB0610CCF927}" destId="{2517FFFC-88AC-49A8-9078-E583813430E3}" srcOrd="0" destOrd="0" parTransId="{EC3FBB2A-E425-4F7A-8943-A7D5D7ED9D66}" sibTransId="{C10EF163-A933-40C6-B9FF-8B156BF7B7C1}"/>
    <dgm:cxn modelId="{FF716D89-088C-4B37-AA00-F2DAAB137CB0}" type="presOf" srcId="{ABC5F241-50F1-444C-9380-F5222F18DBE9}" destId="{6957A458-7283-4E0D-97B4-BC26DC913309}" srcOrd="0" destOrd="0" presId="urn:microsoft.com/office/officeart/2005/8/layout/vList5"/>
    <dgm:cxn modelId="{F33FCD8A-B785-4647-8350-40BE43FBC681}" type="presOf" srcId="{0FB0D465-E9EF-44D4-BD3C-36C245B0B58D}" destId="{CBBB2B02-7B94-4763-84F4-D8FD9C244F9C}" srcOrd="0" destOrd="0" presId="urn:microsoft.com/office/officeart/2005/8/layout/vList5"/>
    <dgm:cxn modelId="{33DDCE8E-A542-443E-893A-7E95B5B0BC9F}" srcId="{D9046E42-BF76-4AED-A110-6225E534D57C}" destId="{0FB0D465-E9EF-44D4-BD3C-36C245B0B58D}" srcOrd="2" destOrd="0" parTransId="{9E61BD83-9A13-4E81-A5B4-9F32CC54E61C}" sibTransId="{5D4B9573-7E8B-4332-BD3E-DCBA0AC19D02}"/>
    <dgm:cxn modelId="{73ADC38F-F4B2-4565-AC6E-C5F2159E6419}" type="presOf" srcId="{0F1C13EF-5C97-4FA5-B577-71ED19FD0CA0}" destId="{26548BDD-1989-4A1D-99EC-9F7B1BFA5ACE}" srcOrd="0" destOrd="1" presId="urn:microsoft.com/office/officeart/2005/8/layout/vList5"/>
    <dgm:cxn modelId="{92C72E90-9028-4187-A39C-B7E1FF18B10A}" type="presOf" srcId="{88CF0623-7AAD-480A-BBAB-6BBDE072C15F}" destId="{26548BDD-1989-4A1D-99EC-9F7B1BFA5ACE}" srcOrd="0" destOrd="2" presId="urn:microsoft.com/office/officeart/2005/8/layout/vList5"/>
    <dgm:cxn modelId="{4AD38395-0F90-4684-96B9-602B92F55B29}" srcId="{D9046E42-BF76-4AED-A110-6225E534D57C}" destId="{B26ED09A-719F-43D6-8E94-DAF85A6F52B9}" srcOrd="4" destOrd="0" parTransId="{A843B088-0F74-4562-9C42-6B5BB668E006}" sibTransId="{0B586E58-AD84-4BA2-A1B2-85C4FA6987B7}"/>
    <dgm:cxn modelId="{E48A389C-2D2C-4358-8914-29580BF1E47C}" srcId="{CE7300D5-3405-4495-AD7B-5F3B944E2CE0}" destId="{005C6827-7B3A-459C-B83D-1E0F01A41328}" srcOrd="1" destOrd="0" parTransId="{D8FB2680-1310-42AB-8C97-BAEF46D10359}" sibTransId="{5EE886B5-E732-4EB7-AF73-50498D78519C}"/>
    <dgm:cxn modelId="{03C46CA3-9A16-49CA-857F-C3A22ABAF1BD}" type="presOf" srcId="{E851C84F-B54D-45A0-98D7-C9DBAF425177}" destId="{19485995-6632-4CF7-BC0B-750E735F1132}" srcOrd="0" destOrd="0" presId="urn:microsoft.com/office/officeart/2005/8/layout/vList5"/>
    <dgm:cxn modelId="{EBE9EEA6-077D-42AD-ABCF-52C6F776A084}" srcId="{B26ED09A-719F-43D6-8E94-DAF85A6F52B9}" destId="{38A7E32B-DB2E-4DD4-B8E9-7502A42B8604}" srcOrd="1" destOrd="0" parTransId="{DAD28D7E-900C-493D-99E0-1FE83FCCC94F}" sibTransId="{0776CDF9-E44B-4FC6-8ECE-A4DDC0B6EBE1}"/>
    <dgm:cxn modelId="{AAFF56A9-E10C-4F39-A53D-0C7DBC8B1AD4}" srcId="{D9046E42-BF76-4AED-A110-6225E534D57C}" destId="{E851C84F-B54D-45A0-98D7-C9DBAF425177}" srcOrd="0" destOrd="0" parTransId="{C2B5E7EB-5CD5-4C5B-88FD-4B07FCC3E98F}" sibTransId="{96AC5923-1A4B-4A13-BF87-C098C349DA8B}"/>
    <dgm:cxn modelId="{E0C733BB-1CB9-4B2A-938B-845D3DF7AC94}" type="presOf" srcId="{131DD389-933B-4FAC-B3F5-90EDB770D971}" destId="{3BDBEA8B-826E-4DEE-98FD-84E941F426C2}" srcOrd="0" destOrd="0" presId="urn:microsoft.com/office/officeart/2005/8/layout/vList5"/>
    <dgm:cxn modelId="{1E1D7CC5-4E4D-4169-AA7F-BCECD33DE623}" type="presOf" srcId="{005C6827-7B3A-459C-B83D-1E0F01A41328}" destId="{6957A458-7283-4E0D-97B4-BC26DC913309}" srcOrd="0" destOrd="1" presId="urn:microsoft.com/office/officeart/2005/8/layout/vList5"/>
    <dgm:cxn modelId="{7A424FCB-80DA-4065-9BCA-AB720A1A5EB7}" type="presOf" srcId="{D9046E42-BF76-4AED-A110-6225E534D57C}" destId="{130FF5BF-E8E8-4342-9764-B4494DFED63D}" srcOrd="0" destOrd="0" presId="urn:microsoft.com/office/officeart/2005/8/layout/vList5"/>
    <dgm:cxn modelId="{E32987DD-6803-4DEE-AF6E-244A03F0E7E9}" type="presOf" srcId="{B26ED09A-719F-43D6-8E94-DAF85A6F52B9}" destId="{573685F9-D73D-4930-95FF-D867F907944F}" srcOrd="0" destOrd="0" presId="urn:microsoft.com/office/officeart/2005/8/layout/vList5"/>
    <dgm:cxn modelId="{C23BAFE5-D36C-4E9A-8A5F-DE46ACD33721}" type="presOf" srcId="{5F448D62-EC35-4E2D-9A21-56929B5EEC89}" destId="{6957A458-7283-4E0D-97B4-BC26DC913309}" srcOrd="0" destOrd="2" presId="urn:microsoft.com/office/officeart/2005/8/layout/vList5"/>
    <dgm:cxn modelId="{4DF439F1-2E2F-4F93-9779-31241054F446}" srcId="{D9046E42-BF76-4AED-A110-6225E534D57C}" destId="{CE7300D5-3405-4495-AD7B-5F3B944E2CE0}" srcOrd="3" destOrd="0" parTransId="{97006804-CDC3-40EE-B58D-A87D20E90175}" sibTransId="{A266EF83-5948-4BDF-BDCB-2ADA5B146BEA}"/>
    <dgm:cxn modelId="{39EC0EF2-320C-4EE3-A651-875A21E856F5}" srcId="{CE7300D5-3405-4495-AD7B-5F3B944E2CE0}" destId="{ABC5F241-50F1-444C-9380-F5222F18DBE9}" srcOrd="0" destOrd="0" parTransId="{A16D44CC-E350-4722-8784-51F525538883}" sibTransId="{D5A4E70B-7BE7-4C0C-8E09-3A6C46CA2FE7}"/>
    <dgm:cxn modelId="{A666ADF7-013E-491A-BC0E-504B504F01B1}" srcId="{A86FC59B-E306-4C2A-B077-CB0610CCF927}" destId="{0F1C13EF-5C97-4FA5-B577-71ED19FD0CA0}" srcOrd="1" destOrd="0" parTransId="{EE79622F-9C66-4D67-8B1B-F1B42FC32B3A}" sibTransId="{028F0449-1EC6-4E05-839A-82A76D249A06}"/>
    <dgm:cxn modelId="{75C8C565-CBD0-4294-BA74-EF64BB0D636F}" type="presParOf" srcId="{130FF5BF-E8E8-4342-9764-B4494DFED63D}" destId="{39E32CB2-E368-4F58-96F6-147313C55723}" srcOrd="0" destOrd="0" presId="urn:microsoft.com/office/officeart/2005/8/layout/vList5"/>
    <dgm:cxn modelId="{24AF6C63-8A59-4382-93DA-8D5941890907}" type="presParOf" srcId="{39E32CB2-E368-4F58-96F6-147313C55723}" destId="{19485995-6632-4CF7-BC0B-750E735F1132}" srcOrd="0" destOrd="0" presId="urn:microsoft.com/office/officeart/2005/8/layout/vList5"/>
    <dgm:cxn modelId="{2D59FC81-8AFE-4854-968A-49B4E03A7BDF}" type="presParOf" srcId="{39E32CB2-E368-4F58-96F6-147313C55723}" destId="{6B3B311B-C66A-4020-8E62-45F0623895FC}" srcOrd="1" destOrd="0" presId="urn:microsoft.com/office/officeart/2005/8/layout/vList5"/>
    <dgm:cxn modelId="{E886662F-BECC-405C-A85C-EAAB4B8BC33C}" type="presParOf" srcId="{130FF5BF-E8E8-4342-9764-B4494DFED63D}" destId="{49EBCA49-2E56-4BD7-B0BC-1AF3F3728159}" srcOrd="1" destOrd="0" presId="urn:microsoft.com/office/officeart/2005/8/layout/vList5"/>
    <dgm:cxn modelId="{B27572F8-D094-4D35-BC46-905A3E78AF62}" type="presParOf" srcId="{130FF5BF-E8E8-4342-9764-B4494DFED63D}" destId="{6A0CEA6D-70DA-4556-B0B9-A3EE76E3EFBB}" srcOrd="2" destOrd="0" presId="urn:microsoft.com/office/officeart/2005/8/layout/vList5"/>
    <dgm:cxn modelId="{DB925D3E-AE24-4111-B596-6604040293F4}" type="presParOf" srcId="{6A0CEA6D-70DA-4556-B0B9-A3EE76E3EFBB}" destId="{2270BD97-C390-4356-8F4C-AF2F007B8E02}" srcOrd="0" destOrd="0" presId="urn:microsoft.com/office/officeart/2005/8/layout/vList5"/>
    <dgm:cxn modelId="{23841598-3321-4B16-8344-FC7F4590C5E5}" type="presParOf" srcId="{6A0CEA6D-70DA-4556-B0B9-A3EE76E3EFBB}" destId="{26548BDD-1989-4A1D-99EC-9F7B1BFA5ACE}" srcOrd="1" destOrd="0" presId="urn:microsoft.com/office/officeart/2005/8/layout/vList5"/>
    <dgm:cxn modelId="{A162F49A-AC7F-4573-BD41-C03EF81DB789}" type="presParOf" srcId="{130FF5BF-E8E8-4342-9764-B4494DFED63D}" destId="{8D106C81-4AB7-4891-9CE2-49EE2972149F}" srcOrd="3" destOrd="0" presId="urn:microsoft.com/office/officeart/2005/8/layout/vList5"/>
    <dgm:cxn modelId="{8E4134C5-48C5-4087-BDEF-2585AE7EC133}" type="presParOf" srcId="{130FF5BF-E8E8-4342-9764-B4494DFED63D}" destId="{B3673BAB-C318-447E-B4E1-75731FA42E10}" srcOrd="4" destOrd="0" presId="urn:microsoft.com/office/officeart/2005/8/layout/vList5"/>
    <dgm:cxn modelId="{2179EBE7-0BE1-42C2-86A5-1AF2848F17AC}" type="presParOf" srcId="{B3673BAB-C318-447E-B4E1-75731FA42E10}" destId="{CBBB2B02-7B94-4763-84F4-D8FD9C244F9C}" srcOrd="0" destOrd="0" presId="urn:microsoft.com/office/officeart/2005/8/layout/vList5"/>
    <dgm:cxn modelId="{47C1DF57-830D-4707-841D-7996B5764369}" type="presParOf" srcId="{B3673BAB-C318-447E-B4E1-75731FA42E10}" destId="{5CCDDB10-DA8F-44E6-8447-9B4DE91F1FFC}" srcOrd="1" destOrd="0" presId="urn:microsoft.com/office/officeart/2005/8/layout/vList5"/>
    <dgm:cxn modelId="{36C16028-E1B5-4257-A57B-F1C5B366F055}" type="presParOf" srcId="{130FF5BF-E8E8-4342-9764-B4494DFED63D}" destId="{18EB4E4D-2942-4FB1-829B-BEAE5ECDA332}" srcOrd="5" destOrd="0" presId="urn:microsoft.com/office/officeart/2005/8/layout/vList5"/>
    <dgm:cxn modelId="{12F79F31-505C-478F-8B6A-B3B18F4E6F8D}" type="presParOf" srcId="{130FF5BF-E8E8-4342-9764-B4494DFED63D}" destId="{8EA5A3A8-4C32-4A9B-87E9-18678511783F}" srcOrd="6" destOrd="0" presId="urn:microsoft.com/office/officeart/2005/8/layout/vList5"/>
    <dgm:cxn modelId="{2D0DF4AB-E8EF-44A4-A625-5566DADB2083}" type="presParOf" srcId="{8EA5A3A8-4C32-4A9B-87E9-18678511783F}" destId="{7B9B3CE8-12E8-44F5-ADA0-26709FF4BADE}" srcOrd="0" destOrd="0" presId="urn:microsoft.com/office/officeart/2005/8/layout/vList5"/>
    <dgm:cxn modelId="{83EE48BD-7B5B-499F-8817-E3E151D2861B}" type="presParOf" srcId="{8EA5A3A8-4C32-4A9B-87E9-18678511783F}" destId="{6957A458-7283-4E0D-97B4-BC26DC913309}" srcOrd="1" destOrd="0" presId="urn:microsoft.com/office/officeart/2005/8/layout/vList5"/>
    <dgm:cxn modelId="{7D29B580-2CB6-4E52-8208-8C819E1FB34C}" type="presParOf" srcId="{130FF5BF-E8E8-4342-9764-B4494DFED63D}" destId="{FF09A1CA-42C8-495C-AADC-C8993D7DA1AE}" srcOrd="7" destOrd="0" presId="urn:microsoft.com/office/officeart/2005/8/layout/vList5"/>
    <dgm:cxn modelId="{A0175F53-7705-490F-B8E8-FDB0EF5B1BCC}" type="presParOf" srcId="{130FF5BF-E8E8-4342-9764-B4494DFED63D}" destId="{784A8029-0617-42D6-B417-BBA2902B65AE}" srcOrd="8" destOrd="0" presId="urn:microsoft.com/office/officeart/2005/8/layout/vList5"/>
    <dgm:cxn modelId="{8BAB165D-74F5-4FD6-BD2A-9E2FB297C2F7}" type="presParOf" srcId="{784A8029-0617-42D6-B417-BBA2902B65AE}" destId="{573685F9-D73D-4930-95FF-D867F907944F}" srcOrd="0" destOrd="0" presId="urn:microsoft.com/office/officeart/2005/8/layout/vList5"/>
    <dgm:cxn modelId="{29D7E797-00C8-4A6A-A08E-1FB001539992}" type="presParOf" srcId="{784A8029-0617-42D6-B417-BBA2902B65AE}" destId="{3BDBEA8B-826E-4DEE-98FD-84E941F426C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B311B-C66A-4020-8E62-45F0623895FC}">
      <dsp:nvSpPr>
        <dsp:cNvPr id="0" name=""/>
        <dsp:cNvSpPr/>
      </dsp:nvSpPr>
      <dsp:spPr>
        <a:xfrm rot="5400000">
          <a:off x="7763484" y="-3239582"/>
          <a:ext cx="1054149" cy="7802879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Bad frame detection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z-score Marker Data</a:t>
          </a:r>
        </a:p>
      </dsp:txBody>
      <dsp:txXfrm rot="-5400000">
        <a:off x="4389120" y="186241"/>
        <a:ext cx="7751420" cy="951231"/>
      </dsp:txXfrm>
    </dsp:sp>
    <dsp:sp modelId="{19485995-6632-4CF7-BC0B-750E735F1132}">
      <dsp:nvSpPr>
        <dsp:cNvPr id="0" name=""/>
        <dsp:cNvSpPr/>
      </dsp:nvSpPr>
      <dsp:spPr>
        <a:xfrm>
          <a:off x="0" y="3013"/>
          <a:ext cx="4389119" cy="131768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Preprocessing</a:t>
          </a:r>
        </a:p>
      </dsp:txBody>
      <dsp:txXfrm>
        <a:off x="64324" y="67337"/>
        <a:ext cx="4260471" cy="1189039"/>
      </dsp:txXfrm>
    </dsp:sp>
    <dsp:sp modelId="{26548BDD-1989-4A1D-99EC-9F7B1BFA5ACE}">
      <dsp:nvSpPr>
        <dsp:cNvPr id="0" name=""/>
        <dsp:cNvSpPr/>
      </dsp:nvSpPr>
      <dsp:spPr>
        <a:xfrm rot="5400000">
          <a:off x="7763484" y="-1856011"/>
          <a:ext cx="1054149" cy="7802879"/>
        </a:xfrm>
        <a:prstGeom prst="round2SameRect">
          <a:avLst/>
        </a:prstGeom>
        <a:solidFill>
          <a:schemeClr val="accent5">
            <a:tint val="40000"/>
            <a:alpha val="90000"/>
            <a:hueOff val="-1684941"/>
            <a:satOff val="-5708"/>
            <a:lumOff val="-73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684941"/>
              <a:satOff val="-5708"/>
              <a:lumOff val="-7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WaveNet</a:t>
          </a:r>
          <a:r>
            <a:rPr lang="en-US" sz="1400" kern="1200" dirty="0"/>
            <a:t> or LSTM model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Trained to predict frame given previous 9 frames as input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Train multiple models</a:t>
          </a:r>
        </a:p>
      </dsp:txBody>
      <dsp:txXfrm rot="-5400000">
        <a:off x="4389120" y="1569812"/>
        <a:ext cx="7751420" cy="951231"/>
      </dsp:txXfrm>
    </dsp:sp>
    <dsp:sp modelId="{2270BD97-C390-4356-8F4C-AF2F007B8E02}">
      <dsp:nvSpPr>
        <dsp:cNvPr id="0" name=""/>
        <dsp:cNvSpPr/>
      </dsp:nvSpPr>
      <dsp:spPr>
        <a:xfrm>
          <a:off x="0" y="1386585"/>
          <a:ext cx="4389119" cy="1317687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Training</a:t>
          </a:r>
        </a:p>
      </dsp:txBody>
      <dsp:txXfrm>
        <a:off x="64324" y="1450909"/>
        <a:ext cx="4260471" cy="1189039"/>
      </dsp:txXfrm>
    </dsp:sp>
    <dsp:sp modelId="{5CCDDB10-DA8F-44E6-8447-9B4DE91F1FFC}">
      <dsp:nvSpPr>
        <dsp:cNvPr id="0" name=""/>
        <dsp:cNvSpPr/>
      </dsp:nvSpPr>
      <dsp:spPr>
        <a:xfrm rot="5400000">
          <a:off x="7763484" y="-472439"/>
          <a:ext cx="1054149" cy="7802879"/>
        </a:xfrm>
        <a:prstGeom prst="round2Same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Collect multiple models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Take the median prediction from the members of the ensemble</a:t>
          </a:r>
        </a:p>
      </dsp:txBody>
      <dsp:txXfrm rot="-5400000">
        <a:off x="4389120" y="2953384"/>
        <a:ext cx="7751420" cy="951231"/>
      </dsp:txXfrm>
    </dsp:sp>
    <dsp:sp modelId="{CBBB2B02-7B94-4763-84F4-D8FD9C244F9C}">
      <dsp:nvSpPr>
        <dsp:cNvPr id="0" name=""/>
        <dsp:cNvSpPr/>
      </dsp:nvSpPr>
      <dsp:spPr>
        <a:xfrm>
          <a:off x="0" y="2770156"/>
          <a:ext cx="4389119" cy="1317687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Ensemble</a:t>
          </a:r>
        </a:p>
      </dsp:txBody>
      <dsp:txXfrm>
        <a:off x="64324" y="2834480"/>
        <a:ext cx="4260471" cy="1189039"/>
      </dsp:txXfrm>
    </dsp:sp>
    <dsp:sp modelId="{6957A458-7283-4E0D-97B4-BC26DC913309}">
      <dsp:nvSpPr>
        <dsp:cNvPr id="0" name=""/>
        <dsp:cNvSpPr/>
      </dsp:nvSpPr>
      <dsp:spPr>
        <a:xfrm rot="5400000">
          <a:off x="7763484" y="905460"/>
          <a:ext cx="1054149" cy="7802879"/>
        </a:xfrm>
        <a:prstGeom prst="round2SameRect">
          <a:avLst/>
        </a:prstGeom>
        <a:solidFill>
          <a:schemeClr val="accent5">
            <a:tint val="40000"/>
            <a:alpha val="90000"/>
            <a:hueOff val="-5054821"/>
            <a:satOff val="-17124"/>
            <a:lumOff val="-219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054821"/>
              <a:satOff val="-17124"/>
              <a:lumOff val="-2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Feed ensemble predictions back into the model to impute long sequences.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Impute bad frames and those for which the prediction deviates from the measured value by a distance threshold.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Combine forward and reverse predictions with weighted averaging. </a:t>
          </a:r>
        </a:p>
      </dsp:txBody>
      <dsp:txXfrm rot="-5400000">
        <a:off x="4389120" y="4331284"/>
        <a:ext cx="7751420" cy="951231"/>
      </dsp:txXfrm>
    </dsp:sp>
    <dsp:sp modelId="{7B9B3CE8-12E8-44F5-ADA0-26709FF4BADE}">
      <dsp:nvSpPr>
        <dsp:cNvPr id="0" name=""/>
        <dsp:cNvSpPr/>
      </dsp:nvSpPr>
      <dsp:spPr>
        <a:xfrm>
          <a:off x="0" y="4153727"/>
          <a:ext cx="4389119" cy="1317687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Imputation</a:t>
          </a:r>
        </a:p>
      </dsp:txBody>
      <dsp:txXfrm>
        <a:off x="64324" y="4218051"/>
        <a:ext cx="4260471" cy="1189039"/>
      </dsp:txXfrm>
    </dsp:sp>
    <dsp:sp modelId="{3BDBEA8B-826E-4DEE-98FD-84E941F426C2}">
      <dsp:nvSpPr>
        <dsp:cNvPr id="0" name=""/>
        <dsp:cNvSpPr/>
      </dsp:nvSpPr>
      <dsp:spPr>
        <a:xfrm rot="5400000">
          <a:off x="7763484" y="2294703"/>
          <a:ext cx="1054149" cy="7802879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Calculate the total jerk across all markers at each frame and identify remaining bad frames using a threshold.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Smooth the output traces with a median filter.</a:t>
          </a:r>
        </a:p>
      </dsp:txBody>
      <dsp:txXfrm rot="-5400000">
        <a:off x="4389120" y="5720527"/>
        <a:ext cx="7751420" cy="951231"/>
      </dsp:txXfrm>
    </dsp:sp>
    <dsp:sp modelId="{573685F9-D73D-4930-95FF-D867F907944F}">
      <dsp:nvSpPr>
        <dsp:cNvPr id="0" name=""/>
        <dsp:cNvSpPr/>
      </dsp:nvSpPr>
      <dsp:spPr>
        <a:xfrm>
          <a:off x="0" y="5537299"/>
          <a:ext cx="4389119" cy="131768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Postprocessing</a:t>
          </a:r>
        </a:p>
      </dsp:txBody>
      <dsp:txXfrm>
        <a:off x="64324" y="5601623"/>
        <a:ext cx="4260471" cy="1189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4130-5225-4BE8-B273-2608FF280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CCC35-6F23-4037-8980-C6D57E26A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18F78-F698-4936-830E-EE0D03E8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27EA-F02B-4D7E-B40B-53F8684A6DE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BAED8-6466-4711-9DE9-792B9528E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97EB1-F81F-4E5D-8907-413C0E2E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E452-F5FC-468E-B1D8-5E642B6A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6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57DE-B724-4361-B079-F2B0E489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36059-30D3-4EC9-9382-9A2F2047F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6C0FC-063E-4F10-B676-F68413BA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27EA-F02B-4D7E-B40B-53F8684A6DE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FC1FA-7EB3-4CF9-8286-4CBADF42F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0643E-BBBD-4180-B6EA-A9816A53B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E452-F5FC-468E-B1D8-5E642B6A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7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845B3-FC00-4CF7-B5AA-51F1450D0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AD367-B495-41F8-938D-D2FEC2D35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28E8C-6563-4FB7-B12F-0037B239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27EA-F02B-4D7E-B40B-53F8684A6DE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F83C0-0398-4DAF-AD6F-26D1094F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8E285-98E5-49B1-BF25-A0E6EA3E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E452-F5FC-468E-B1D8-5E642B6A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0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6171E-FFB4-4EE1-8E35-EA1F7B26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6C556-3AE6-46A0-8171-F621F6690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CE79C-3346-41FE-87F5-0596AF97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27EA-F02B-4D7E-B40B-53F8684A6DE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7F3C8-7B7A-4507-9463-0393D1C5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BF842-B12B-4E98-B67A-AB0FA948A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E452-F5FC-468E-B1D8-5E642B6A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2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B7BE-58E9-402C-8BD2-9AA85BF34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7EFDE-FB02-491A-90D1-08F84249B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04D8-E760-4DA0-8012-8311B937E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27EA-F02B-4D7E-B40B-53F8684A6DE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25809-982B-49AB-9496-AD3B9001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D604D-EA53-4E94-B0E0-F58742E3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E452-F5FC-468E-B1D8-5E642B6A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4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F252-3F5F-48BE-BB0A-62EDF622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6AC5E-93C4-498C-B55C-875301803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E1812-0E36-438F-B1E1-8702F253C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68396-745E-46F4-B98B-63EBFE47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27EA-F02B-4D7E-B40B-53F8684A6DE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8C226-D164-465B-8080-E6CE8A52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1D887-5E91-4460-8CAB-5565D04B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E452-F5FC-468E-B1D8-5E642B6A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5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8ED4-B600-4C6B-B19D-C3CB1B52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D8C3E-532F-41FE-B4C9-60F497011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68F5F-0F7C-45BD-887F-8748B3B8B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390AF4-0E6F-4019-B9FA-601964775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A4CD9F-3CF3-4CCD-A1B2-E74E1D847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E0B216-BAE7-4D7D-A7FB-D82058B1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27EA-F02B-4D7E-B40B-53F8684A6DE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1AD186-0C6C-4AF5-8F5F-33413479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E28EA-76C2-4DC6-B971-D477285E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E452-F5FC-468E-B1D8-5E642B6A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DAFA-832D-46AD-8674-93BE1366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7F8A2D-04F5-460A-811D-F3FB32A9B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27EA-F02B-4D7E-B40B-53F8684A6DE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CC7B6-63BB-44BE-BD5F-80229ACB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8D436-20CD-4792-A8A9-83F8F3C5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E452-F5FC-468E-B1D8-5E642B6A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0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BED49-BE27-4642-9486-559A8EFD7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27EA-F02B-4D7E-B40B-53F8684A6DE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74886-9889-47A4-B76E-8BF03DD7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EC02F-499D-4979-8630-0604D400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E452-F5FC-468E-B1D8-5E642B6A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2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3CFC-3EB1-4B65-9717-BDE3C8D3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FF123-3B82-4023-95C6-1684B9E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88DBB-2F1A-4116-9518-94A7F56DE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AAB7A-22A7-4F78-9CE2-C0B3EE5B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27EA-F02B-4D7E-B40B-53F8684A6DE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E3BAD-EF2B-4F11-AFA1-356DB7E5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67CA9-AE34-4374-AE9D-A5F90B38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E452-F5FC-468E-B1D8-5E642B6A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8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E58A-BAA8-4977-82C3-8756DB0D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E46FF1-BB34-4E69-93AF-E23A4FB8D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AAC51-3965-4439-9649-C20D67977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A514B-52E7-4634-A027-E8BBFAF1D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27EA-F02B-4D7E-B40B-53F8684A6DE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06664-5509-49C6-A929-003CE0B2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6CA36-DC25-48D8-8498-F59146F91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E452-F5FC-468E-B1D8-5E642B6A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6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68897F-E1DC-4240-8ABC-88212971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AE038-4464-4EDB-BEA9-6CD0293F6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0691-869C-4DB5-873E-DD6998782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227EA-F02B-4D7E-B40B-53F8684A6DE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39310-5F1F-4D1E-A824-6B0765AA9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BD2F9-8D17-4AF7-B15D-8E2C81B5B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EE452-F5FC-468E-B1D8-5E642B6A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7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BEA3BD4-195B-40EF-9CC6-4DFF3D897C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971247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438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CFD2933-FC81-43CF-B46C-A581124D0A0D}"/>
              </a:ext>
            </a:extLst>
          </p:cNvPr>
          <p:cNvGrpSpPr/>
          <p:nvPr/>
        </p:nvGrpSpPr>
        <p:grpSpPr>
          <a:xfrm>
            <a:off x="89647" y="62753"/>
            <a:ext cx="11999259" cy="6728012"/>
            <a:chOff x="1873374" y="1692775"/>
            <a:chExt cx="8445250" cy="474627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0795770-555F-41EF-8B56-1B5DDC3629C1}"/>
                </a:ext>
              </a:extLst>
            </p:cNvPr>
            <p:cNvSpPr/>
            <p:nvPr/>
          </p:nvSpPr>
          <p:spPr>
            <a:xfrm>
              <a:off x="4913664" y="1784051"/>
              <a:ext cx="5404960" cy="730196"/>
            </a:xfrm>
            <a:custGeom>
              <a:avLst/>
              <a:gdLst>
                <a:gd name="connsiteX0" fmla="*/ 121702 w 730196"/>
                <a:gd name="connsiteY0" fmla="*/ 0 h 5404960"/>
                <a:gd name="connsiteX1" fmla="*/ 608494 w 730196"/>
                <a:gd name="connsiteY1" fmla="*/ 0 h 5404960"/>
                <a:gd name="connsiteX2" fmla="*/ 730196 w 730196"/>
                <a:gd name="connsiteY2" fmla="*/ 121702 h 5404960"/>
                <a:gd name="connsiteX3" fmla="*/ 730196 w 730196"/>
                <a:gd name="connsiteY3" fmla="*/ 5404960 h 5404960"/>
                <a:gd name="connsiteX4" fmla="*/ 730196 w 730196"/>
                <a:gd name="connsiteY4" fmla="*/ 5404960 h 5404960"/>
                <a:gd name="connsiteX5" fmla="*/ 0 w 730196"/>
                <a:gd name="connsiteY5" fmla="*/ 5404960 h 5404960"/>
                <a:gd name="connsiteX6" fmla="*/ 0 w 730196"/>
                <a:gd name="connsiteY6" fmla="*/ 5404960 h 5404960"/>
                <a:gd name="connsiteX7" fmla="*/ 0 w 730196"/>
                <a:gd name="connsiteY7" fmla="*/ 121702 h 5404960"/>
                <a:gd name="connsiteX8" fmla="*/ 121702 w 730196"/>
                <a:gd name="connsiteY8" fmla="*/ 0 h 540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0196" h="5404960">
                  <a:moveTo>
                    <a:pt x="730196" y="900849"/>
                  </a:moveTo>
                  <a:lnTo>
                    <a:pt x="730196" y="4504111"/>
                  </a:lnTo>
                  <a:cubicBezTo>
                    <a:pt x="730196" y="5001633"/>
                    <a:pt x="722835" y="5404956"/>
                    <a:pt x="713754" y="5404956"/>
                  </a:cubicBezTo>
                  <a:lnTo>
                    <a:pt x="0" y="5404956"/>
                  </a:lnTo>
                  <a:lnTo>
                    <a:pt x="0" y="5404956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3754" y="4"/>
                  </a:lnTo>
                  <a:cubicBezTo>
                    <a:pt x="722835" y="4"/>
                    <a:pt x="730196" y="403327"/>
                    <a:pt x="730196" y="900849"/>
                  </a:cubicBezTo>
                  <a:close/>
                </a:path>
              </a:pathLst>
            </a:cu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1" tIns="73744" rIns="111844" bIns="73746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/>
                <a:t>Detect as many bad frames as possible using conventional methods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770AC85-B11D-4BE0-8FD3-0A1EEC8267A8}"/>
                </a:ext>
              </a:extLst>
            </p:cNvPr>
            <p:cNvSpPr/>
            <p:nvPr/>
          </p:nvSpPr>
          <p:spPr>
            <a:xfrm>
              <a:off x="1873374" y="1692775"/>
              <a:ext cx="3040290" cy="912745"/>
            </a:xfrm>
            <a:custGeom>
              <a:avLst/>
              <a:gdLst>
                <a:gd name="connsiteX0" fmla="*/ 0 w 3040290"/>
                <a:gd name="connsiteY0" fmla="*/ 152127 h 912745"/>
                <a:gd name="connsiteX1" fmla="*/ 152127 w 3040290"/>
                <a:gd name="connsiteY1" fmla="*/ 0 h 912745"/>
                <a:gd name="connsiteX2" fmla="*/ 2888163 w 3040290"/>
                <a:gd name="connsiteY2" fmla="*/ 0 h 912745"/>
                <a:gd name="connsiteX3" fmla="*/ 3040290 w 3040290"/>
                <a:gd name="connsiteY3" fmla="*/ 152127 h 912745"/>
                <a:gd name="connsiteX4" fmla="*/ 3040290 w 3040290"/>
                <a:gd name="connsiteY4" fmla="*/ 760618 h 912745"/>
                <a:gd name="connsiteX5" fmla="*/ 2888163 w 3040290"/>
                <a:gd name="connsiteY5" fmla="*/ 912745 h 912745"/>
                <a:gd name="connsiteX6" fmla="*/ 152127 w 3040290"/>
                <a:gd name="connsiteY6" fmla="*/ 912745 h 912745"/>
                <a:gd name="connsiteX7" fmla="*/ 0 w 3040290"/>
                <a:gd name="connsiteY7" fmla="*/ 760618 h 912745"/>
                <a:gd name="connsiteX8" fmla="*/ 0 w 3040290"/>
                <a:gd name="connsiteY8" fmla="*/ 152127 h 91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0290" h="912745">
                  <a:moveTo>
                    <a:pt x="0" y="152127"/>
                  </a:moveTo>
                  <a:cubicBezTo>
                    <a:pt x="0" y="68110"/>
                    <a:pt x="68110" y="0"/>
                    <a:pt x="152127" y="0"/>
                  </a:cubicBezTo>
                  <a:lnTo>
                    <a:pt x="2888163" y="0"/>
                  </a:lnTo>
                  <a:cubicBezTo>
                    <a:pt x="2972180" y="0"/>
                    <a:pt x="3040290" y="68110"/>
                    <a:pt x="3040290" y="152127"/>
                  </a:cubicBezTo>
                  <a:lnTo>
                    <a:pt x="3040290" y="760618"/>
                  </a:lnTo>
                  <a:cubicBezTo>
                    <a:pt x="3040290" y="844635"/>
                    <a:pt x="2972180" y="912745"/>
                    <a:pt x="2888163" y="912745"/>
                  </a:cubicBezTo>
                  <a:lnTo>
                    <a:pt x="152127" y="912745"/>
                  </a:lnTo>
                  <a:cubicBezTo>
                    <a:pt x="68110" y="912745"/>
                    <a:pt x="0" y="844635"/>
                    <a:pt x="0" y="760618"/>
                  </a:cubicBezTo>
                  <a:lnTo>
                    <a:pt x="0" y="15212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6477" tIns="105517" rIns="166477" bIns="105517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Preprocessing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4F829D0-DE48-4CB6-8938-10BA4535712A}"/>
                </a:ext>
              </a:extLst>
            </p:cNvPr>
            <p:cNvSpPr/>
            <p:nvPr/>
          </p:nvSpPr>
          <p:spPr>
            <a:xfrm>
              <a:off x="4913664" y="2742434"/>
              <a:ext cx="5404960" cy="730196"/>
            </a:xfrm>
            <a:custGeom>
              <a:avLst/>
              <a:gdLst>
                <a:gd name="connsiteX0" fmla="*/ 121702 w 730196"/>
                <a:gd name="connsiteY0" fmla="*/ 0 h 5404960"/>
                <a:gd name="connsiteX1" fmla="*/ 608494 w 730196"/>
                <a:gd name="connsiteY1" fmla="*/ 0 h 5404960"/>
                <a:gd name="connsiteX2" fmla="*/ 730196 w 730196"/>
                <a:gd name="connsiteY2" fmla="*/ 121702 h 5404960"/>
                <a:gd name="connsiteX3" fmla="*/ 730196 w 730196"/>
                <a:gd name="connsiteY3" fmla="*/ 5404960 h 5404960"/>
                <a:gd name="connsiteX4" fmla="*/ 730196 w 730196"/>
                <a:gd name="connsiteY4" fmla="*/ 5404960 h 5404960"/>
                <a:gd name="connsiteX5" fmla="*/ 0 w 730196"/>
                <a:gd name="connsiteY5" fmla="*/ 5404960 h 5404960"/>
                <a:gd name="connsiteX6" fmla="*/ 0 w 730196"/>
                <a:gd name="connsiteY6" fmla="*/ 5404960 h 5404960"/>
                <a:gd name="connsiteX7" fmla="*/ 0 w 730196"/>
                <a:gd name="connsiteY7" fmla="*/ 121702 h 5404960"/>
                <a:gd name="connsiteX8" fmla="*/ 121702 w 730196"/>
                <a:gd name="connsiteY8" fmla="*/ 0 h 540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0196" h="5404960">
                  <a:moveTo>
                    <a:pt x="730196" y="900849"/>
                  </a:moveTo>
                  <a:lnTo>
                    <a:pt x="730196" y="4504111"/>
                  </a:lnTo>
                  <a:cubicBezTo>
                    <a:pt x="730196" y="5001633"/>
                    <a:pt x="722835" y="5404956"/>
                    <a:pt x="713754" y="5404956"/>
                  </a:cubicBezTo>
                  <a:lnTo>
                    <a:pt x="0" y="5404956"/>
                  </a:lnTo>
                  <a:lnTo>
                    <a:pt x="0" y="5404956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3754" y="4"/>
                  </a:lnTo>
                  <a:cubicBezTo>
                    <a:pt x="722835" y="4"/>
                    <a:pt x="730196" y="403327"/>
                    <a:pt x="730196" y="900849"/>
                  </a:cubicBezTo>
                  <a:close/>
                </a:path>
              </a:pathLst>
            </a:custGeom>
          </p:spPr>
          <p:style>
            <a:lnRef idx="2">
              <a:schemeClr val="accent5">
                <a:tint val="40000"/>
                <a:alpha val="90000"/>
                <a:hueOff val="-1684941"/>
                <a:satOff val="-5708"/>
                <a:lumOff val="-732"/>
                <a:alphaOff val="0"/>
              </a:schemeClr>
            </a:lnRef>
            <a:fillRef idx="1">
              <a:schemeClr val="accent5">
                <a:tint val="40000"/>
                <a:alpha val="90000"/>
                <a:hueOff val="-1684941"/>
                <a:satOff val="-5708"/>
                <a:lumOff val="-732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-1684941"/>
                <a:satOff val="-5708"/>
                <a:lumOff val="-732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1" tIns="73744" rIns="111844" bIns="73746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/>
                <a:t>Train deep networks to impute marker positions on short timescales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D5369CD-9DFD-4338-924F-41B14C889FB8}"/>
                </a:ext>
              </a:extLst>
            </p:cNvPr>
            <p:cNvSpPr/>
            <p:nvPr/>
          </p:nvSpPr>
          <p:spPr>
            <a:xfrm>
              <a:off x="1873374" y="2651158"/>
              <a:ext cx="3040290" cy="912745"/>
            </a:xfrm>
            <a:custGeom>
              <a:avLst/>
              <a:gdLst>
                <a:gd name="connsiteX0" fmla="*/ 0 w 3040290"/>
                <a:gd name="connsiteY0" fmla="*/ 152127 h 912745"/>
                <a:gd name="connsiteX1" fmla="*/ 152127 w 3040290"/>
                <a:gd name="connsiteY1" fmla="*/ 0 h 912745"/>
                <a:gd name="connsiteX2" fmla="*/ 2888163 w 3040290"/>
                <a:gd name="connsiteY2" fmla="*/ 0 h 912745"/>
                <a:gd name="connsiteX3" fmla="*/ 3040290 w 3040290"/>
                <a:gd name="connsiteY3" fmla="*/ 152127 h 912745"/>
                <a:gd name="connsiteX4" fmla="*/ 3040290 w 3040290"/>
                <a:gd name="connsiteY4" fmla="*/ 760618 h 912745"/>
                <a:gd name="connsiteX5" fmla="*/ 2888163 w 3040290"/>
                <a:gd name="connsiteY5" fmla="*/ 912745 h 912745"/>
                <a:gd name="connsiteX6" fmla="*/ 152127 w 3040290"/>
                <a:gd name="connsiteY6" fmla="*/ 912745 h 912745"/>
                <a:gd name="connsiteX7" fmla="*/ 0 w 3040290"/>
                <a:gd name="connsiteY7" fmla="*/ 760618 h 912745"/>
                <a:gd name="connsiteX8" fmla="*/ 0 w 3040290"/>
                <a:gd name="connsiteY8" fmla="*/ 152127 h 91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0290" h="912745">
                  <a:moveTo>
                    <a:pt x="0" y="152127"/>
                  </a:moveTo>
                  <a:cubicBezTo>
                    <a:pt x="0" y="68110"/>
                    <a:pt x="68110" y="0"/>
                    <a:pt x="152127" y="0"/>
                  </a:cubicBezTo>
                  <a:lnTo>
                    <a:pt x="2888163" y="0"/>
                  </a:lnTo>
                  <a:cubicBezTo>
                    <a:pt x="2972180" y="0"/>
                    <a:pt x="3040290" y="68110"/>
                    <a:pt x="3040290" y="152127"/>
                  </a:cubicBezTo>
                  <a:lnTo>
                    <a:pt x="3040290" y="760618"/>
                  </a:lnTo>
                  <a:cubicBezTo>
                    <a:pt x="3040290" y="844635"/>
                    <a:pt x="2972180" y="912745"/>
                    <a:pt x="2888163" y="912745"/>
                  </a:cubicBezTo>
                  <a:lnTo>
                    <a:pt x="152127" y="912745"/>
                  </a:lnTo>
                  <a:cubicBezTo>
                    <a:pt x="68110" y="912745"/>
                    <a:pt x="0" y="844635"/>
                    <a:pt x="0" y="760618"/>
                  </a:cubicBezTo>
                  <a:lnTo>
                    <a:pt x="0" y="15212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689636"/>
                <a:satOff val="-4355"/>
                <a:lumOff val="-2941"/>
                <a:alphaOff val="0"/>
              </a:schemeClr>
            </a:fillRef>
            <a:effectRef idx="0">
              <a:schemeClr val="accent5">
                <a:hueOff val="-1689636"/>
                <a:satOff val="-4355"/>
                <a:lumOff val="-294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6477" tIns="105517" rIns="166477" bIns="105517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Training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7C4AE81-56BF-4648-9E4F-E37A6AE8E6B8}"/>
                </a:ext>
              </a:extLst>
            </p:cNvPr>
            <p:cNvSpPr/>
            <p:nvPr/>
          </p:nvSpPr>
          <p:spPr>
            <a:xfrm>
              <a:off x="4913664" y="3700817"/>
              <a:ext cx="5404960" cy="730196"/>
            </a:xfrm>
            <a:custGeom>
              <a:avLst/>
              <a:gdLst>
                <a:gd name="connsiteX0" fmla="*/ 121702 w 730196"/>
                <a:gd name="connsiteY0" fmla="*/ 0 h 5404960"/>
                <a:gd name="connsiteX1" fmla="*/ 608494 w 730196"/>
                <a:gd name="connsiteY1" fmla="*/ 0 h 5404960"/>
                <a:gd name="connsiteX2" fmla="*/ 730196 w 730196"/>
                <a:gd name="connsiteY2" fmla="*/ 121702 h 5404960"/>
                <a:gd name="connsiteX3" fmla="*/ 730196 w 730196"/>
                <a:gd name="connsiteY3" fmla="*/ 5404960 h 5404960"/>
                <a:gd name="connsiteX4" fmla="*/ 730196 w 730196"/>
                <a:gd name="connsiteY4" fmla="*/ 5404960 h 5404960"/>
                <a:gd name="connsiteX5" fmla="*/ 0 w 730196"/>
                <a:gd name="connsiteY5" fmla="*/ 5404960 h 5404960"/>
                <a:gd name="connsiteX6" fmla="*/ 0 w 730196"/>
                <a:gd name="connsiteY6" fmla="*/ 5404960 h 5404960"/>
                <a:gd name="connsiteX7" fmla="*/ 0 w 730196"/>
                <a:gd name="connsiteY7" fmla="*/ 121702 h 5404960"/>
                <a:gd name="connsiteX8" fmla="*/ 121702 w 730196"/>
                <a:gd name="connsiteY8" fmla="*/ 0 h 540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0196" h="5404960">
                  <a:moveTo>
                    <a:pt x="730196" y="900849"/>
                  </a:moveTo>
                  <a:lnTo>
                    <a:pt x="730196" y="4504111"/>
                  </a:lnTo>
                  <a:cubicBezTo>
                    <a:pt x="730196" y="5001633"/>
                    <a:pt x="722835" y="5404956"/>
                    <a:pt x="713754" y="5404956"/>
                  </a:cubicBezTo>
                  <a:lnTo>
                    <a:pt x="0" y="5404956"/>
                  </a:lnTo>
                  <a:lnTo>
                    <a:pt x="0" y="5404956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3754" y="4"/>
                  </a:lnTo>
                  <a:cubicBezTo>
                    <a:pt x="722835" y="4"/>
                    <a:pt x="730196" y="403327"/>
                    <a:pt x="730196" y="900849"/>
                  </a:cubicBezTo>
                  <a:close/>
                </a:path>
              </a:pathLst>
            </a:custGeom>
          </p:spPr>
          <p:style>
            <a:lnRef idx="2">
              <a:schemeClr val="accent5">
                <a:tint val="40000"/>
                <a:alpha val="90000"/>
                <a:hueOff val="-3369881"/>
                <a:satOff val="-11416"/>
                <a:lumOff val="-1464"/>
                <a:alphaOff val="0"/>
              </a:schemeClr>
            </a:lnRef>
            <a:fillRef idx="1">
              <a:schemeClr val="accent5">
                <a:tint val="40000"/>
                <a:alpha val="90000"/>
                <a:hueOff val="-3369881"/>
                <a:satOff val="-11416"/>
                <a:lumOff val="-1464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-3369881"/>
                <a:satOff val="-11416"/>
                <a:lumOff val="-1464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1" tIns="73744" rIns="111844" bIns="73746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/>
                <a:t>Aggregate multiple models to improve performance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0231446-678B-4586-9931-925F4057543D}"/>
                </a:ext>
              </a:extLst>
            </p:cNvPr>
            <p:cNvSpPr/>
            <p:nvPr/>
          </p:nvSpPr>
          <p:spPr>
            <a:xfrm>
              <a:off x="1873374" y="3609542"/>
              <a:ext cx="3040290" cy="912745"/>
            </a:xfrm>
            <a:custGeom>
              <a:avLst/>
              <a:gdLst>
                <a:gd name="connsiteX0" fmla="*/ 0 w 3040290"/>
                <a:gd name="connsiteY0" fmla="*/ 152127 h 912745"/>
                <a:gd name="connsiteX1" fmla="*/ 152127 w 3040290"/>
                <a:gd name="connsiteY1" fmla="*/ 0 h 912745"/>
                <a:gd name="connsiteX2" fmla="*/ 2888163 w 3040290"/>
                <a:gd name="connsiteY2" fmla="*/ 0 h 912745"/>
                <a:gd name="connsiteX3" fmla="*/ 3040290 w 3040290"/>
                <a:gd name="connsiteY3" fmla="*/ 152127 h 912745"/>
                <a:gd name="connsiteX4" fmla="*/ 3040290 w 3040290"/>
                <a:gd name="connsiteY4" fmla="*/ 760618 h 912745"/>
                <a:gd name="connsiteX5" fmla="*/ 2888163 w 3040290"/>
                <a:gd name="connsiteY5" fmla="*/ 912745 h 912745"/>
                <a:gd name="connsiteX6" fmla="*/ 152127 w 3040290"/>
                <a:gd name="connsiteY6" fmla="*/ 912745 h 912745"/>
                <a:gd name="connsiteX7" fmla="*/ 0 w 3040290"/>
                <a:gd name="connsiteY7" fmla="*/ 760618 h 912745"/>
                <a:gd name="connsiteX8" fmla="*/ 0 w 3040290"/>
                <a:gd name="connsiteY8" fmla="*/ 152127 h 91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0290" h="912745">
                  <a:moveTo>
                    <a:pt x="0" y="152127"/>
                  </a:moveTo>
                  <a:cubicBezTo>
                    <a:pt x="0" y="68110"/>
                    <a:pt x="68110" y="0"/>
                    <a:pt x="152127" y="0"/>
                  </a:cubicBezTo>
                  <a:lnTo>
                    <a:pt x="2888163" y="0"/>
                  </a:lnTo>
                  <a:cubicBezTo>
                    <a:pt x="2972180" y="0"/>
                    <a:pt x="3040290" y="68110"/>
                    <a:pt x="3040290" y="152127"/>
                  </a:cubicBezTo>
                  <a:lnTo>
                    <a:pt x="3040290" y="760618"/>
                  </a:lnTo>
                  <a:cubicBezTo>
                    <a:pt x="3040290" y="844635"/>
                    <a:pt x="2972180" y="912745"/>
                    <a:pt x="2888163" y="912745"/>
                  </a:cubicBezTo>
                  <a:lnTo>
                    <a:pt x="152127" y="912745"/>
                  </a:lnTo>
                  <a:cubicBezTo>
                    <a:pt x="68110" y="912745"/>
                    <a:pt x="0" y="844635"/>
                    <a:pt x="0" y="760618"/>
                  </a:cubicBezTo>
                  <a:lnTo>
                    <a:pt x="0" y="15212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79271"/>
                <a:satOff val="-8710"/>
                <a:lumOff val="-5883"/>
                <a:alphaOff val="0"/>
              </a:schemeClr>
            </a:fillRef>
            <a:effectRef idx="0">
              <a:schemeClr val="accent5">
                <a:hueOff val="-3379271"/>
                <a:satOff val="-8710"/>
                <a:lumOff val="-588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6477" tIns="105517" rIns="166477" bIns="105517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Ensemble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5A575CC-E79F-4C4B-B6AD-EED29F93B51B}"/>
                </a:ext>
              </a:extLst>
            </p:cNvPr>
            <p:cNvSpPr/>
            <p:nvPr/>
          </p:nvSpPr>
          <p:spPr>
            <a:xfrm>
              <a:off x="4913664" y="4655271"/>
              <a:ext cx="5404960" cy="730196"/>
            </a:xfrm>
            <a:custGeom>
              <a:avLst/>
              <a:gdLst>
                <a:gd name="connsiteX0" fmla="*/ 121702 w 730196"/>
                <a:gd name="connsiteY0" fmla="*/ 0 h 5404960"/>
                <a:gd name="connsiteX1" fmla="*/ 608494 w 730196"/>
                <a:gd name="connsiteY1" fmla="*/ 0 h 5404960"/>
                <a:gd name="connsiteX2" fmla="*/ 730196 w 730196"/>
                <a:gd name="connsiteY2" fmla="*/ 121702 h 5404960"/>
                <a:gd name="connsiteX3" fmla="*/ 730196 w 730196"/>
                <a:gd name="connsiteY3" fmla="*/ 5404960 h 5404960"/>
                <a:gd name="connsiteX4" fmla="*/ 730196 w 730196"/>
                <a:gd name="connsiteY4" fmla="*/ 5404960 h 5404960"/>
                <a:gd name="connsiteX5" fmla="*/ 0 w 730196"/>
                <a:gd name="connsiteY5" fmla="*/ 5404960 h 5404960"/>
                <a:gd name="connsiteX6" fmla="*/ 0 w 730196"/>
                <a:gd name="connsiteY6" fmla="*/ 5404960 h 5404960"/>
                <a:gd name="connsiteX7" fmla="*/ 0 w 730196"/>
                <a:gd name="connsiteY7" fmla="*/ 121702 h 5404960"/>
                <a:gd name="connsiteX8" fmla="*/ 121702 w 730196"/>
                <a:gd name="connsiteY8" fmla="*/ 0 h 540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0196" h="5404960">
                  <a:moveTo>
                    <a:pt x="730196" y="900849"/>
                  </a:moveTo>
                  <a:lnTo>
                    <a:pt x="730196" y="4504111"/>
                  </a:lnTo>
                  <a:cubicBezTo>
                    <a:pt x="730196" y="5001633"/>
                    <a:pt x="722835" y="5404956"/>
                    <a:pt x="713754" y="5404956"/>
                  </a:cubicBezTo>
                  <a:lnTo>
                    <a:pt x="0" y="5404956"/>
                  </a:lnTo>
                  <a:lnTo>
                    <a:pt x="0" y="5404956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3754" y="4"/>
                  </a:lnTo>
                  <a:cubicBezTo>
                    <a:pt x="722835" y="4"/>
                    <a:pt x="730196" y="403327"/>
                    <a:pt x="730196" y="900849"/>
                  </a:cubicBezTo>
                  <a:close/>
                </a:path>
              </a:pathLst>
            </a:custGeom>
          </p:spPr>
          <p:style>
            <a:lnRef idx="2">
              <a:schemeClr val="accent5">
                <a:tint val="40000"/>
                <a:alpha val="90000"/>
                <a:hueOff val="-5054821"/>
                <a:satOff val="-17124"/>
                <a:lumOff val="-2196"/>
                <a:alphaOff val="0"/>
              </a:schemeClr>
            </a:lnRef>
            <a:fillRef idx="1">
              <a:schemeClr val="accent5">
                <a:tint val="40000"/>
                <a:alpha val="90000"/>
                <a:hueOff val="-5054821"/>
                <a:satOff val="-17124"/>
                <a:lumOff val="-2196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-5054821"/>
                <a:satOff val="-17124"/>
                <a:lumOff val="-2196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1" tIns="73745" rIns="111844" bIns="73745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/>
                <a:t>Iteratively impute long timescales using model ensemble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E21E11-3306-466C-9025-100F966178C3}"/>
                </a:ext>
              </a:extLst>
            </p:cNvPr>
            <p:cNvSpPr/>
            <p:nvPr/>
          </p:nvSpPr>
          <p:spPr>
            <a:xfrm>
              <a:off x="1873374" y="4567925"/>
              <a:ext cx="3040290" cy="912745"/>
            </a:xfrm>
            <a:custGeom>
              <a:avLst/>
              <a:gdLst>
                <a:gd name="connsiteX0" fmla="*/ 0 w 3040290"/>
                <a:gd name="connsiteY0" fmla="*/ 152127 h 912745"/>
                <a:gd name="connsiteX1" fmla="*/ 152127 w 3040290"/>
                <a:gd name="connsiteY1" fmla="*/ 0 h 912745"/>
                <a:gd name="connsiteX2" fmla="*/ 2888163 w 3040290"/>
                <a:gd name="connsiteY2" fmla="*/ 0 h 912745"/>
                <a:gd name="connsiteX3" fmla="*/ 3040290 w 3040290"/>
                <a:gd name="connsiteY3" fmla="*/ 152127 h 912745"/>
                <a:gd name="connsiteX4" fmla="*/ 3040290 w 3040290"/>
                <a:gd name="connsiteY4" fmla="*/ 760618 h 912745"/>
                <a:gd name="connsiteX5" fmla="*/ 2888163 w 3040290"/>
                <a:gd name="connsiteY5" fmla="*/ 912745 h 912745"/>
                <a:gd name="connsiteX6" fmla="*/ 152127 w 3040290"/>
                <a:gd name="connsiteY6" fmla="*/ 912745 h 912745"/>
                <a:gd name="connsiteX7" fmla="*/ 0 w 3040290"/>
                <a:gd name="connsiteY7" fmla="*/ 760618 h 912745"/>
                <a:gd name="connsiteX8" fmla="*/ 0 w 3040290"/>
                <a:gd name="connsiteY8" fmla="*/ 152127 h 91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0290" h="912745">
                  <a:moveTo>
                    <a:pt x="0" y="152127"/>
                  </a:moveTo>
                  <a:cubicBezTo>
                    <a:pt x="0" y="68110"/>
                    <a:pt x="68110" y="0"/>
                    <a:pt x="152127" y="0"/>
                  </a:cubicBezTo>
                  <a:lnTo>
                    <a:pt x="2888163" y="0"/>
                  </a:lnTo>
                  <a:cubicBezTo>
                    <a:pt x="2972180" y="0"/>
                    <a:pt x="3040290" y="68110"/>
                    <a:pt x="3040290" y="152127"/>
                  </a:cubicBezTo>
                  <a:lnTo>
                    <a:pt x="3040290" y="760618"/>
                  </a:lnTo>
                  <a:cubicBezTo>
                    <a:pt x="3040290" y="844635"/>
                    <a:pt x="2972180" y="912745"/>
                    <a:pt x="2888163" y="912745"/>
                  </a:cubicBezTo>
                  <a:lnTo>
                    <a:pt x="152127" y="912745"/>
                  </a:lnTo>
                  <a:cubicBezTo>
                    <a:pt x="68110" y="912745"/>
                    <a:pt x="0" y="844635"/>
                    <a:pt x="0" y="760618"/>
                  </a:cubicBezTo>
                  <a:lnTo>
                    <a:pt x="0" y="15212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5068907"/>
                <a:satOff val="-13064"/>
                <a:lumOff val="-8824"/>
                <a:alphaOff val="0"/>
              </a:schemeClr>
            </a:fillRef>
            <a:effectRef idx="0">
              <a:schemeClr val="accent5">
                <a:hueOff val="-5068907"/>
                <a:satOff val="-13064"/>
                <a:lumOff val="-882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6477" tIns="105517" rIns="166477" bIns="105517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Imputation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A50689B-FBB3-40D2-B92A-87C87228E5D5}"/>
                </a:ext>
              </a:extLst>
            </p:cNvPr>
            <p:cNvSpPr/>
            <p:nvPr/>
          </p:nvSpPr>
          <p:spPr>
            <a:xfrm>
              <a:off x="4913664" y="5617583"/>
              <a:ext cx="5404960" cy="730196"/>
            </a:xfrm>
            <a:custGeom>
              <a:avLst/>
              <a:gdLst>
                <a:gd name="connsiteX0" fmla="*/ 121702 w 730196"/>
                <a:gd name="connsiteY0" fmla="*/ 0 h 5404960"/>
                <a:gd name="connsiteX1" fmla="*/ 608494 w 730196"/>
                <a:gd name="connsiteY1" fmla="*/ 0 h 5404960"/>
                <a:gd name="connsiteX2" fmla="*/ 730196 w 730196"/>
                <a:gd name="connsiteY2" fmla="*/ 121702 h 5404960"/>
                <a:gd name="connsiteX3" fmla="*/ 730196 w 730196"/>
                <a:gd name="connsiteY3" fmla="*/ 5404960 h 5404960"/>
                <a:gd name="connsiteX4" fmla="*/ 730196 w 730196"/>
                <a:gd name="connsiteY4" fmla="*/ 5404960 h 5404960"/>
                <a:gd name="connsiteX5" fmla="*/ 0 w 730196"/>
                <a:gd name="connsiteY5" fmla="*/ 5404960 h 5404960"/>
                <a:gd name="connsiteX6" fmla="*/ 0 w 730196"/>
                <a:gd name="connsiteY6" fmla="*/ 5404960 h 5404960"/>
                <a:gd name="connsiteX7" fmla="*/ 0 w 730196"/>
                <a:gd name="connsiteY7" fmla="*/ 121702 h 5404960"/>
                <a:gd name="connsiteX8" fmla="*/ 121702 w 730196"/>
                <a:gd name="connsiteY8" fmla="*/ 0 h 540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0196" h="5404960">
                  <a:moveTo>
                    <a:pt x="730196" y="900849"/>
                  </a:moveTo>
                  <a:lnTo>
                    <a:pt x="730196" y="4504111"/>
                  </a:lnTo>
                  <a:cubicBezTo>
                    <a:pt x="730196" y="5001633"/>
                    <a:pt x="722835" y="5404956"/>
                    <a:pt x="713754" y="5404956"/>
                  </a:cubicBezTo>
                  <a:lnTo>
                    <a:pt x="0" y="5404956"/>
                  </a:lnTo>
                  <a:lnTo>
                    <a:pt x="0" y="5404956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3754" y="4"/>
                  </a:lnTo>
                  <a:cubicBezTo>
                    <a:pt x="722835" y="4"/>
                    <a:pt x="730196" y="403327"/>
                    <a:pt x="730196" y="900849"/>
                  </a:cubicBezTo>
                  <a:close/>
                </a:path>
              </a:pathLst>
            </a:custGeom>
          </p:spPr>
          <p:style>
            <a:lnRef idx="2">
              <a:schemeClr val="accent5">
                <a:tint val="40000"/>
                <a:alpha val="90000"/>
                <a:hueOff val="-6739762"/>
                <a:satOff val="-22832"/>
                <a:lumOff val="-2928"/>
                <a:alphaOff val="0"/>
              </a:schemeClr>
            </a:lnRef>
            <a:fillRef idx="1">
              <a:schemeClr val="accent5">
                <a:tint val="40000"/>
                <a:alpha val="90000"/>
                <a:hueOff val="-6739762"/>
                <a:satOff val="-22832"/>
                <a:lumOff val="-2928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-6739762"/>
                <a:satOff val="-22832"/>
                <a:lumOff val="-2928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1" tIns="73745" rIns="111844" bIns="73745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/>
                <a:t>Detect remaining bad frames with physiological thresholds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AF1266C-B8C1-4D80-8689-B98BFF99905C}"/>
                </a:ext>
              </a:extLst>
            </p:cNvPr>
            <p:cNvSpPr/>
            <p:nvPr/>
          </p:nvSpPr>
          <p:spPr>
            <a:xfrm>
              <a:off x="1873374" y="5526308"/>
              <a:ext cx="3040290" cy="912745"/>
            </a:xfrm>
            <a:custGeom>
              <a:avLst/>
              <a:gdLst>
                <a:gd name="connsiteX0" fmla="*/ 0 w 3040290"/>
                <a:gd name="connsiteY0" fmla="*/ 152127 h 912745"/>
                <a:gd name="connsiteX1" fmla="*/ 152127 w 3040290"/>
                <a:gd name="connsiteY1" fmla="*/ 0 h 912745"/>
                <a:gd name="connsiteX2" fmla="*/ 2888163 w 3040290"/>
                <a:gd name="connsiteY2" fmla="*/ 0 h 912745"/>
                <a:gd name="connsiteX3" fmla="*/ 3040290 w 3040290"/>
                <a:gd name="connsiteY3" fmla="*/ 152127 h 912745"/>
                <a:gd name="connsiteX4" fmla="*/ 3040290 w 3040290"/>
                <a:gd name="connsiteY4" fmla="*/ 760618 h 912745"/>
                <a:gd name="connsiteX5" fmla="*/ 2888163 w 3040290"/>
                <a:gd name="connsiteY5" fmla="*/ 912745 h 912745"/>
                <a:gd name="connsiteX6" fmla="*/ 152127 w 3040290"/>
                <a:gd name="connsiteY6" fmla="*/ 912745 h 912745"/>
                <a:gd name="connsiteX7" fmla="*/ 0 w 3040290"/>
                <a:gd name="connsiteY7" fmla="*/ 760618 h 912745"/>
                <a:gd name="connsiteX8" fmla="*/ 0 w 3040290"/>
                <a:gd name="connsiteY8" fmla="*/ 152127 h 91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0290" h="912745">
                  <a:moveTo>
                    <a:pt x="0" y="152127"/>
                  </a:moveTo>
                  <a:cubicBezTo>
                    <a:pt x="0" y="68110"/>
                    <a:pt x="68110" y="0"/>
                    <a:pt x="152127" y="0"/>
                  </a:cubicBezTo>
                  <a:lnTo>
                    <a:pt x="2888163" y="0"/>
                  </a:lnTo>
                  <a:cubicBezTo>
                    <a:pt x="2972180" y="0"/>
                    <a:pt x="3040290" y="68110"/>
                    <a:pt x="3040290" y="152127"/>
                  </a:cubicBezTo>
                  <a:lnTo>
                    <a:pt x="3040290" y="760618"/>
                  </a:lnTo>
                  <a:cubicBezTo>
                    <a:pt x="3040290" y="844635"/>
                    <a:pt x="2972180" y="912745"/>
                    <a:pt x="2888163" y="912745"/>
                  </a:cubicBezTo>
                  <a:lnTo>
                    <a:pt x="152127" y="912745"/>
                  </a:lnTo>
                  <a:cubicBezTo>
                    <a:pt x="68110" y="912745"/>
                    <a:pt x="0" y="844635"/>
                    <a:pt x="0" y="760618"/>
                  </a:cubicBezTo>
                  <a:lnTo>
                    <a:pt x="0" y="15212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758543"/>
                <a:satOff val="-17419"/>
                <a:lumOff val="-11765"/>
                <a:alphaOff val="0"/>
              </a:schemeClr>
            </a:fillRef>
            <a:effectRef idx="0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6477" tIns="105517" rIns="166477" bIns="105517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Postprocessing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5878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4858</TotalTime>
  <Words>154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Aldarondo</dc:creator>
  <cp:lastModifiedBy>Diego Aldarondo</cp:lastModifiedBy>
  <cp:revision>7</cp:revision>
  <dcterms:created xsi:type="dcterms:W3CDTF">2018-10-18T17:24:18Z</dcterms:created>
  <dcterms:modified xsi:type="dcterms:W3CDTF">2018-12-17T19:53:21Z</dcterms:modified>
</cp:coreProperties>
</file>