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4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F5FC-C2C6-47BF-96CE-001A96BB3CF5}" type="datetimeFigureOut">
              <a:rPr lang="es-CO" smtClean="0"/>
              <a:t>22/06/2022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0615-2CF3-462E-A37D-F174E8D44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6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F5FC-C2C6-47BF-96CE-001A96BB3CF5}" type="datetimeFigureOut">
              <a:rPr lang="es-CO" smtClean="0"/>
              <a:t>22/06/2022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0615-2CF3-462E-A37D-F174E8D44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4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3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7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F5FC-C2C6-47BF-96CE-001A96BB3CF5}" type="datetimeFigureOut">
              <a:rPr lang="es-CO" smtClean="0"/>
              <a:t>22/06/2022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0615-2CF3-462E-A37D-F174E8D44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14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F5FC-C2C6-47BF-96CE-001A96BB3CF5}" type="datetimeFigureOut">
              <a:rPr lang="es-CO" smtClean="0"/>
              <a:t>22/06/2022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0615-2CF3-462E-A37D-F174E8D44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79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F5FC-C2C6-47BF-96CE-001A96BB3CF5}" type="datetimeFigureOut">
              <a:rPr lang="es-CO" smtClean="0"/>
              <a:t>22/06/2022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20615-2CF3-462E-A37D-F174E8D44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30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5B2228-3012-B02E-6646-649A1125666C}"/>
              </a:ext>
            </a:extLst>
          </p:cNvPr>
          <p:cNvSpPr txBox="1"/>
          <p:nvPr/>
        </p:nvSpPr>
        <p:spPr>
          <a:xfrm>
            <a:off x="6334539" y="1656522"/>
            <a:ext cx="439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WE ARE</a:t>
            </a:r>
            <a:endParaRPr lang="es-CO" sz="36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456284-3A2D-5414-2616-D25762B53932}"/>
              </a:ext>
            </a:extLst>
          </p:cNvPr>
          <p:cNvSpPr txBox="1"/>
          <p:nvPr/>
        </p:nvSpPr>
        <p:spPr>
          <a:xfrm>
            <a:off x="1709530" y="3657600"/>
            <a:ext cx="5234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BRANDON MARTINEZ BOTERO </a:t>
            </a:r>
          </a:p>
          <a:p>
            <a:r>
              <a:rPr lang="es-ES" dirty="0"/>
              <a:t>YENIFER PAOLA MAZO </a:t>
            </a:r>
          </a:p>
          <a:p>
            <a:r>
              <a:rPr lang="es-ES" dirty="0"/>
              <a:t>JHOEL ALEXIS CUERVO LOPEZ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82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13B3533-CEF3-BC79-E389-F6CC6579A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25" y="1656521"/>
            <a:ext cx="9533375" cy="49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10EF0F4-3B86-2B8B-07F0-479A26502A1C}"/>
              </a:ext>
            </a:extLst>
          </p:cNvPr>
          <p:cNvSpPr txBox="1"/>
          <p:nvPr/>
        </p:nvSpPr>
        <p:spPr>
          <a:xfrm>
            <a:off x="649357" y="463826"/>
            <a:ext cx="6824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DIAGRAMA UML </a:t>
            </a:r>
          </a:p>
          <a:p>
            <a:r>
              <a:rPr lang="es-ES" sz="2800" b="1" dirty="0"/>
              <a:t>	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118391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4BF40FD-9403-FD23-8E41-0F461457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38" y="1374912"/>
            <a:ext cx="8027918" cy="48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17C44F-6F9B-833E-F7D3-A183EA1F1E78}"/>
              </a:ext>
            </a:extLst>
          </p:cNvPr>
          <p:cNvSpPr txBox="1"/>
          <p:nvPr/>
        </p:nvSpPr>
        <p:spPr>
          <a:xfrm>
            <a:off x="768625" y="343171"/>
            <a:ext cx="6294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DIAGRAMA UML</a:t>
            </a:r>
          </a:p>
          <a:p>
            <a:r>
              <a:rPr lang="es-ES" sz="2400" b="1" dirty="0"/>
              <a:t>	DIAGRAMA DE FLUJO PSICOLOGOS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400387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DD9D68-7FE6-981C-6266-BA27CA4C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75" y="1762539"/>
            <a:ext cx="9557127" cy="41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786B25-B8A0-1F00-F42E-BACFE15DCB96}"/>
              </a:ext>
            </a:extLst>
          </p:cNvPr>
          <p:cNvSpPr txBox="1"/>
          <p:nvPr/>
        </p:nvSpPr>
        <p:spPr>
          <a:xfrm>
            <a:off x="569843" y="58460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DIAGRAMA UML</a:t>
            </a:r>
          </a:p>
          <a:p>
            <a:r>
              <a:rPr lang="es-ES" sz="2400" b="1" dirty="0"/>
              <a:t>	DIAGRAMA DE FLUJO USUARIO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422208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FA1029F-D4A3-173D-8E87-C7D707D9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87" y="0"/>
            <a:ext cx="599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CA7915F-83D5-F6D8-E227-37DD8BCBC2C8}"/>
              </a:ext>
            </a:extLst>
          </p:cNvPr>
          <p:cNvSpPr txBox="1"/>
          <p:nvPr/>
        </p:nvSpPr>
        <p:spPr>
          <a:xfrm flipH="1">
            <a:off x="668570" y="516835"/>
            <a:ext cx="3492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DIAGRAMA UML</a:t>
            </a:r>
          </a:p>
          <a:p>
            <a:r>
              <a:rPr lang="es-ES" sz="2800" b="1" dirty="0"/>
              <a:t>	CASO DE USOS 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418010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F87CDF-EC53-2A6F-1D7F-839D22014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2" t="16022" r="17283" b="19599"/>
          <a:stretch/>
        </p:blipFill>
        <p:spPr>
          <a:xfrm>
            <a:off x="2186608" y="1417982"/>
            <a:ext cx="9455605" cy="530087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EBE2F5-FEE3-CE06-6232-72245861FD9A}"/>
              </a:ext>
            </a:extLst>
          </p:cNvPr>
          <p:cNvSpPr txBox="1"/>
          <p:nvPr/>
        </p:nvSpPr>
        <p:spPr>
          <a:xfrm flipH="1">
            <a:off x="437321" y="238539"/>
            <a:ext cx="409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MODELO RELACIONAL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527910680"/>
      </p:ext>
    </p:extLst>
  </p:cSld>
  <p:clrMapOvr>
    <a:masterClrMapping/>
  </p:clrMapOvr>
</p:sld>
</file>

<file path=ppt/theme/theme1.xml><?xml version="1.0" encoding="utf-8"?>
<a:theme xmlns:a="http://schemas.openxmlformats.org/drawingml/2006/main" name="GC-F-004_Formato_Plantilla_Presentación_Power_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GC-F-004_Formato_Plantilla_Presentación_Power_Point</Template>
  <TotalTime>21</TotalTime>
  <Words>40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GC-F-004_Formato_Plantilla_Presentación_Power_Point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1</cp:revision>
  <dcterms:created xsi:type="dcterms:W3CDTF">2022-06-22T17:26:18Z</dcterms:created>
  <dcterms:modified xsi:type="dcterms:W3CDTF">2022-06-22T17:48:07Z</dcterms:modified>
</cp:coreProperties>
</file>