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55" r:id="rId1"/>
  </p:sldMasterIdLst>
  <p:sldIdLst>
    <p:sldId id="270" r:id="rId2"/>
    <p:sldId id="256" r:id="rId3"/>
    <p:sldId id="258" r:id="rId4"/>
    <p:sldId id="260" r:id="rId5"/>
    <p:sldId id="257" r:id="rId6"/>
    <p:sldId id="259" r:id="rId7"/>
    <p:sldId id="261" r:id="rId8"/>
    <p:sldId id="262" r:id="rId9"/>
    <p:sldId id="265" r:id="rId10"/>
    <p:sldId id="271" r:id="rId11"/>
    <p:sldId id="264" r:id="rId12"/>
    <p:sldId id="263" r:id="rId13"/>
    <p:sldId id="266" r:id="rId14"/>
    <p:sldId id="272" r:id="rId15"/>
    <p:sldId id="273"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C1EACE-8571-4C80-AF97-03C27709633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4F06FB2-A600-45CB-B19E-9D1CF8F3F9FE}">
      <dgm:prSet/>
      <dgm:spPr/>
      <dgm:t>
        <a:bodyPr/>
        <a:lstStyle/>
        <a:p>
          <a:pPr>
            <a:defRPr cap="all"/>
          </a:pPr>
          <a:r>
            <a:rPr lang="en-GB" b="1" dirty="0">
              <a:latin typeface="Times New Roman" panose="02020603050405020304" pitchFamily="18" charset="0"/>
              <a:cs typeface="Times New Roman" panose="02020603050405020304" pitchFamily="18" charset="0"/>
            </a:rPr>
            <a:t>Project Miles Stone</a:t>
          </a:r>
          <a:endParaRPr lang="en-US" dirty="0">
            <a:latin typeface="Times New Roman" panose="02020603050405020304" pitchFamily="18" charset="0"/>
            <a:cs typeface="Times New Roman" panose="02020603050405020304" pitchFamily="18" charset="0"/>
          </a:endParaRPr>
        </a:p>
      </dgm:t>
    </dgm:pt>
    <dgm:pt modelId="{1CF13C37-F9B7-4A50-A2D7-4E6CEB55E160}" type="parTrans" cxnId="{0452F5B5-F266-4AD8-B9CF-1DF6F5C6506E}">
      <dgm:prSet/>
      <dgm:spPr/>
      <dgm:t>
        <a:bodyPr/>
        <a:lstStyle/>
        <a:p>
          <a:endParaRPr lang="en-US"/>
        </a:p>
      </dgm:t>
    </dgm:pt>
    <dgm:pt modelId="{7625AE02-A634-4D8C-99A8-5070B11ECBF2}" type="sibTrans" cxnId="{0452F5B5-F266-4AD8-B9CF-1DF6F5C6506E}">
      <dgm:prSet/>
      <dgm:spPr/>
      <dgm:t>
        <a:bodyPr/>
        <a:lstStyle/>
        <a:p>
          <a:endParaRPr lang="en-US"/>
        </a:p>
      </dgm:t>
    </dgm:pt>
    <dgm:pt modelId="{68E200E5-D286-460D-891A-B3B25F148347}">
      <dgm:prSet/>
      <dgm:spPr/>
      <dgm:t>
        <a:bodyPr/>
        <a:lstStyle/>
        <a:p>
          <a:pPr>
            <a:defRPr cap="all"/>
          </a:pPr>
          <a:r>
            <a:rPr lang="en-GB" b="1"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dgm:t>
    </dgm:pt>
    <dgm:pt modelId="{143DDDF0-EC71-4C84-85FC-9C08C2B27BA4}" type="parTrans" cxnId="{0763E142-A124-4D5A-830E-9674C04E8475}">
      <dgm:prSet/>
      <dgm:spPr/>
      <dgm:t>
        <a:bodyPr/>
        <a:lstStyle/>
        <a:p>
          <a:endParaRPr lang="en-US"/>
        </a:p>
      </dgm:t>
    </dgm:pt>
    <dgm:pt modelId="{F1A43394-B5F7-4948-8B2D-334B4D9AC6E8}" type="sibTrans" cxnId="{0763E142-A124-4D5A-830E-9674C04E8475}">
      <dgm:prSet/>
      <dgm:spPr/>
      <dgm:t>
        <a:bodyPr/>
        <a:lstStyle/>
        <a:p>
          <a:endParaRPr lang="en-US"/>
        </a:p>
      </dgm:t>
    </dgm:pt>
    <dgm:pt modelId="{381B74BE-B641-45E0-9B6F-663CD3FB3337}">
      <dgm:prSet/>
      <dgm:spPr/>
      <dgm:t>
        <a:bodyPr/>
        <a:lstStyle/>
        <a:p>
          <a:pPr>
            <a:defRPr cap="all"/>
          </a:pPr>
          <a:r>
            <a:rPr lang="en-GB" b="1" dirty="0">
              <a:latin typeface="Times New Roman" panose="02020603050405020304" pitchFamily="18" charset="0"/>
              <a:cs typeface="Times New Roman" panose="02020603050405020304" pitchFamily="18" charset="0"/>
            </a:rPr>
            <a:t>Research Aim</a:t>
          </a:r>
          <a:endParaRPr lang="en-US" dirty="0">
            <a:latin typeface="Times New Roman" panose="02020603050405020304" pitchFamily="18" charset="0"/>
            <a:cs typeface="Times New Roman" panose="02020603050405020304" pitchFamily="18" charset="0"/>
          </a:endParaRPr>
        </a:p>
      </dgm:t>
    </dgm:pt>
    <dgm:pt modelId="{CB5515FD-9AC8-499B-A3A1-6163BCE12362}" type="parTrans" cxnId="{C970A8EA-EA46-4C31-9DC6-84B6D6B497A6}">
      <dgm:prSet/>
      <dgm:spPr/>
      <dgm:t>
        <a:bodyPr/>
        <a:lstStyle/>
        <a:p>
          <a:endParaRPr lang="en-US"/>
        </a:p>
      </dgm:t>
    </dgm:pt>
    <dgm:pt modelId="{FF6017BA-145F-4388-91D1-E378781E0CA5}" type="sibTrans" cxnId="{C970A8EA-EA46-4C31-9DC6-84B6D6B497A6}">
      <dgm:prSet/>
      <dgm:spPr/>
      <dgm:t>
        <a:bodyPr/>
        <a:lstStyle/>
        <a:p>
          <a:endParaRPr lang="en-US"/>
        </a:p>
      </dgm:t>
    </dgm:pt>
    <dgm:pt modelId="{A03CA57C-30F0-45FD-84EB-ECAA21D3DB36}">
      <dgm:prSet/>
      <dgm:spPr/>
      <dgm:t>
        <a:bodyPr/>
        <a:lstStyle/>
        <a:p>
          <a:pPr>
            <a:defRPr cap="all"/>
          </a:pPr>
          <a:r>
            <a:rPr lang="en-GB" b="1" dirty="0">
              <a:latin typeface="Times New Roman" panose="02020603050405020304" pitchFamily="18" charset="0"/>
              <a:cs typeface="Times New Roman" panose="02020603050405020304" pitchFamily="18" charset="0"/>
            </a:rPr>
            <a:t>Research Objectives </a:t>
          </a:r>
          <a:endParaRPr lang="en-US" dirty="0">
            <a:latin typeface="Times New Roman" panose="02020603050405020304" pitchFamily="18" charset="0"/>
            <a:cs typeface="Times New Roman" panose="02020603050405020304" pitchFamily="18" charset="0"/>
          </a:endParaRPr>
        </a:p>
      </dgm:t>
    </dgm:pt>
    <dgm:pt modelId="{6C54BCA3-4397-4866-A803-00AF0939B949}" type="parTrans" cxnId="{73A493B5-DE4F-4CFB-996A-6D242763DF6C}">
      <dgm:prSet/>
      <dgm:spPr/>
      <dgm:t>
        <a:bodyPr/>
        <a:lstStyle/>
        <a:p>
          <a:endParaRPr lang="en-US"/>
        </a:p>
      </dgm:t>
    </dgm:pt>
    <dgm:pt modelId="{05494E61-9AFD-4DCD-B129-FFE5D29FF2CC}" type="sibTrans" cxnId="{73A493B5-DE4F-4CFB-996A-6D242763DF6C}">
      <dgm:prSet/>
      <dgm:spPr/>
      <dgm:t>
        <a:bodyPr/>
        <a:lstStyle/>
        <a:p>
          <a:endParaRPr lang="en-US"/>
        </a:p>
      </dgm:t>
    </dgm:pt>
    <dgm:pt modelId="{E553BE82-B5C7-490F-A1EA-B1B5602A8DA0}">
      <dgm:prSet/>
      <dgm:spPr/>
      <dgm:t>
        <a:bodyPr/>
        <a:lstStyle/>
        <a:p>
          <a:pPr>
            <a:defRPr cap="all"/>
          </a:pPr>
          <a:r>
            <a:rPr lang="en-GB" b="1" dirty="0">
              <a:latin typeface="Times New Roman" panose="02020603050405020304" pitchFamily="18" charset="0"/>
              <a:cs typeface="Times New Roman" panose="02020603050405020304" pitchFamily="18" charset="0"/>
            </a:rPr>
            <a:t>Research Methodology</a:t>
          </a:r>
          <a:endParaRPr lang="en-US" dirty="0">
            <a:latin typeface="Times New Roman" panose="02020603050405020304" pitchFamily="18" charset="0"/>
            <a:cs typeface="Times New Roman" panose="02020603050405020304" pitchFamily="18" charset="0"/>
          </a:endParaRPr>
        </a:p>
      </dgm:t>
    </dgm:pt>
    <dgm:pt modelId="{22C6F4DE-2DD6-4050-933B-83F8FFAD4A11}" type="parTrans" cxnId="{5EBD6D54-4E9C-4BA8-8469-A0A5E5FEBB54}">
      <dgm:prSet/>
      <dgm:spPr/>
      <dgm:t>
        <a:bodyPr/>
        <a:lstStyle/>
        <a:p>
          <a:endParaRPr lang="en-US"/>
        </a:p>
      </dgm:t>
    </dgm:pt>
    <dgm:pt modelId="{3E9AAED2-6A2A-4424-A8E1-D36398E0BC2E}" type="sibTrans" cxnId="{5EBD6D54-4E9C-4BA8-8469-A0A5E5FEBB54}">
      <dgm:prSet/>
      <dgm:spPr/>
      <dgm:t>
        <a:bodyPr/>
        <a:lstStyle/>
        <a:p>
          <a:endParaRPr lang="en-US"/>
        </a:p>
      </dgm:t>
    </dgm:pt>
    <dgm:pt modelId="{0A110F8E-EC25-4CB5-9DDB-30B423EB2584}">
      <dgm:prSet/>
      <dgm:spPr/>
      <dgm:t>
        <a:bodyPr/>
        <a:lstStyle/>
        <a:p>
          <a:pPr>
            <a:defRPr cap="all"/>
          </a:pPr>
          <a:r>
            <a:rPr lang="en-GB" b="1" dirty="0">
              <a:latin typeface="Times New Roman" panose="02020603050405020304" pitchFamily="18" charset="0"/>
              <a:cs typeface="Times New Roman" panose="02020603050405020304" pitchFamily="18" charset="0"/>
            </a:rPr>
            <a:t>Demo</a:t>
          </a:r>
          <a:endParaRPr lang="en-US" dirty="0">
            <a:latin typeface="Times New Roman" panose="02020603050405020304" pitchFamily="18" charset="0"/>
            <a:cs typeface="Times New Roman" panose="02020603050405020304" pitchFamily="18" charset="0"/>
          </a:endParaRPr>
        </a:p>
      </dgm:t>
    </dgm:pt>
    <dgm:pt modelId="{A972AC96-D4C7-461D-AEB4-5C272D99345E}" type="parTrans" cxnId="{FD855E0B-4659-458C-B574-71D13CFE87BB}">
      <dgm:prSet/>
      <dgm:spPr/>
      <dgm:t>
        <a:bodyPr/>
        <a:lstStyle/>
        <a:p>
          <a:endParaRPr lang="en-US"/>
        </a:p>
      </dgm:t>
    </dgm:pt>
    <dgm:pt modelId="{591F99FB-3ADA-4DA9-BF80-ADF8C02506FA}" type="sibTrans" cxnId="{FD855E0B-4659-458C-B574-71D13CFE87BB}">
      <dgm:prSet/>
      <dgm:spPr/>
      <dgm:t>
        <a:bodyPr/>
        <a:lstStyle/>
        <a:p>
          <a:endParaRPr lang="en-US"/>
        </a:p>
      </dgm:t>
    </dgm:pt>
    <dgm:pt modelId="{B8100129-8C5C-4E65-B900-131FCB0BAC50}">
      <dgm:prSet/>
      <dgm:spPr/>
      <dgm:t>
        <a:bodyPr/>
        <a:lstStyle/>
        <a:p>
          <a:pPr>
            <a:defRPr cap="all"/>
          </a:pPr>
          <a:r>
            <a:rPr lang="en-GB" b="1" dirty="0">
              <a:latin typeface="Times New Roman" panose="02020603050405020304" pitchFamily="18" charset="0"/>
              <a:cs typeface="Times New Roman" panose="02020603050405020304" pitchFamily="18" charset="0"/>
            </a:rPr>
            <a:t>Future Works</a:t>
          </a:r>
          <a:endParaRPr lang="en-US" dirty="0">
            <a:latin typeface="Times New Roman" panose="02020603050405020304" pitchFamily="18" charset="0"/>
            <a:cs typeface="Times New Roman" panose="02020603050405020304" pitchFamily="18" charset="0"/>
          </a:endParaRPr>
        </a:p>
      </dgm:t>
    </dgm:pt>
    <dgm:pt modelId="{0E5B8FE7-351A-4CFC-AD61-B20E3E50BF1B}" type="parTrans" cxnId="{12A96D38-BCF7-47FE-9144-FA7DAAB5F675}">
      <dgm:prSet/>
      <dgm:spPr/>
      <dgm:t>
        <a:bodyPr/>
        <a:lstStyle/>
        <a:p>
          <a:endParaRPr lang="en-US"/>
        </a:p>
      </dgm:t>
    </dgm:pt>
    <dgm:pt modelId="{D91B4677-F84A-4635-9B9A-ECEF2D0881E3}" type="sibTrans" cxnId="{12A96D38-BCF7-47FE-9144-FA7DAAB5F675}">
      <dgm:prSet/>
      <dgm:spPr/>
      <dgm:t>
        <a:bodyPr/>
        <a:lstStyle/>
        <a:p>
          <a:endParaRPr lang="en-US"/>
        </a:p>
      </dgm:t>
    </dgm:pt>
    <dgm:pt modelId="{0C176EB6-72EA-4A03-BD53-1674F0DA602E}">
      <dgm:prSet/>
      <dgm:spPr/>
      <dgm:t>
        <a:bodyPr/>
        <a:lstStyle/>
        <a:p>
          <a:pPr>
            <a:defRPr cap="all"/>
          </a:pPr>
          <a:r>
            <a:rPr lang="en-GB" b="1"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dgm:t>
    </dgm:pt>
    <dgm:pt modelId="{04403B0A-23C0-4BFB-B00C-BC772D5944FD}" type="parTrans" cxnId="{38AA0CC9-9871-47D3-9EBA-EEE6B34F7C1E}">
      <dgm:prSet/>
      <dgm:spPr/>
      <dgm:t>
        <a:bodyPr/>
        <a:lstStyle/>
        <a:p>
          <a:endParaRPr lang="en-US"/>
        </a:p>
      </dgm:t>
    </dgm:pt>
    <dgm:pt modelId="{B912AC4B-E320-46A1-998F-7CACDD6D3374}" type="sibTrans" cxnId="{38AA0CC9-9871-47D3-9EBA-EEE6B34F7C1E}">
      <dgm:prSet/>
      <dgm:spPr/>
      <dgm:t>
        <a:bodyPr/>
        <a:lstStyle/>
        <a:p>
          <a:endParaRPr lang="en-US"/>
        </a:p>
      </dgm:t>
    </dgm:pt>
    <dgm:pt modelId="{293C27BD-0721-431D-A260-69C1E3C56441}" type="pres">
      <dgm:prSet presAssocID="{3EC1EACE-8571-4C80-AF97-03C27709633C}" presName="root" presStyleCnt="0">
        <dgm:presLayoutVars>
          <dgm:dir/>
          <dgm:resizeHandles val="exact"/>
        </dgm:presLayoutVars>
      </dgm:prSet>
      <dgm:spPr/>
    </dgm:pt>
    <dgm:pt modelId="{A88272DE-8C56-41C4-83D6-794CD3CC416A}" type="pres">
      <dgm:prSet presAssocID="{34F06FB2-A600-45CB-B19E-9D1CF8F3F9FE}" presName="compNode" presStyleCnt="0"/>
      <dgm:spPr/>
    </dgm:pt>
    <dgm:pt modelId="{7F2E399C-CAB9-4B54-88F2-43F89DAE457F}" type="pres">
      <dgm:prSet presAssocID="{34F06FB2-A600-45CB-B19E-9D1CF8F3F9FE}" presName="iconBgRect" presStyleLbl="bgShp" presStyleIdx="0" presStyleCnt="8"/>
      <dgm:spPr/>
    </dgm:pt>
    <dgm:pt modelId="{4E2CA193-445E-49C4-ABCA-E9EEF365B16D}" type="pres">
      <dgm:prSet presAssocID="{34F06FB2-A600-45CB-B19E-9D1CF8F3F9F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F55F24BA-87F5-4B9A-B409-21208229469A}" type="pres">
      <dgm:prSet presAssocID="{34F06FB2-A600-45CB-B19E-9D1CF8F3F9FE}" presName="spaceRect" presStyleCnt="0"/>
      <dgm:spPr/>
    </dgm:pt>
    <dgm:pt modelId="{55A4811C-DA2C-48B8-BF79-24BD7EFEFB3B}" type="pres">
      <dgm:prSet presAssocID="{34F06FB2-A600-45CB-B19E-9D1CF8F3F9FE}" presName="textRect" presStyleLbl="revTx" presStyleIdx="0" presStyleCnt="8">
        <dgm:presLayoutVars>
          <dgm:chMax val="1"/>
          <dgm:chPref val="1"/>
        </dgm:presLayoutVars>
      </dgm:prSet>
      <dgm:spPr/>
    </dgm:pt>
    <dgm:pt modelId="{179C34BC-E262-4033-B8F5-6F2BC9751B45}" type="pres">
      <dgm:prSet presAssocID="{7625AE02-A634-4D8C-99A8-5070B11ECBF2}" presName="sibTrans" presStyleCnt="0"/>
      <dgm:spPr/>
    </dgm:pt>
    <dgm:pt modelId="{70D37561-4681-4844-9C25-4AD3889DFF2B}" type="pres">
      <dgm:prSet presAssocID="{68E200E5-D286-460D-891A-B3B25F148347}" presName="compNode" presStyleCnt="0"/>
      <dgm:spPr/>
    </dgm:pt>
    <dgm:pt modelId="{82996CC2-EC5B-4711-A4F4-ED8749F42F8D}" type="pres">
      <dgm:prSet presAssocID="{68E200E5-D286-460D-891A-B3B25F148347}" presName="iconBgRect" presStyleLbl="bgShp" presStyleIdx="1" presStyleCnt="8"/>
      <dgm:spPr/>
    </dgm:pt>
    <dgm:pt modelId="{AC23664F-6FA3-47CB-AD3C-DAC98052B109}" type="pres">
      <dgm:prSet presAssocID="{68E200E5-D286-460D-891A-B3B25F14834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124575C0-5320-4C63-B252-1EF901492FDC}" type="pres">
      <dgm:prSet presAssocID="{68E200E5-D286-460D-891A-B3B25F148347}" presName="spaceRect" presStyleCnt="0"/>
      <dgm:spPr/>
    </dgm:pt>
    <dgm:pt modelId="{2FB090FE-1EDD-47FB-B44A-3E62BF0C4ADC}" type="pres">
      <dgm:prSet presAssocID="{68E200E5-D286-460D-891A-B3B25F148347}" presName="textRect" presStyleLbl="revTx" presStyleIdx="1" presStyleCnt="8">
        <dgm:presLayoutVars>
          <dgm:chMax val="1"/>
          <dgm:chPref val="1"/>
        </dgm:presLayoutVars>
      </dgm:prSet>
      <dgm:spPr/>
    </dgm:pt>
    <dgm:pt modelId="{9D5FD26D-B548-45A8-9AD9-22ACB1A4CBA0}" type="pres">
      <dgm:prSet presAssocID="{F1A43394-B5F7-4948-8B2D-334B4D9AC6E8}" presName="sibTrans" presStyleCnt="0"/>
      <dgm:spPr/>
    </dgm:pt>
    <dgm:pt modelId="{4067C716-2AC8-40E7-8038-905B37F05051}" type="pres">
      <dgm:prSet presAssocID="{381B74BE-B641-45E0-9B6F-663CD3FB3337}" presName="compNode" presStyleCnt="0"/>
      <dgm:spPr/>
    </dgm:pt>
    <dgm:pt modelId="{F17D47E1-ABC1-4051-AFB9-B0D527A3324A}" type="pres">
      <dgm:prSet presAssocID="{381B74BE-B641-45E0-9B6F-663CD3FB3337}" presName="iconBgRect" presStyleLbl="bgShp" presStyleIdx="2" presStyleCnt="8"/>
      <dgm:spPr/>
    </dgm:pt>
    <dgm:pt modelId="{58E4F610-0B20-49B5-894C-98F779102F8D}" type="pres">
      <dgm:prSet presAssocID="{381B74BE-B641-45E0-9B6F-663CD3FB333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DD36D453-18D2-4EA0-95E3-054A86A7FF3C}" type="pres">
      <dgm:prSet presAssocID="{381B74BE-B641-45E0-9B6F-663CD3FB3337}" presName="spaceRect" presStyleCnt="0"/>
      <dgm:spPr/>
    </dgm:pt>
    <dgm:pt modelId="{47D334CA-7CF0-4529-8BFD-407BFE27D839}" type="pres">
      <dgm:prSet presAssocID="{381B74BE-B641-45E0-9B6F-663CD3FB3337}" presName="textRect" presStyleLbl="revTx" presStyleIdx="2" presStyleCnt="8">
        <dgm:presLayoutVars>
          <dgm:chMax val="1"/>
          <dgm:chPref val="1"/>
        </dgm:presLayoutVars>
      </dgm:prSet>
      <dgm:spPr/>
    </dgm:pt>
    <dgm:pt modelId="{E7A6C6AB-C774-46F7-9793-D0B114436271}" type="pres">
      <dgm:prSet presAssocID="{FF6017BA-145F-4388-91D1-E378781E0CA5}" presName="sibTrans" presStyleCnt="0"/>
      <dgm:spPr/>
    </dgm:pt>
    <dgm:pt modelId="{37F848B8-A51C-4383-8DA2-0682EABE5CBB}" type="pres">
      <dgm:prSet presAssocID="{A03CA57C-30F0-45FD-84EB-ECAA21D3DB36}" presName="compNode" presStyleCnt="0"/>
      <dgm:spPr/>
    </dgm:pt>
    <dgm:pt modelId="{EBE4FA68-9414-4839-8F3A-FEF859472CCA}" type="pres">
      <dgm:prSet presAssocID="{A03CA57C-30F0-45FD-84EB-ECAA21D3DB36}" presName="iconBgRect" presStyleLbl="bgShp" presStyleIdx="3" presStyleCnt="8"/>
      <dgm:spPr/>
    </dgm:pt>
    <dgm:pt modelId="{B06CC884-2043-4303-AC6E-835E84269F71}" type="pres">
      <dgm:prSet presAssocID="{A03CA57C-30F0-45FD-84EB-ECAA21D3DB36}"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283283AD-8B22-4D3C-82BC-F8D6DBE7BADE}" type="pres">
      <dgm:prSet presAssocID="{A03CA57C-30F0-45FD-84EB-ECAA21D3DB36}" presName="spaceRect" presStyleCnt="0"/>
      <dgm:spPr/>
    </dgm:pt>
    <dgm:pt modelId="{8BF0F911-EC27-49CB-8855-372B58E52226}" type="pres">
      <dgm:prSet presAssocID="{A03CA57C-30F0-45FD-84EB-ECAA21D3DB36}" presName="textRect" presStyleLbl="revTx" presStyleIdx="3" presStyleCnt="8">
        <dgm:presLayoutVars>
          <dgm:chMax val="1"/>
          <dgm:chPref val="1"/>
        </dgm:presLayoutVars>
      </dgm:prSet>
      <dgm:spPr/>
    </dgm:pt>
    <dgm:pt modelId="{41982EAB-BEB7-46AD-B829-4931724186BA}" type="pres">
      <dgm:prSet presAssocID="{05494E61-9AFD-4DCD-B129-FFE5D29FF2CC}" presName="sibTrans" presStyleCnt="0"/>
      <dgm:spPr/>
    </dgm:pt>
    <dgm:pt modelId="{C37381F0-75B6-46ED-BCAC-572881AFB98C}" type="pres">
      <dgm:prSet presAssocID="{E553BE82-B5C7-490F-A1EA-B1B5602A8DA0}" presName="compNode" presStyleCnt="0"/>
      <dgm:spPr/>
    </dgm:pt>
    <dgm:pt modelId="{13698E41-3B8D-4AF6-8FBA-565CFB93890E}" type="pres">
      <dgm:prSet presAssocID="{E553BE82-B5C7-490F-A1EA-B1B5602A8DA0}" presName="iconBgRect" presStyleLbl="bgShp" presStyleIdx="4" presStyleCnt="8"/>
      <dgm:spPr/>
    </dgm:pt>
    <dgm:pt modelId="{B1E66663-59F9-45A5-89DC-64737A7A6A8A}" type="pres">
      <dgm:prSet presAssocID="{E553BE82-B5C7-490F-A1EA-B1B5602A8DA0}"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icroscope"/>
        </a:ext>
      </dgm:extLst>
    </dgm:pt>
    <dgm:pt modelId="{8A45732A-0482-4EEA-BD5A-8956CA7F11E4}" type="pres">
      <dgm:prSet presAssocID="{E553BE82-B5C7-490F-A1EA-B1B5602A8DA0}" presName="spaceRect" presStyleCnt="0"/>
      <dgm:spPr/>
    </dgm:pt>
    <dgm:pt modelId="{247B5CE0-C6FF-45EE-BF80-383B35795101}" type="pres">
      <dgm:prSet presAssocID="{E553BE82-B5C7-490F-A1EA-B1B5602A8DA0}" presName="textRect" presStyleLbl="revTx" presStyleIdx="4" presStyleCnt="8">
        <dgm:presLayoutVars>
          <dgm:chMax val="1"/>
          <dgm:chPref val="1"/>
        </dgm:presLayoutVars>
      </dgm:prSet>
      <dgm:spPr/>
    </dgm:pt>
    <dgm:pt modelId="{EB942232-F5C6-4061-BB61-3266B08E8073}" type="pres">
      <dgm:prSet presAssocID="{3E9AAED2-6A2A-4424-A8E1-D36398E0BC2E}" presName="sibTrans" presStyleCnt="0"/>
      <dgm:spPr/>
    </dgm:pt>
    <dgm:pt modelId="{A35971CA-1C32-42F7-BB1E-C97AF2A49976}" type="pres">
      <dgm:prSet presAssocID="{0A110F8E-EC25-4CB5-9DDB-30B423EB2584}" presName="compNode" presStyleCnt="0"/>
      <dgm:spPr/>
    </dgm:pt>
    <dgm:pt modelId="{98878D15-62FE-4682-90DF-D17EF13AB13F}" type="pres">
      <dgm:prSet presAssocID="{0A110F8E-EC25-4CB5-9DDB-30B423EB2584}" presName="iconBgRect" presStyleLbl="bgShp" presStyleIdx="5" presStyleCnt="8"/>
      <dgm:spPr/>
    </dgm:pt>
    <dgm:pt modelId="{B1569B1B-B103-4067-A88F-77F2D6A8D494}" type="pres">
      <dgm:prSet presAssocID="{0A110F8E-EC25-4CB5-9DDB-30B423EB258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lay"/>
        </a:ext>
      </dgm:extLst>
    </dgm:pt>
    <dgm:pt modelId="{5CFEF145-365B-4176-BA8E-702EFE88A49C}" type="pres">
      <dgm:prSet presAssocID="{0A110F8E-EC25-4CB5-9DDB-30B423EB2584}" presName="spaceRect" presStyleCnt="0"/>
      <dgm:spPr/>
    </dgm:pt>
    <dgm:pt modelId="{8BC5BA25-40EA-4A0D-BCC9-F90D3CFA2136}" type="pres">
      <dgm:prSet presAssocID="{0A110F8E-EC25-4CB5-9DDB-30B423EB2584}" presName="textRect" presStyleLbl="revTx" presStyleIdx="5" presStyleCnt="8">
        <dgm:presLayoutVars>
          <dgm:chMax val="1"/>
          <dgm:chPref val="1"/>
        </dgm:presLayoutVars>
      </dgm:prSet>
      <dgm:spPr/>
    </dgm:pt>
    <dgm:pt modelId="{5B94A7FE-19DC-4372-B822-C6E95BBD4C13}" type="pres">
      <dgm:prSet presAssocID="{591F99FB-3ADA-4DA9-BF80-ADF8C02506FA}" presName="sibTrans" presStyleCnt="0"/>
      <dgm:spPr/>
    </dgm:pt>
    <dgm:pt modelId="{788C0A80-F8DD-487E-934E-8E220DEB6A6A}" type="pres">
      <dgm:prSet presAssocID="{B8100129-8C5C-4E65-B900-131FCB0BAC50}" presName="compNode" presStyleCnt="0"/>
      <dgm:spPr/>
    </dgm:pt>
    <dgm:pt modelId="{C02D3E12-517C-484F-8CD3-74021B1C781E}" type="pres">
      <dgm:prSet presAssocID="{B8100129-8C5C-4E65-B900-131FCB0BAC50}" presName="iconBgRect" presStyleLbl="bgShp" presStyleIdx="6" presStyleCnt="8"/>
      <dgm:spPr/>
    </dgm:pt>
    <dgm:pt modelId="{2CFB5E50-D18C-4CD3-8362-7E7009735B27}" type="pres">
      <dgm:prSet presAssocID="{B8100129-8C5C-4E65-B900-131FCB0BAC50}"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mart Phone"/>
        </a:ext>
      </dgm:extLst>
    </dgm:pt>
    <dgm:pt modelId="{F0DC4185-D20A-442D-85A7-F98F384DB563}" type="pres">
      <dgm:prSet presAssocID="{B8100129-8C5C-4E65-B900-131FCB0BAC50}" presName="spaceRect" presStyleCnt="0"/>
      <dgm:spPr/>
    </dgm:pt>
    <dgm:pt modelId="{D1F5E9AC-02BF-4CFA-A1D1-7CECD7C30B31}" type="pres">
      <dgm:prSet presAssocID="{B8100129-8C5C-4E65-B900-131FCB0BAC50}" presName="textRect" presStyleLbl="revTx" presStyleIdx="6" presStyleCnt="8">
        <dgm:presLayoutVars>
          <dgm:chMax val="1"/>
          <dgm:chPref val="1"/>
        </dgm:presLayoutVars>
      </dgm:prSet>
      <dgm:spPr/>
    </dgm:pt>
    <dgm:pt modelId="{7F928A47-8505-4590-8F97-C912023B8FA7}" type="pres">
      <dgm:prSet presAssocID="{D91B4677-F84A-4635-9B9A-ECEF2D0881E3}" presName="sibTrans" presStyleCnt="0"/>
      <dgm:spPr/>
    </dgm:pt>
    <dgm:pt modelId="{B5E24654-F253-44F9-ADCC-A40703B8CA9E}" type="pres">
      <dgm:prSet presAssocID="{0C176EB6-72EA-4A03-BD53-1674F0DA602E}" presName="compNode" presStyleCnt="0"/>
      <dgm:spPr/>
    </dgm:pt>
    <dgm:pt modelId="{F636BFF0-1D74-43D4-9BB6-E09FBEC656C5}" type="pres">
      <dgm:prSet presAssocID="{0C176EB6-72EA-4A03-BD53-1674F0DA602E}" presName="iconBgRect" presStyleLbl="bgShp" presStyleIdx="7" presStyleCnt="8"/>
      <dgm:spPr/>
    </dgm:pt>
    <dgm:pt modelId="{D16FBBFA-69E4-484F-9893-DD357CF0FD97}" type="pres">
      <dgm:prSet presAssocID="{0C176EB6-72EA-4A03-BD53-1674F0DA602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Gavel"/>
        </a:ext>
      </dgm:extLst>
    </dgm:pt>
    <dgm:pt modelId="{BFF6E50F-8785-47CE-ACC3-EAA17BDC05C7}" type="pres">
      <dgm:prSet presAssocID="{0C176EB6-72EA-4A03-BD53-1674F0DA602E}" presName="spaceRect" presStyleCnt="0"/>
      <dgm:spPr/>
    </dgm:pt>
    <dgm:pt modelId="{21070CA2-EEB1-4273-8B9E-1D2E35EF41BF}" type="pres">
      <dgm:prSet presAssocID="{0C176EB6-72EA-4A03-BD53-1674F0DA602E}" presName="textRect" presStyleLbl="revTx" presStyleIdx="7" presStyleCnt="8">
        <dgm:presLayoutVars>
          <dgm:chMax val="1"/>
          <dgm:chPref val="1"/>
        </dgm:presLayoutVars>
      </dgm:prSet>
      <dgm:spPr/>
    </dgm:pt>
  </dgm:ptLst>
  <dgm:cxnLst>
    <dgm:cxn modelId="{FD855E0B-4659-458C-B574-71D13CFE87BB}" srcId="{3EC1EACE-8571-4C80-AF97-03C27709633C}" destId="{0A110F8E-EC25-4CB5-9DDB-30B423EB2584}" srcOrd="5" destOrd="0" parTransId="{A972AC96-D4C7-461D-AEB4-5C272D99345E}" sibTransId="{591F99FB-3ADA-4DA9-BF80-ADF8C02506FA}"/>
    <dgm:cxn modelId="{57F51611-2BAB-46ED-95AB-4ED2444317E8}" type="presOf" srcId="{0C176EB6-72EA-4A03-BD53-1674F0DA602E}" destId="{21070CA2-EEB1-4273-8B9E-1D2E35EF41BF}" srcOrd="0" destOrd="0" presId="urn:microsoft.com/office/officeart/2018/5/layout/IconCircleLabelList"/>
    <dgm:cxn modelId="{05AD1F1D-56BE-4B04-B09F-5176E1A06698}" type="presOf" srcId="{381B74BE-B641-45E0-9B6F-663CD3FB3337}" destId="{47D334CA-7CF0-4529-8BFD-407BFE27D839}" srcOrd="0" destOrd="0" presId="urn:microsoft.com/office/officeart/2018/5/layout/IconCircleLabelList"/>
    <dgm:cxn modelId="{12A96D38-BCF7-47FE-9144-FA7DAAB5F675}" srcId="{3EC1EACE-8571-4C80-AF97-03C27709633C}" destId="{B8100129-8C5C-4E65-B900-131FCB0BAC50}" srcOrd="6" destOrd="0" parTransId="{0E5B8FE7-351A-4CFC-AD61-B20E3E50BF1B}" sibTransId="{D91B4677-F84A-4635-9B9A-ECEF2D0881E3}"/>
    <dgm:cxn modelId="{0763E142-A124-4D5A-830E-9674C04E8475}" srcId="{3EC1EACE-8571-4C80-AF97-03C27709633C}" destId="{68E200E5-D286-460D-891A-B3B25F148347}" srcOrd="1" destOrd="0" parTransId="{143DDDF0-EC71-4C84-85FC-9C08C2B27BA4}" sibTransId="{F1A43394-B5F7-4948-8B2D-334B4D9AC6E8}"/>
    <dgm:cxn modelId="{5EBD6D54-4E9C-4BA8-8469-A0A5E5FEBB54}" srcId="{3EC1EACE-8571-4C80-AF97-03C27709633C}" destId="{E553BE82-B5C7-490F-A1EA-B1B5602A8DA0}" srcOrd="4" destOrd="0" parTransId="{22C6F4DE-2DD6-4050-933B-83F8FFAD4A11}" sibTransId="{3E9AAED2-6A2A-4424-A8E1-D36398E0BC2E}"/>
    <dgm:cxn modelId="{C0120456-13D5-4FD2-85B6-4E0BD9966C70}" type="presOf" srcId="{B8100129-8C5C-4E65-B900-131FCB0BAC50}" destId="{D1F5E9AC-02BF-4CFA-A1D1-7CECD7C30B31}" srcOrd="0" destOrd="0" presId="urn:microsoft.com/office/officeart/2018/5/layout/IconCircleLabelList"/>
    <dgm:cxn modelId="{60F18378-1D1B-4C4B-A0F7-38BE1B6A963D}" type="presOf" srcId="{0A110F8E-EC25-4CB5-9DDB-30B423EB2584}" destId="{8BC5BA25-40EA-4A0D-BCC9-F90D3CFA2136}" srcOrd="0" destOrd="0" presId="urn:microsoft.com/office/officeart/2018/5/layout/IconCircleLabelList"/>
    <dgm:cxn modelId="{A6DBD17E-8BB8-4275-9873-BCCFB0BD7CAA}" type="presOf" srcId="{E553BE82-B5C7-490F-A1EA-B1B5602A8DA0}" destId="{247B5CE0-C6FF-45EE-BF80-383B35795101}" srcOrd="0" destOrd="0" presId="urn:microsoft.com/office/officeart/2018/5/layout/IconCircleLabelList"/>
    <dgm:cxn modelId="{65EB80B5-97A6-4E1B-A2C9-E4D22876305A}" type="presOf" srcId="{A03CA57C-30F0-45FD-84EB-ECAA21D3DB36}" destId="{8BF0F911-EC27-49CB-8855-372B58E52226}" srcOrd="0" destOrd="0" presId="urn:microsoft.com/office/officeart/2018/5/layout/IconCircleLabelList"/>
    <dgm:cxn modelId="{73A493B5-DE4F-4CFB-996A-6D242763DF6C}" srcId="{3EC1EACE-8571-4C80-AF97-03C27709633C}" destId="{A03CA57C-30F0-45FD-84EB-ECAA21D3DB36}" srcOrd="3" destOrd="0" parTransId="{6C54BCA3-4397-4866-A803-00AF0939B949}" sibTransId="{05494E61-9AFD-4DCD-B129-FFE5D29FF2CC}"/>
    <dgm:cxn modelId="{0452F5B5-F266-4AD8-B9CF-1DF6F5C6506E}" srcId="{3EC1EACE-8571-4C80-AF97-03C27709633C}" destId="{34F06FB2-A600-45CB-B19E-9D1CF8F3F9FE}" srcOrd="0" destOrd="0" parTransId="{1CF13C37-F9B7-4A50-A2D7-4E6CEB55E160}" sibTransId="{7625AE02-A634-4D8C-99A8-5070B11ECBF2}"/>
    <dgm:cxn modelId="{2A5152C7-6643-46CE-AEA5-4A6BAD1F7E9B}" type="presOf" srcId="{34F06FB2-A600-45CB-B19E-9D1CF8F3F9FE}" destId="{55A4811C-DA2C-48B8-BF79-24BD7EFEFB3B}" srcOrd="0" destOrd="0" presId="urn:microsoft.com/office/officeart/2018/5/layout/IconCircleLabelList"/>
    <dgm:cxn modelId="{38AA0CC9-9871-47D3-9EBA-EEE6B34F7C1E}" srcId="{3EC1EACE-8571-4C80-AF97-03C27709633C}" destId="{0C176EB6-72EA-4A03-BD53-1674F0DA602E}" srcOrd="7" destOrd="0" parTransId="{04403B0A-23C0-4BFB-B00C-BC772D5944FD}" sibTransId="{B912AC4B-E320-46A1-998F-7CACDD6D3374}"/>
    <dgm:cxn modelId="{8465FCD4-E908-4850-91D3-5FD27BC1C527}" type="presOf" srcId="{3EC1EACE-8571-4C80-AF97-03C27709633C}" destId="{293C27BD-0721-431D-A260-69C1E3C56441}" srcOrd="0" destOrd="0" presId="urn:microsoft.com/office/officeart/2018/5/layout/IconCircleLabelList"/>
    <dgm:cxn modelId="{84D564D9-DA01-4CE5-AF8B-EEC81B43594E}" type="presOf" srcId="{68E200E5-D286-460D-891A-B3B25F148347}" destId="{2FB090FE-1EDD-47FB-B44A-3E62BF0C4ADC}" srcOrd="0" destOrd="0" presId="urn:microsoft.com/office/officeart/2018/5/layout/IconCircleLabelList"/>
    <dgm:cxn modelId="{C970A8EA-EA46-4C31-9DC6-84B6D6B497A6}" srcId="{3EC1EACE-8571-4C80-AF97-03C27709633C}" destId="{381B74BE-B641-45E0-9B6F-663CD3FB3337}" srcOrd="2" destOrd="0" parTransId="{CB5515FD-9AC8-499B-A3A1-6163BCE12362}" sibTransId="{FF6017BA-145F-4388-91D1-E378781E0CA5}"/>
    <dgm:cxn modelId="{8895B6A5-6913-4EED-B97E-10C1BB393A2C}" type="presParOf" srcId="{293C27BD-0721-431D-A260-69C1E3C56441}" destId="{A88272DE-8C56-41C4-83D6-794CD3CC416A}" srcOrd="0" destOrd="0" presId="urn:microsoft.com/office/officeart/2018/5/layout/IconCircleLabelList"/>
    <dgm:cxn modelId="{449B627B-044D-4369-A142-15FC37F6D8C0}" type="presParOf" srcId="{A88272DE-8C56-41C4-83D6-794CD3CC416A}" destId="{7F2E399C-CAB9-4B54-88F2-43F89DAE457F}" srcOrd="0" destOrd="0" presId="urn:microsoft.com/office/officeart/2018/5/layout/IconCircleLabelList"/>
    <dgm:cxn modelId="{79B70C12-66D8-461E-80A9-E5CDCA290E0F}" type="presParOf" srcId="{A88272DE-8C56-41C4-83D6-794CD3CC416A}" destId="{4E2CA193-445E-49C4-ABCA-E9EEF365B16D}" srcOrd="1" destOrd="0" presId="urn:microsoft.com/office/officeart/2018/5/layout/IconCircleLabelList"/>
    <dgm:cxn modelId="{B5F3E86A-8E65-481D-806E-C0A3DCB832E7}" type="presParOf" srcId="{A88272DE-8C56-41C4-83D6-794CD3CC416A}" destId="{F55F24BA-87F5-4B9A-B409-21208229469A}" srcOrd="2" destOrd="0" presId="urn:microsoft.com/office/officeart/2018/5/layout/IconCircleLabelList"/>
    <dgm:cxn modelId="{16882C4C-21AF-42F5-96ED-756379DF160A}" type="presParOf" srcId="{A88272DE-8C56-41C4-83D6-794CD3CC416A}" destId="{55A4811C-DA2C-48B8-BF79-24BD7EFEFB3B}" srcOrd="3" destOrd="0" presId="urn:microsoft.com/office/officeart/2018/5/layout/IconCircleLabelList"/>
    <dgm:cxn modelId="{27165A9A-DB23-47FD-9467-D71651278C44}" type="presParOf" srcId="{293C27BD-0721-431D-A260-69C1E3C56441}" destId="{179C34BC-E262-4033-B8F5-6F2BC9751B45}" srcOrd="1" destOrd="0" presId="urn:microsoft.com/office/officeart/2018/5/layout/IconCircleLabelList"/>
    <dgm:cxn modelId="{8DA02E87-A4A0-4750-B3D7-E8ED47D8BB2C}" type="presParOf" srcId="{293C27BD-0721-431D-A260-69C1E3C56441}" destId="{70D37561-4681-4844-9C25-4AD3889DFF2B}" srcOrd="2" destOrd="0" presId="urn:microsoft.com/office/officeart/2018/5/layout/IconCircleLabelList"/>
    <dgm:cxn modelId="{C6CE05A3-0AA1-4E49-9957-41B9024AFB3B}" type="presParOf" srcId="{70D37561-4681-4844-9C25-4AD3889DFF2B}" destId="{82996CC2-EC5B-4711-A4F4-ED8749F42F8D}" srcOrd="0" destOrd="0" presId="urn:microsoft.com/office/officeart/2018/5/layout/IconCircleLabelList"/>
    <dgm:cxn modelId="{9C27EEC1-C932-4CDF-932C-A6652F68200E}" type="presParOf" srcId="{70D37561-4681-4844-9C25-4AD3889DFF2B}" destId="{AC23664F-6FA3-47CB-AD3C-DAC98052B109}" srcOrd="1" destOrd="0" presId="urn:microsoft.com/office/officeart/2018/5/layout/IconCircleLabelList"/>
    <dgm:cxn modelId="{092F9924-59B8-437C-AB06-6C6B4AAF5D88}" type="presParOf" srcId="{70D37561-4681-4844-9C25-4AD3889DFF2B}" destId="{124575C0-5320-4C63-B252-1EF901492FDC}" srcOrd="2" destOrd="0" presId="urn:microsoft.com/office/officeart/2018/5/layout/IconCircleLabelList"/>
    <dgm:cxn modelId="{CB884484-9971-4171-831B-B566E06ECBD7}" type="presParOf" srcId="{70D37561-4681-4844-9C25-4AD3889DFF2B}" destId="{2FB090FE-1EDD-47FB-B44A-3E62BF0C4ADC}" srcOrd="3" destOrd="0" presId="urn:microsoft.com/office/officeart/2018/5/layout/IconCircleLabelList"/>
    <dgm:cxn modelId="{DE0130C4-AB3D-4599-BC7A-199CE092D695}" type="presParOf" srcId="{293C27BD-0721-431D-A260-69C1E3C56441}" destId="{9D5FD26D-B548-45A8-9AD9-22ACB1A4CBA0}" srcOrd="3" destOrd="0" presId="urn:microsoft.com/office/officeart/2018/5/layout/IconCircleLabelList"/>
    <dgm:cxn modelId="{2FD96E87-2786-4052-B842-198B3002794A}" type="presParOf" srcId="{293C27BD-0721-431D-A260-69C1E3C56441}" destId="{4067C716-2AC8-40E7-8038-905B37F05051}" srcOrd="4" destOrd="0" presId="urn:microsoft.com/office/officeart/2018/5/layout/IconCircleLabelList"/>
    <dgm:cxn modelId="{5E5B4685-0918-4A31-B89C-6F45A62C1F6D}" type="presParOf" srcId="{4067C716-2AC8-40E7-8038-905B37F05051}" destId="{F17D47E1-ABC1-4051-AFB9-B0D527A3324A}" srcOrd="0" destOrd="0" presId="urn:microsoft.com/office/officeart/2018/5/layout/IconCircleLabelList"/>
    <dgm:cxn modelId="{EBA9D754-2236-48F1-9AC3-40BEE0E7B463}" type="presParOf" srcId="{4067C716-2AC8-40E7-8038-905B37F05051}" destId="{58E4F610-0B20-49B5-894C-98F779102F8D}" srcOrd="1" destOrd="0" presId="urn:microsoft.com/office/officeart/2018/5/layout/IconCircleLabelList"/>
    <dgm:cxn modelId="{D7C89DF8-D17E-4438-8C87-C820DD5A0F75}" type="presParOf" srcId="{4067C716-2AC8-40E7-8038-905B37F05051}" destId="{DD36D453-18D2-4EA0-95E3-054A86A7FF3C}" srcOrd="2" destOrd="0" presId="urn:microsoft.com/office/officeart/2018/5/layout/IconCircleLabelList"/>
    <dgm:cxn modelId="{94D15CF2-0502-4DDE-A007-14894646CF4F}" type="presParOf" srcId="{4067C716-2AC8-40E7-8038-905B37F05051}" destId="{47D334CA-7CF0-4529-8BFD-407BFE27D839}" srcOrd="3" destOrd="0" presId="urn:microsoft.com/office/officeart/2018/5/layout/IconCircleLabelList"/>
    <dgm:cxn modelId="{323B237F-9CC1-4AF3-BC57-537FB8AFF962}" type="presParOf" srcId="{293C27BD-0721-431D-A260-69C1E3C56441}" destId="{E7A6C6AB-C774-46F7-9793-D0B114436271}" srcOrd="5" destOrd="0" presId="urn:microsoft.com/office/officeart/2018/5/layout/IconCircleLabelList"/>
    <dgm:cxn modelId="{643AD748-322A-4BCC-8D0F-B6CC3CB2DD64}" type="presParOf" srcId="{293C27BD-0721-431D-A260-69C1E3C56441}" destId="{37F848B8-A51C-4383-8DA2-0682EABE5CBB}" srcOrd="6" destOrd="0" presId="urn:microsoft.com/office/officeart/2018/5/layout/IconCircleLabelList"/>
    <dgm:cxn modelId="{688B2615-E366-4F56-A0D0-5951EC05A78E}" type="presParOf" srcId="{37F848B8-A51C-4383-8DA2-0682EABE5CBB}" destId="{EBE4FA68-9414-4839-8F3A-FEF859472CCA}" srcOrd="0" destOrd="0" presId="urn:microsoft.com/office/officeart/2018/5/layout/IconCircleLabelList"/>
    <dgm:cxn modelId="{EBCE81A9-F7D0-414A-A369-EF080B850243}" type="presParOf" srcId="{37F848B8-A51C-4383-8DA2-0682EABE5CBB}" destId="{B06CC884-2043-4303-AC6E-835E84269F71}" srcOrd="1" destOrd="0" presId="urn:microsoft.com/office/officeart/2018/5/layout/IconCircleLabelList"/>
    <dgm:cxn modelId="{49E57993-B07C-4A13-B682-8D37BADB7577}" type="presParOf" srcId="{37F848B8-A51C-4383-8DA2-0682EABE5CBB}" destId="{283283AD-8B22-4D3C-82BC-F8D6DBE7BADE}" srcOrd="2" destOrd="0" presId="urn:microsoft.com/office/officeart/2018/5/layout/IconCircleLabelList"/>
    <dgm:cxn modelId="{DF374923-A720-4E32-9F15-31ED52FC1242}" type="presParOf" srcId="{37F848B8-A51C-4383-8DA2-0682EABE5CBB}" destId="{8BF0F911-EC27-49CB-8855-372B58E52226}" srcOrd="3" destOrd="0" presId="urn:microsoft.com/office/officeart/2018/5/layout/IconCircleLabelList"/>
    <dgm:cxn modelId="{0D686BD4-324F-4EFC-ABBA-F4D6F66DD188}" type="presParOf" srcId="{293C27BD-0721-431D-A260-69C1E3C56441}" destId="{41982EAB-BEB7-46AD-B829-4931724186BA}" srcOrd="7" destOrd="0" presId="urn:microsoft.com/office/officeart/2018/5/layout/IconCircleLabelList"/>
    <dgm:cxn modelId="{2F986D56-2BCB-4EC1-AD4A-69F6752B76B8}" type="presParOf" srcId="{293C27BD-0721-431D-A260-69C1E3C56441}" destId="{C37381F0-75B6-46ED-BCAC-572881AFB98C}" srcOrd="8" destOrd="0" presId="urn:microsoft.com/office/officeart/2018/5/layout/IconCircleLabelList"/>
    <dgm:cxn modelId="{E525451B-975F-4F2D-82B2-63A90F1679D8}" type="presParOf" srcId="{C37381F0-75B6-46ED-BCAC-572881AFB98C}" destId="{13698E41-3B8D-4AF6-8FBA-565CFB93890E}" srcOrd="0" destOrd="0" presId="urn:microsoft.com/office/officeart/2018/5/layout/IconCircleLabelList"/>
    <dgm:cxn modelId="{48F7D416-97DB-4E9A-A201-0FCF5D2A8141}" type="presParOf" srcId="{C37381F0-75B6-46ED-BCAC-572881AFB98C}" destId="{B1E66663-59F9-45A5-89DC-64737A7A6A8A}" srcOrd="1" destOrd="0" presId="urn:microsoft.com/office/officeart/2018/5/layout/IconCircleLabelList"/>
    <dgm:cxn modelId="{483AB665-A6C2-4710-B070-ABEB3120BF48}" type="presParOf" srcId="{C37381F0-75B6-46ED-BCAC-572881AFB98C}" destId="{8A45732A-0482-4EEA-BD5A-8956CA7F11E4}" srcOrd="2" destOrd="0" presId="urn:microsoft.com/office/officeart/2018/5/layout/IconCircleLabelList"/>
    <dgm:cxn modelId="{4CD6A11C-AD32-43D8-8758-908E0FAA9C05}" type="presParOf" srcId="{C37381F0-75B6-46ED-BCAC-572881AFB98C}" destId="{247B5CE0-C6FF-45EE-BF80-383B35795101}" srcOrd="3" destOrd="0" presId="urn:microsoft.com/office/officeart/2018/5/layout/IconCircleLabelList"/>
    <dgm:cxn modelId="{DFD7011E-1137-4AAF-8B13-60E21D4153C9}" type="presParOf" srcId="{293C27BD-0721-431D-A260-69C1E3C56441}" destId="{EB942232-F5C6-4061-BB61-3266B08E8073}" srcOrd="9" destOrd="0" presId="urn:microsoft.com/office/officeart/2018/5/layout/IconCircleLabelList"/>
    <dgm:cxn modelId="{4446AF32-5D45-4D1D-84BB-F8F60B92C7DA}" type="presParOf" srcId="{293C27BD-0721-431D-A260-69C1E3C56441}" destId="{A35971CA-1C32-42F7-BB1E-C97AF2A49976}" srcOrd="10" destOrd="0" presId="urn:microsoft.com/office/officeart/2018/5/layout/IconCircleLabelList"/>
    <dgm:cxn modelId="{1EC833A2-700B-48E6-80D2-2CB891E21B16}" type="presParOf" srcId="{A35971CA-1C32-42F7-BB1E-C97AF2A49976}" destId="{98878D15-62FE-4682-90DF-D17EF13AB13F}" srcOrd="0" destOrd="0" presId="urn:microsoft.com/office/officeart/2018/5/layout/IconCircleLabelList"/>
    <dgm:cxn modelId="{853BA459-0CAD-4BBA-8B48-4FB69F885348}" type="presParOf" srcId="{A35971CA-1C32-42F7-BB1E-C97AF2A49976}" destId="{B1569B1B-B103-4067-A88F-77F2D6A8D494}" srcOrd="1" destOrd="0" presId="urn:microsoft.com/office/officeart/2018/5/layout/IconCircleLabelList"/>
    <dgm:cxn modelId="{D79BF524-A7D3-4BB9-B161-75FEA039E74F}" type="presParOf" srcId="{A35971CA-1C32-42F7-BB1E-C97AF2A49976}" destId="{5CFEF145-365B-4176-BA8E-702EFE88A49C}" srcOrd="2" destOrd="0" presId="urn:microsoft.com/office/officeart/2018/5/layout/IconCircleLabelList"/>
    <dgm:cxn modelId="{B2F6CB93-EA56-42F5-9E52-9F52B0B415E9}" type="presParOf" srcId="{A35971CA-1C32-42F7-BB1E-C97AF2A49976}" destId="{8BC5BA25-40EA-4A0D-BCC9-F90D3CFA2136}" srcOrd="3" destOrd="0" presId="urn:microsoft.com/office/officeart/2018/5/layout/IconCircleLabelList"/>
    <dgm:cxn modelId="{0836CE4C-4D80-47DF-ABAC-16EA6E95DE73}" type="presParOf" srcId="{293C27BD-0721-431D-A260-69C1E3C56441}" destId="{5B94A7FE-19DC-4372-B822-C6E95BBD4C13}" srcOrd="11" destOrd="0" presId="urn:microsoft.com/office/officeart/2018/5/layout/IconCircleLabelList"/>
    <dgm:cxn modelId="{CB57EEC5-D105-486D-AEEF-250FAC36FE35}" type="presParOf" srcId="{293C27BD-0721-431D-A260-69C1E3C56441}" destId="{788C0A80-F8DD-487E-934E-8E220DEB6A6A}" srcOrd="12" destOrd="0" presId="urn:microsoft.com/office/officeart/2018/5/layout/IconCircleLabelList"/>
    <dgm:cxn modelId="{9DE26802-7EDA-4B12-AC96-CE11F6A0D9D2}" type="presParOf" srcId="{788C0A80-F8DD-487E-934E-8E220DEB6A6A}" destId="{C02D3E12-517C-484F-8CD3-74021B1C781E}" srcOrd="0" destOrd="0" presId="urn:microsoft.com/office/officeart/2018/5/layout/IconCircleLabelList"/>
    <dgm:cxn modelId="{444210F4-0BA0-4CFD-BFB7-A425B0B68AEE}" type="presParOf" srcId="{788C0A80-F8DD-487E-934E-8E220DEB6A6A}" destId="{2CFB5E50-D18C-4CD3-8362-7E7009735B27}" srcOrd="1" destOrd="0" presId="urn:microsoft.com/office/officeart/2018/5/layout/IconCircleLabelList"/>
    <dgm:cxn modelId="{7E043139-9741-4B5A-8CDD-753D004B07EC}" type="presParOf" srcId="{788C0A80-F8DD-487E-934E-8E220DEB6A6A}" destId="{F0DC4185-D20A-442D-85A7-F98F384DB563}" srcOrd="2" destOrd="0" presId="urn:microsoft.com/office/officeart/2018/5/layout/IconCircleLabelList"/>
    <dgm:cxn modelId="{BFC70321-2342-42B9-AC15-5C54626AB76E}" type="presParOf" srcId="{788C0A80-F8DD-487E-934E-8E220DEB6A6A}" destId="{D1F5E9AC-02BF-4CFA-A1D1-7CECD7C30B31}" srcOrd="3" destOrd="0" presId="urn:microsoft.com/office/officeart/2018/5/layout/IconCircleLabelList"/>
    <dgm:cxn modelId="{9E4437C9-D185-4B1E-9942-A22741043A10}" type="presParOf" srcId="{293C27BD-0721-431D-A260-69C1E3C56441}" destId="{7F928A47-8505-4590-8F97-C912023B8FA7}" srcOrd="13" destOrd="0" presId="urn:microsoft.com/office/officeart/2018/5/layout/IconCircleLabelList"/>
    <dgm:cxn modelId="{B7A145E2-D049-4490-BBB7-148CE2B31AFD}" type="presParOf" srcId="{293C27BD-0721-431D-A260-69C1E3C56441}" destId="{B5E24654-F253-44F9-ADCC-A40703B8CA9E}" srcOrd="14" destOrd="0" presId="urn:microsoft.com/office/officeart/2018/5/layout/IconCircleLabelList"/>
    <dgm:cxn modelId="{FC168FDC-4A91-49A3-97C7-4D0AB4E1C983}" type="presParOf" srcId="{B5E24654-F253-44F9-ADCC-A40703B8CA9E}" destId="{F636BFF0-1D74-43D4-9BB6-E09FBEC656C5}" srcOrd="0" destOrd="0" presId="urn:microsoft.com/office/officeart/2018/5/layout/IconCircleLabelList"/>
    <dgm:cxn modelId="{794C45C0-6778-4A22-9413-29DA17BED0E3}" type="presParOf" srcId="{B5E24654-F253-44F9-ADCC-A40703B8CA9E}" destId="{D16FBBFA-69E4-484F-9893-DD357CF0FD97}" srcOrd="1" destOrd="0" presId="urn:microsoft.com/office/officeart/2018/5/layout/IconCircleLabelList"/>
    <dgm:cxn modelId="{4126A17C-6564-4B4C-B178-E5211092BFE9}" type="presParOf" srcId="{B5E24654-F253-44F9-ADCC-A40703B8CA9E}" destId="{BFF6E50F-8785-47CE-ACC3-EAA17BDC05C7}" srcOrd="2" destOrd="0" presId="urn:microsoft.com/office/officeart/2018/5/layout/IconCircleLabelList"/>
    <dgm:cxn modelId="{5290A5B3-1F78-4C54-9EC6-9469D72B7ABD}" type="presParOf" srcId="{B5E24654-F253-44F9-ADCC-A40703B8CA9E}" destId="{21070CA2-EEB1-4273-8B9E-1D2E35EF41B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14D327-D29A-4FDD-9209-D8D83472D61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37A89CE-CC93-408C-88FB-5BCB99E22EAD}">
      <dgm:prSet/>
      <dgm:spPr/>
      <dgm:t>
        <a:bodyPr/>
        <a:lstStyle/>
        <a:p>
          <a:pPr algn="just"/>
          <a:r>
            <a:rPr lang="en-GB" dirty="0"/>
            <a:t>Data Science is changing the way information can be processed. The tools and techniques provided by the discipline have many advantages, such as mining information. The traffic example used in this project is one them. A simple analysis can make a significant change. Take for instance the passenger vans as an example. We have the data and the software tools to prove the concept that traffic and pollution could be decreased. </a:t>
          </a:r>
          <a:endParaRPr lang="en-US" dirty="0">
            <a:latin typeface="Times New Roman" panose="02020603050405020304" pitchFamily="18" charset="0"/>
            <a:cs typeface="Times New Roman" panose="02020603050405020304" pitchFamily="18" charset="0"/>
          </a:endParaRPr>
        </a:p>
      </dgm:t>
    </dgm:pt>
    <dgm:pt modelId="{51229F2D-1667-47C4-8A94-359FC4C04BD0}" type="parTrans" cxnId="{7778CCE6-5DEE-454F-9B81-2EC15AC84672}">
      <dgm:prSet/>
      <dgm:spPr/>
      <dgm:t>
        <a:bodyPr/>
        <a:lstStyle/>
        <a:p>
          <a:endParaRPr lang="en-US" sz="1400"/>
        </a:p>
      </dgm:t>
    </dgm:pt>
    <dgm:pt modelId="{C28F6821-D68C-4B3F-A3F3-7FF9B4F2367A}" type="sibTrans" cxnId="{7778CCE6-5DEE-454F-9B81-2EC15AC84672}">
      <dgm:prSet/>
      <dgm:spPr/>
      <dgm:t>
        <a:bodyPr/>
        <a:lstStyle/>
        <a:p>
          <a:endParaRPr lang="en-US"/>
        </a:p>
      </dgm:t>
    </dgm:pt>
    <dgm:pt modelId="{2E29FC75-6B57-4F35-81C7-A4FBCA15D515}">
      <dgm:prSet/>
      <dgm:spPr/>
      <dgm:t>
        <a:bodyPr/>
        <a:lstStyle/>
        <a:p>
          <a:pPr algn="just"/>
          <a:r>
            <a:rPr lang="en-GB" dirty="0"/>
            <a:t>I really enjoyed this project because it was based on a real-life issue. Also I could present the data science tools that could convince business investors to see the traffic problem and realise that data analysis can support ideas to real-life issues that some people are not able to see.</a:t>
          </a:r>
        </a:p>
        <a:p>
          <a:pPr algn="just">
            <a:buFont typeface="Times New Roman" panose="02020603050405020304" pitchFamily="18" charset="0"/>
            <a:buChar char="•"/>
          </a:pPr>
          <a:r>
            <a:rPr lang="en-GB" dirty="0"/>
            <a:t>Thank you</a:t>
          </a:r>
        </a:p>
        <a:p>
          <a:pPr algn="just">
            <a:buFont typeface="Times New Roman" panose="02020603050405020304" pitchFamily="18" charset="0"/>
            <a:buChar char="•"/>
          </a:pPr>
          <a:r>
            <a:rPr lang="en-GB" dirty="0"/>
            <a:t>Diego Alves</a:t>
          </a:r>
          <a:endParaRPr lang="en-US" dirty="0">
            <a:latin typeface="Times New Roman" panose="02020603050405020304" pitchFamily="18" charset="0"/>
            <a:cs typeface="Times New Roman" panose="02020603050405020304" pitchFamily="18" charset="0"/>
          </a:endParaRPr>
        </a:p>
      </dgm:t>
    </dgm:pt>
    <dgm:pt modelId="{F766C7AA-A09A-4425-AFC9-7E2990EFAD7B}" type="parTrans" cxnId="{7A2034D9-FC84-4F1F-A8AA-F787BB94E443}">
      <dgm:prSet/>
      <dgm:spPr/>
      <dgm:t>
        <a:bodyPr/>
        <a:lstStyle/>
        <a:p>
          <a:endParaRPr lang="en-US" sz="1400"/>
        </a:p>
      </dgm:t>
    </dgm:pt>
    <dgm:pt modelId="{9BCA834B-B41A-4550-A2B5-76B994BD18FB}" type="sibTrans" cxnId="{7A2034D9-FC84-4F1F-A8AA-F787BB94E443}">
      <dgm:prSet/>
      <dgm:spPr/>
      <dgm:t>
        <a:bodyPr/>
        <a:lstStyle/>
        <a:p>
          <a:endParaRPr lang="en-US"/>
        </a:p>
      </dgm:t>
    </dgm:pt>
    <dgm:pt modelId="{6D515637-12C5-46C1-8EAE-2F14D7C94955}" type="pres">
      <dgm:prSet presAssocID="{A514D327-D29A-4FDD-9209-D8D83472D61E}" presName="vert0" presStyleCnt="0">
        <dgm:presLayoutVars>
          <dgm:dir/>
          <dgm:animOne val="branch"/>
          <dgm:animLvl val="lvl"/>
        </dgm:presLayoutVars>
      </dgm:prSet>
      <dgm:spPr/>
    </dgm:pt>
    <dgm:pt modelId="{0DFA2FD7-5C86-4799-AAED-EA49E256F7F9}" type="pres">
      <dgm:prSet presAssocID="{637A89CE-CC93-408C-88FB-5BCB99E22EAD}" presName="thickLine" presStyleLbl="alignNode1" presStyleIdx="0" presStyleCnt="2"/>
      <dgm:spPr/>
    </dgm:pt>
    <dgm:pt modelId="{2680F10B-09B6-4A04-A0DE-E94DA1F144BB}" type="pres">
      <dgm:prSet presAssocID="{637A89CE-CC93-408C-88FB-5BCB99E22EAD}" presName="horz1" presStyleCnt="0"/>
      <dgm:spPr/>
    </dgm:pt>
    <dgm:pt modelId="{CCC90E94-54EA-4DC8-B3D9-6EA5C935ABA8}" type="pres">
      <dgm:prSet presAssocID="{637A89CE-CC93-408C-88FB-5BCB99E22EAD}" presName="tx1" presStyleLbl="revTx" presStyleIdx="0" presStyleCnt="2"/>
      <dgm:spPr/>
    </dgm:pt>
    <dgm:pt modelId="{E267E631-2E0B-4155-A26E-58703107617B}" type="pres">
      <dgm:prSet presAssocID="{637A89CE-CC93-408C-88FB-5BCB99E22EAD}" presName="vert1" presStyleCnt="0"/>
      <dgm:spPr/>
    </dgm:pt>
    <dgm:pt modelId="{15C6BDE8-490F-4F57-8FFB-5C17A5A411FB}" type="pres">
      <dgm:prSet presAssocID="{2E29FC75-6B57-4F35-81C7-A4FBCA15D515}" presName="thickLine" presStyleLbl="alignNode1" presStyleIdx="1" presStyleCnt="2"/>
      <dgm:spPr/>
    </dgm:pt>
    <dgm:pt modelId="{8F235DA8-8035-4A37-A6E7-72D4C28DE6FD}" type="pres">
      <dgm:prSet presAssocID="{2E29FC75-6B57-4F35-81C7-A4FBCA15D515}" presName="horz1" presStyleCnt="0"/>
      <dgm:spPr/>
    </dgm:pt>
    <dgm:pt modelId="{AA9D72FF-4DAA-4B82-ABC7-3697C7D4B3D9}" type="pres">
      <dgm:prSet presAssocID="{2E29FC75-6B57-4F35-81C7-A4FBCA15D515}" presName="tx1" presStyleLbl="revTx" presStyleIdx="1" presStyleCnt="2"/>
      <dgm:spPr/>
    </dgm:pt>
    <dgm:pt modelId="{DD2B592A-5C12-424F-AA90-03DA00DD2E1F}" type="pres">
      <dgm:prSet presAssocID="{2E29FC75-6B57-4F35-81C7-A4FBCA15D515}" presName="vert1" presStyleCnt="0"/>
      <dgm:spPr/>
    </dgm:pt>
  </dgm:ptLst>
  <dgm:cxnLst>
    <dgm:cxn modelId="{0F0FBF32-B2FC-48B8-ADE1-EE458A6E1CF5}" type="presOf" srcId="{2E29FC75-6B57-4F35-81C7-A4FBCA15D515}" destId="{AA9D72FF-4DAA-4B82-ABC7-3697C7D4B3D9}" srcOrd="0" destOrd="0" presId="urn:microsoft.com/office/officeart/2008/layout/LinedList"/>
    <dgm:cxn modelId="{8EC0CA41-96BC-4FE9-A1BC-E27C15B08499}" type="presOf" srcId="{A514D327-D29A-4FDD-9209-D8D83472D61E}" destId="{6D515637-12C5-46C1-8EAE-2F14D7C94955}" srcOrd="0" destOrd="0" presId="urn:microsoft.com/office/officeart/2008/layout/LinedList"/>
    <dgm:cxn modelId="{7A2034D9-FC84-4F1F-A8AA-F787BB94E443}" srcId="{A514D327-D29A-4FDD-9209-D8D83472D61E}" destId="{2E29FC75-6B57-4F35-81C7-A4FBCA15D515}" srcOrd="1" destOrd="0" parTransId="{F766C7AA-A09A-4425-AFC9-7E2990EFAD7B}" sibTransId="{9BCA834B-B41A-4550-A2B5-76B994BD18FB}"/>
    <dgm:cxn modelId="{A434F2DB-56C2-46AD-AD6B-3CA96F8C9538}" type="presOf" srcId="{637A89CE-CC93-408C-88FB-5BCB99E22EAD}" destId="{CCC90E94-54EA-4DC8-B3D9-6EA5C935ABA8}" srcOrd="0" destOrd="0" presId="urn:microsoft.com/office/officeart/2008/layout/LinedList"/>
    <dgm:cxn modelId="{7778CCE6-5DEE-454F-9B81-2EC15AC84672}" srcId="{A514D327-D29A-4FDD-9209-D8D83472D61E}" destId="{637A89CE-CC93-408C-88FB-5BCB99E22EAD}" srcOrd="0" destOrd="0" parTransId="{51229F2D-1667-47C4-8A94-359FC4C04BD0}" sibTransId="{C28F6821-D68C-4B3F-A3F3-7FF9B4F2367A}"/>
    <dgm:cxn modelId="{2D087E1E-E123-48B0-AC5A-784277EA09BE}" type="presParOf" srcId="{6D515637-12C5-46C1-8EAE-2F14D7C94955}" destId="{0DFA2FD7-5C86-4799-AAED-EA49E256F7F9}" srcOrd="0" destOrd="0" presId="urn:microsoft.com/office/officeart/2008/layout/LinedList"/>
    <dgm:cxn modelId="{F3D8219F-85A3-45EA-A17B-22A6DC8DEED0}" type="presParOf" srcId="{6D515637-12C5-46C1-8EAE-2F14D7C94955}" destId="{2680F10B-09B6-4A04-A0DE-E94DA1F144BB}" srcOrd="1" destOrd="0" presId="urn:microsoft.com/office/officeart/2008/layout/LinedList"/>
    <dgm:cxn modelId="{5A9587CB-D0F9-4885-A219-0D50FD9EF6C0}" type="presParOf" srcId="{2680F10B-09B6-4A04-A0DE-E94DA1F144BB}" destId="{CCC90E94-54EA-4DC8-B3D9-6EA5C935ABA8}" srcOrd="0" destOrd="0" presId="urn:microsoft.com/office/officeart/2008/layout/LinedList"/>
    <dgm:cxn modelId="{BC32A154-E415-4DBF-BC4D-2997DD6FC116}" type="presParOf" srcId="{2680F10B-09B6-4A04-A0DE-E94DA1F144BB}" destId="{E267E631-2E0B-4155-A26E-58703107617B}" srcOrd="1" destOrd="0" presId="urn:microsoft.com/office/officeart/2008/layout/LinedList"/>
    <dgm:cxn modelId="{059606D0-9D66-4408-8476-545A79A60239}" type="presParOf" srcId="{6D515637-12C5-46C1-8EAE-2F14D7C94955}" destId="{15C6BDE8-490F-4F57-8FFB-5C17A5A411FB}" srcOrd="2" destOrd="0" presId="urn:microsoft.com/office/officeart/2008/layout/LinedList"/>
    <dgm:cxn modelId="{0864464C-0E2E-4655-BBEE-43C7A75F470B}" type="presParOf" srcId="{6D515637-12C5-46C1-8EAE-2F14D7C94955}" destId="{8F235DA8-8035-4A37-A6E7-72D4C28DE6FD}" srcOrd="3" destOrd="0" presId="urn:microsoft.com/office/officeart/2008/layout/LinedList"/>
    <dgm:cxn modelId="{36813775-C8A4-435D-BA3E-5CEB7EC9A17F}" type="presParOf" srcId="{8F235DA8-8035-4A37-A6E7-72D4C28DE6FD}" destId="{AA9D72FF-4DAA-4B82-ABC7-3697C7D4B3D9}" srcOrd="0" destOrd="0" presId="urn:microsoft.com/office/officeart/2008/layout/LinedList"/>
    <dgm:cxn modelId="{0B21EC48-82E1-41D0-A0C6-D7A843205491}" type="presParOf" srcId="{8F235DA8-8035-4A37-A6E7-72D4C28DE6FD}" destId="{DD2B592A-5C12-424F-AA90-03DA00DD2E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E399C-CAB9-4B54-88F2-43F89DAE457F}">
      <dsp:nvSpPr>
        <dsp:cNvPr id="0" name=""/>
        <dsp:cNvSpPr/>
      </dsp:nvSpPr>
      <dsp:spPr>
        <a:xfrm>
          <a:off x="1062241" y="268624"/>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CA193-445E-49C4-ABCA-E9EEF365B16D}">
      <dsp:nvSpPr>
        <dsp:cNvPr id="0" name=""/>
        <dsp:cNvSpPr/>
      </dsp:nvSpPr>
      <dsp:spPr>
        <a:xfrm>
          <a:off x="1296241" y="50262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A4811C-DA2C-48B8-BF79-24BD7EFEFB3B}">
      <dsp:nvSpPr>
        <dsp:cNvPr id="0" name=""/>
        <dsp:cNvSpPr/>
      </dsp:nvSpPr>
      <dsp:spPr>
        <a:xfrm>
          <a:off x="711241" y="17086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b="1" kern="1200" dirty="0">
              <a:latin typeface="Times New Roman" panose="02020603050405020304" pitchFamily="18" charset="0"/>
              <a:cs typeface="Times New Roman" panose="02020603050405020304" pitchFamily="18" charset="0"/>
            </a:rPr>
            <a:t>Project Miles Stone</a:t>
          </a:r>
          <a:endParaRPr lang="en-US" sz="1700" kern="1200" dirty="0">
            <a:latin typeface="Times New Roman" panose="02020603050405020304" pitchFamily="18" charset="0"/>
            <a:cs typeface="Times New Roman" panose="02020603050405020304" pitchFamily="18" charset="0"/>
          </a:endParaRPr>
        </a:p>
      </dsp:txBody>
      <dsp:txXfrm>
        <a:off x="711241" y="1708624"/>
        <a:ext cx="1800000" cy="720000"/>
      </dsp:txXfrm>
    </dsp:sp>
    <dsp:sp modelId="{82996CC2-EC5B-4711-A4F4-ED8749F42F8D}">
      <dsp:nvSpPr>
        <dsp:cNvPr id="0" name=""/>
        <dsp:cNvSpPr/>
      </dsp:nvSpPr>
      <dsp:spPr>
        <a:xfrm>
          <a:off x="3177241" y="268624"/>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3664F-6FA3-47CB-AD3C-DAC98052B109}">
      <dsp:nvSpPr>
        <dsp:cNvPr id="0" name=""/>
        <dsp:cNvSpPr/>
      </dsp:nvSpPr>
      <dsp:spPr>
        <a:xfrm>
          <a:off x="3411241" y="50262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B090FE-1EDD-47FB-B44A-3E62BF0C4ADC}">
      <dsp:nvSpPr>
        <dsp:cNvPr id="0" name=""/>
        <dsp:cNvSpPr/>
      </dsp:nvSpPr>
      <dsp:spPr>
        <a:xfrm>
          <a:off x="2826241" y="17086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b="1" kern="1200" dirty="0">
              <a:latin typeface="Times New Roman" panose="02020603050405020304" pitchFamily="18" charset="0"/>
              <a:cs typeface="Times New Roman" panose="02020603050405020304" pitchFamily="18" charset="0"/>
            </a:rPr>
            <a:t>Introduction</a:t>
          </a:r>
          <a:endParaRPr lang="en-US" sz="1700" kern="1200" dirty="0">
            <a:latin typeface="Times New Roman" panose="02020603050405020304" pitchFamily="18" charset="0"/>
            <a:cs typeface="Times New Roman" panose="02020603050405020304" pitchFamily="18" charset="0"/>
          </a:endParaRPr>
        </a:p>
      </dsp:txBody>
      <dsp:txXfrm>
        <a:off x="2826241" y="1708624"/>
        <a:ext cx="1800000" cy="720000"/>
      </dsp:txXfrm>
    </dsp:sp>
    <dsp:sp modelId="{F17D47E1-ABC1-4051-AFB9-B0D527A3324A}">
      <dsp:nvSpPr>
        <dsp:cNvPr id="0" name=""/>
        <dsp:cNvSpPr/>
      </dsp:nvSpPr>
      <dsp:spPr>
        <a:xfrm>
          <a:off x="5292241" y="268624"/>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E4F610-0B20-49B5-894C-98F779102F8D}">
      <dsp:nvSpPr>
        <dsp:cNvPr id="0" name=""/>
        <dsp:cNvSpPr/>
      </dsp:nvSpPr>
      <dsp:spPr>
        <a:xfrm>
          <a:off x="5526241" y="50262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D334CA-7CF0-4529-8BFD-407BFE27D839}">
      <dsp:nvSpPr>
        <dsp:cNvPr id="0" name=""/>
        <dsp:cNvSpPr/>
      </dsp:nvSpPr>
      <dsp:spPr>
        <a:xfrm>
          <a:off x="4941241" y="17086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b="1" kern="1200" dirty="0">
              <a:latin typeface="Times New Roman" panose="02020603050405020304" pitchFamily="18" charset="0"/>
              <a:cs typeface="Times New Roman" panose="02020603050405020304" pitchFamily="18" charset="0"/>
            </a:rPr>
            <a:t>Research Aim</a:t>
          </a:r>
          <a:endParaRPr lang="en-US" sz="1700" kern="1200" dirty="0">
            <a:latin typeface="Times New Roman" panose="02020603050405020304" pitchFamily="18" charset="0"/>
            <a:cs typeface="Times New Roman" panose="02020603050405020304" pitchFamily="18" charset="0"/>
          </a:endParaRPr>
        </a:p>
      </dsp:txBody>
      <dsp:txXfrm>
        <a:off x="4941241" y="1708624"/>
        <a:ext cx="1800000" cy="720000"/>
      </dsp:txXfrm>
    </dsp:sp>
    <dsp:sp modelId="{EBE4FA68-9414-4839-8F3A-FEF859472CCA}">
      <dsp:nvSpPr>
        <dsp:cNvPr id="0" name=""/>
        <dsp:cNvSpPr/>
      </dsp:nvSpPr>
      <dsp:spPr>
        <a:xfrm>
          <a:off x="7407241" y="268624"/>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CC884-2043-4303-AC6E-835E84269F71}">
      <dsp:nvSpPr>
        <dsp:cNvPr id="0" name=""/>
        <dsp:cNvSpPr/>
      </dsp:nvSpPr>
      <dsp:spPr>
        <a:xfrm>
          <a:off x="7641241" y="50262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F0F911-EC27-49CB-8855-372B58E52226}">
      <dsp:nvSpPr>
        <dsp:cNvPr id="0" name=""/>
        <dsp:cNvSpPr/>
      </dsp:nvSpPr>
      <dsp:spPr>
        <a:xfrm>
          <a:off x="7056241" y="17086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b="1" kern="1200" dirty="0">
              <a:latin typeface="Times New Roman" panose="02020603050405020304" pitchFamily="18" charset="0"/>
              <a:cs typeface="Times New Roman" panose="02020603050405020304" pitchFamily="18" charset="0"/>
            </a:rPr>
            <a:t>Research Objectives </a:t>
          </a:r>
          <a:endParaRPr lang="en-US" sz="1700" kern="1200" dirty="0">
            <a:latin typeface="Times New Roman" panose="02020603050405020304" pitchFamily="18" charset="0"/>
            <a:cs typeface="Times New Roman" panose="02020603050405020304" pitchFamily="18" charset="0"/>
          </a:endParaRPr>
        </a:p>
      </dsp:txBody>
      <dsp:txXfrm>
        <a:off x="7056241" y="1708624"/>
        <a:ext cx="1800000" cy="720000"/>
      </dsp:txXfrm>
    </dsp:sp>
    <dsp:sp modelId="{13698E41-3B8D-4AF6-8FBA-565CFB93890E}">
      <dsp:nvSpPr>
        <dsp:cNvPr id="0" name=""/>
        <dsp:cNvSpPr/>
      </dsp:nvSpPr>
      <dsp:spPr>
        <a:xfrm>
          <a:off x="9522241" y="268624"/>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66663-59F9-45A5-89DC-64737A7A6A8A}">
      <dsp:nvSpPr>
        <dsp:cNvPr id="0" name=""/>
        <dsp:cNvSpPr/>
      </dsp:nvSpPr>
      <dsp:spPr>
        <a:xfrm>
          <a:off x="9756241" y="50262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7B5CE0-C6FF-45EE-BF80-383B35795101}">
      <dsp:nvSpPr>
        <dsp:cNvPr id="0" name=""/>
        <dsp:cNvSpPr/>
      </dsp:nvSpPr>
      <dsp:spPr>
        <a:xfrm>
          <a:off x="9171241" y="17086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b="1" kern="1200" dirty="0">
              <a:latin typeface="Times New Roman" panose="02020603050405020304" pitchFamily="18" charset="0"/>
              <a:cs typeface="Times New Roman" panose="02020603050405020304" pitchFamily="18" charset="0"/>
            </a:rPr>
            <a:t>Research Methodology</a:t>
          </a:r>
          <a:endParaRPr lang="en-US" sz="1700" kern="1200" dirty="0">
            <a:latin typeface="Times New Roman" panose="02020603050405020304" pitchFamily="18" charset="0"/>
            <a:cs typeface="Times New Roman" panose="02020603050405020304" pitchFamily="18" charset="0"/>
          </a:endParaRPr>
        </a:p>
      </dsp:txBody>
      <dsp:txXfrm>
        <a:off x="9171241" y="1708624"/>
        <a:ext cx="1800000" cy="720000"/>
      </dsp:txXfrm>
    </dsp:sp>
    <dsp:sp modelId="{98878D15-62FE-4682-90DF-D17EF13AB13F}">
      <dsp:nvSpPr>
        <dsp:cNvPr id="0" name=""/>
        <dsp:cNvSpPr/>
      </dsp:nvSpPr>
      <dsp:spPr>
        <a:xfrm>
          <a:off x="3177241" y="2878624"/>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569B1B-B103-4067-A88F-77F2D6A8D494}">
      <dsp:nvSpPr>
        <dsp:cNvPr id="0" name=""/>
        <dsp:cNvSpPr/>
      </dsp:nvSpPr>
      <dsp:spPr>
        <a:xfrm>
          <a:off x="3411241" y="3112624"/>
          <a:ext cx="630000" cy="63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C5BA25-40EA-4A0D-BCC9-F90D3CFA2136}">
      <dsp:nvSpPr>
        <dsp:cNvPr id="0" name=""/>
        <dsp:cNvSpPr/>
      </dsp:nvSpPr>
      <dsp:spPr>
        <a:xfrm>
          <a:off x="2826241" y="43186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b="1" kern="1200" dirty="0">
              <a:latin typeface="Times New Roman" panose="02020603050405020304" pitchFamily="18" charset="0"/>
              <a:cs typeface="Times New Roman" panose="02020603050405020304" pitchFamily="18" charset="0"/>
            </a:rPr>
            <a:t>Demo</a:t>
          </a:r>
          <a:endParaRPr lang="en-US" sz="1700" kern="1200" dirty="0">
            <a:latin typeface="Times New Roman" panose="02020603050405020304" pitchFamily="18" charset="0"/>
            <a:cs typeface="Times New Roman" panose="02020603050405020304" pitchFamily="18" charset="0"/>
          </a:endParaRPr>
        </a:p>
      </dsp:txBody>
      <dsp:txXfrm>
        <a:off x="2826241" y="4318624"/>
        <a:ext cx="1800000" cy="720000"/>
      </dsp:txXfrm>
    </dsp:sp>
    <dsp:sp modelId="{C02D3E12-517C-484F-8CD3-74021B1C781E}">
      <dsp:nvSpPr>
        <dsp:cNvPr id="0" name=""/>
        <dsp:cNvSpPr/>
      </dsp:nvSpPr>
      <dsp:spPr>
        <a:xfrm>
          <a:off x="5292241" y="2878624"/>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FB5E50-D18C-4CD3-8362-7E7009735B27}">
      <dsp:nvSpPr>
        <dsp:cNvPr id="0" name=""/>
        <dsp:cNvSpPr/>
      </dsp:nvSpPr>
      <dsp:spPr>
        <a:xfrm>
          <a:off x="5526241" y="3112624"/>
          <a:ext cx="630000" cy="63000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F5E9AC-02BF-4CFA-A1D1-7CECD7C30B31}">
      <dsp:nvSpPr>
        <dsp:cNvPr id="0" name=""/>
        <dsp:cNvSpPr/>
      </dsp:nvSpPr>
      <dsp:spPr>
        <a:xfrm>
          <a:off x="4941241" y="43186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b="1" kern="1200" dirty="0">
              <a:latin typeface="Times New Roman" panose="02020603050405020304" pitchFamily="18" charset="0"/>
              <a:cs typeface="Times New Roman" panose="02020603050405020304" pitchFamily="18" charset="0"/>
            </a:rPr>
            <a:t>Future Works</a:t>
          </a:r>
          <a:endParaRPr lang="en-US" sz="1700" kern="1200" dirty="0">
            <a:latin typeface="Times New Roman" panose="02020603050405020304" pitchFamily="18" charset="0"/>
            <a:cs typeface="Times New Roman" panose="02020603050405020304" pitchFamily="18" charset="0"/>
          </a:endParaRPr>
        </a:p>
      </dsp:txBody>
      <dsp:txXfrm>
        <a:off x="4941241" y="4318624"/>
        <a:ext cx="1800000" cy="720000"/>
      </dsp:txXfrm>
    </dsp:sp>
    <dsp:sp modelId="{F636BFF0-1D74-43D4-9BB6-E09FBEC656C5}">
      <dsp:nvSpPr>
        <dsp:cNvPr id="0" name=""/>
        <dsp:cNvSpPr/>
      </dsp:nvSpPr>
      <dsp:spPr>
        <a:xfrm>
          <a:off x="7407241" y="2878624"/>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6FBBFA-69E4-484F-9893-DD357CF0FD97}">
      <dsp:nvSpPr>
        <dsp:cNvPr id="0" name=""/>
        <dsp:cNvSpPr/>
      </dsp:nvSpPr>
      <dsp:spPr>
        <a:xfrm>
          <a:off x="7641241" y="3112624"/>
          <a:ext cx="630000" cy="63000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070CA2-EEB1-4273-8B9E-1D2E35EF41BF}">
      <dsp:nvSpPr>
        <dsp:cNvPr id="0" name=""/>
        <dsp:cNvSpPr/>
      </dsp:nvSpPr>
      <dsp:spPr>
        <a:xfrm>
          <a:off x="7056241" y="431862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GB" sz="1700" b="1" kern="1200" dirty="0">
              <a:latin typeface="Times New Roman" panose="02020603050405020304" pitchFamily="18" charset="0"/>
              <a:cs typeface="Times New Roman" panose="02020603050405020304" pitchFamily="18" charset="0"/>
            </a:rPr>
            <a:t>Conclusion</a:t>
          </a:r>
          <a:endParaRPr lang="en-US" sz="1700" kern="1200" dirty="0">
            <a:latin typeface="Times New Roman" panose="02020603050405020304" pitchFamily="18" charset="0"/>
            <a:cs typeface="Times New Roman" panose="02020603050405020304" pitchFamily="18" charset="0"/>
          </a:endParaRPr>
        </a:p>
      </dsp:txBody>
      <dsp:txXfrm>
        <a:off x="7056241" y="4318624"/>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A2FD7-5C86-4799-AAED-EA49E256F7F9}">
      <dsp:nvSpPr>
        <dsp:cNvPr id="0" name=""/>
        <dsp:cNvSpPr/>
      </dsp:nvSpPr>
      <dsp:spPr>
        <a:xfrm>
          <a:off x="0" y="0"/>
          <a:ext cx="1154600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C90E94-54EA-4DC8-B3D9-6EA5C935ABA8}">
      <dsp:nvSpPr>
        <dsp:cNvPr id="0" name=""/>
        <dsp:cNvSpPr/>
      </dsp:nvSpPr>
      <dsp:spPr>
        <a:xfrm>
          <a:off x="0" y="0"/>
          <a:ext cx="11546006" cy="2410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GB" sz="2300" kern="1200" dirty="0"/>
            <a:t>Data Science is changing the way information can be processed. The tools and techniques provided by the discipline have many advantages, such as mining information. The traffic example used in this project is one them. A simple analysis can make a significant change. Take for instance the passenger vans as an example. We have the data and the software tools to prove the concept that traffic and pollution could be decreased. </a:t>
          </a:r>
          <a:endParaRPr lang="en-US" sz="2300" kern="1200" dirty="0">
            <a:latin typeface="Times New Roman" panose="02020603050405020304" pitchFamily="18" charset="0"/>
            <a:cs typeface="Times New Roman" panose="02020603050405020304" pitchFamily="18" charset="0"/>
          </a:endParaRPr>
        </a:p>
      </dsp:txBody>
      <dsp:txXfrm>
        <a:off x="0" y="0"/>
        <a:ext cx="11546006" cy="2410417"/>
      </dsp:txXfrm>
    </dsp:sp>
    <dsp:sp modelId="{15C6BDE8-490F-4F57-8FFB-5C17A5A411FB}">
      <dsp:nvSpPr>
        <dsp:cNvPr id="0" name=""/>
        <dsp:cNvSpPr/>
      </dsp:nvSpPr>
      <dsp:spPr>
        <a:xfrm>
          <a:off x="0" y="2410417"/>
          <a:ext cx="11546006" cy="0"/>
        </a:xfrm>
        <a:prstGeom prst="line">
          <a:avLst/>
        </a:prstGeom>
        <a:solidFill>
          <a:schemeClr val="accent2">
            <a:hueOff val="6366461"/>
            <a:satOff val="10800"/>
            <a:lumOff val="-392"/>
            <a:alphaOff val="0"/>
          </a:schemeClr>
        </a:solidFill>
        <a:ln w="12700" cap="flat" cmpd="sng" algn="ctr">
          <a:solidFill>
            <a:schemeClr val="accent2">
              <a:hueOff val="6366461"/>
              <a:satOff val="10800"/>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9D72FF-4DAA-4B82-ABC7-3697C7D4B3D9}">
      <dsp:nvSpPr>
        <dsp:cNvPr id="0" name=""/>
        <dsp:cNvSpPr/>
      </dsp:nvSpPr>
      <dsp:spPr>
        <a:xfrm>
          <a:off x="0" y="2410417"/>
          <a:ext cx="11546006" cy="2410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just" defTabSz="1022350">
            <a:lnSpc>
              <a:spcPct val="90000"/>
            </a:lnSpc>
            <a:spcBef>
              <a:spcPct val="0"/>
            </a:spcBef>
            <a:spcAft>
              <a:spcPct val="35000"/>
            </a:spcAft>
            <a:buNone/>
          </a:pPr>
          <a:r>
            <a:rPr lang="en-GB" sz="2300" kern="1200" dirty="0"/>
            <a:t>I really enjoyed this project because it was based on a real-life issue. Also I could present the data science tools that could convince business investors to see the traffic problem and realise that data analysis can support ideas to real-life issues that some people are not able to see.</a:t>
          </a:r>
        </a:p>
        <a:p>
          <a:pPr marL="0" lvl="0" indent="0" algn="just" defTabSz="1022350">
            <a:lnSpc>
              <a:spcPct val="90000"/>
            </a:lnSpc>
            <a:spcBef>
              <a:spcPct val="0"/>
            </a:spcBef>
            <a:spcAft>
              <a:spcPct val="35000"/>
            </a:spcAft>
            <a:buFont typeface="Times New Roman" panose="02020603050405020304" pitchFamily="18" charset="0"/>
            <a:buNone/>
          </a:pPr>
          <a:r>
            <a:rPr lang="en-GB" sz="2300" kern="1200" dirty="0"/>
            <a:t>Thank you</a:t>
          </a:r>
        </a:p>
        <a:p>
          <a:pPr marL="0" lvl="0" indent="0" algn="just" defTabSz="1022350">
            <a:lnSpc>
              <a:spcPct val="90000"/>
            </a:lnSpc>
            <a:spcBef>
              <a:spcPct val="0"/>
            </a:spcBef>
            <a:spcAft>
              <a:spcPct val="35000"/>
            </a:spcAft>
            <a:buFont typeface="Times New Roman" panose="02020603050405020304" pitchFamily="18" charset="0"/>
            <a:buNone/>
          </a:pPr>
          <a:r>
            <a:rPr lang="en-GB" sz="2300" kern="1200" dirty="0"/>
            <a:t>Diego Alves</a:t>
          </a:r>
          <a:endParaRPr lang="en-US" sz="2300" kern="1200" dirty="0">
            <a:latin typeface="Times New Roman" panose="02020603050405020304" pitchFamily="18" charset="0"/>
            <a:cs typeface="Times New Roman" panose="02020603050405020304" pitchFamily="18" charset="0"/>
          </a:endParaRPr>
        </a:p>
      </dsp:txBody>
      <dsp:txXfrm>
        <a:off x="0" y="2410417"/>
        <a:ext cx="11546006" cy="241041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328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4146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041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7910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0484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096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752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06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675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084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1/17/2020</a:t>
            </a:fld>
            <a:endParaRPr lang="en-US" dirty="0"/>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2074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1/17/2020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363217"/>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london and kent traffic">
            <a:extLst>
              <a:ext uri="{FF2B5EF4-FFF2-40B4-BE49-F238E27FC236}">
                <a16:creationId xmlns:a16="http://schemas.microsoft.com/office/drawing/2014/main" id="{AEF8DE38-9018-4F51-9C03-76F15CA550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49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22C6C9C9-83BF-4A6C-A1BF-C1735C61B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524" y="1"/>
            <a:ext cx="7295477" cy="6853457"/>
          </a:xfrm>
          <a:custGeom>
            <a:avLst/>
            <a:gdLst>
              <a:gd name="connsiteX0" fmla="*/ 2113864 w 7295477"/>
              <a:gd name="connsiteY0" fmla="*/ 0 h 6853457"/>
              <a:gd name="connsiteX1" fmla="*/ 5731689 w 7295477"/>
              <a:gd name="connsiteY1" fmla="*/ 0 h 6853457"/>
              <a:gd name="connsiteX2" fmla="*/ 5792604 w 7295477"/>
              <a:gd name="connsiteY2" fmla="*/ 31199 h 6853457"/>
              <a:gd name="connsiteX3" fmla="*/ 7277638 w 7295477"/>
              <a:gd name="connsiteY3" fmla="*/ 1446415 h 6853457"/>
              <a:gd name="connsiteX4" fmla="*/ 7295477 w 7295477"/>
              <a:gd name="connsiteY4" fmla="*/ 1478103 h 6853457"/>
              <a:gd name="connsiteX5" fmla="*/ 7295477 w 7295477"/>
              <a:gd name="connsiteY5" fmla="*/ 5482224 h 6853457"/>
              <a:gd name="connsiteX6" fmla="*/ 7195301 w 7295477"/>
              <a:gd name="connsiteY6" fmla="*/ 5644337 h 6853457"/>
              <a:gd name="connsiteX7" fmla="*/ 5956878 w 7295477"/>
              <a:gd name="connsiteY7" fmla="*/ 6835380 h 6853457"/>
              <a:gd name="connsiteX8" fmla="*/ 5925438 w 7295477"/>
              <a:gd name="connsiteY8" fmla="*/ 6853457 h 6853457"/>
              <a:gd name="connsiteX9" fmla="*/ 1920114 w 7295477"/>
              <a:gd name="connsiteY9" fmla="*/ 6853457 h 6853457"/>
              <a:gd name="connsiteX10" fmla="*/ 1888674 w 7295477"/>
              <a:gd name="connsiteY10" fmla="*/ 6835380 h 6853457"/>
              <a:gd name="connsiteX11" fmla="*/ 0 w 7295477"/>
              <a:gd name="connsiteY11" fmla="*/ 3480517 h 6853457"/>
              <a:gd name="connsiteX12" fmla="*/ 2052949 w 7295477"/>
              <a:gd name="connsiteY12" fmla="*/ 31199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95477" h="6853457">
                <a:moveTo>
                  <a:pt x="2113864" y="0"/>
                </a:moveTo>
                <a:lnTo>
                  <a:pt x="5731689" y="0"/>
                </a:lnTo>
                <a:lnTo>
                  <a:pt x="5792604" y="31199"/>
                </a:lnTo>
                <a:cubicBezTo>
                  <a:pt x="6404018" y="363339"/>
                  <a:pt x="6917255" y="853303"/>
                  <a:pt x="7277638" y="1446415"/>
                </a:cubicBezTo>
                <a:lnTo>
                  <a:pt x="7295477" y="1478103"/>
                </a:lnTo>
                <a:lnTo>
                  <a:pt x="7295477" y="5482224"/>
                </a:lnTo>
                <a:lnTo>
                  <a:pt x="7195301" y="5644337"/>
                </a:lnTo>
                <a:cubicBezTo>
                  <a:pt x="6875688" y="6126745"/>
                  <a:pt x="6452261" y="6534378"/>
                  <a:pt x="5956878" y="6835380"/>
                </a:cubicBezTo>
                <a:lnTo>
                  <a:pt x="5925438" y="6853457"/>
                </a:lnTo>
                <a:lnTo>
                  <a:pt x="1920114" y="6853457"/>
                </a:lnTo>
                <a:lnTo>
                  <a:pt x="1888674" y="6835380"/>
                </a:lnTo>
                <a:cubicBezTo>
                  <a:pt x="756370" y="6147375"/>
                  <a:pt x="0" y="4902276"/>
                  <a:pt x="0" y="3480517"/>
                </a:cubicBezTo>
                <a:cubicBezTo>
                  <a:pt x="0" y="1991056"/>
                  <a:pt x="830121" y="695479"/>
                  <a:pt x="2052949" y="31199"/>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Related image">
            <a:extLst>
              <a:ext uri="{FF2B5EF4-FFF2-40B4-BE49-F238E27FC236}">
                <a16:creationId xmlns:a16="http://schemas.microsoft.com/office/drawing/2014/main" id="{1D924150-882A-44AF-B716-999966CA4C7F}"/>
              </a:ext>
            </a:extLst>
          </p:cNvPr>
          <p:cNvPicPr/>
          <p:nvPr/>
        </p:nvPicPr>
        <p:blipFill rotWithShape="1">
          <a:blip r:embed="rId3" cstate="print">
            <a:extLst>
              <a:ext uri="{28A0092B-C50C-407E-A947-70E740481C1C}">
                <a14:useLocalDpi xmlns:a14="http://schemas.microsoft.com/office/drawing/2010/main" val="0"/>
              </a:ext>
            </a:extLst>
          </a:blip>
          <a:srcRect t="3864" r="-2" b="-2"/>
          <a:stretch/>
        </p:blipFill>
        <p:spPr bwMode="auto">
          <a:xfrm>
            <a:off x="5063089" y="1"/>
            <a:ext cx="7128913" cy="6853457"/>
          </a:xfrm>
          <a:custGeom>
            <a:avLst/>
            <a:gdLst>
              <a:gd name="connsiteX0" fmla="*/ 2343548 w 7128913"/>
              <a:gd name="connsiteY0" fmla="*/ 0 h 6853457"/>
              <a:gd name="connsiteX1" fmla="*/ 5168877 w 7128913"/>
              <a:gd name="connsiteY1" fmla="*/ 0 h 6853457"/>
              <a:gd name="connsiteX2" fmla="*/ 5218299 w 7128913"/>
              <a:gd name="connsiteY2" fmla="*/ 19487 h 6853457"/>
              <a:gd name="connsiteX3" fmla="*/ 7014769 w 7128913"/>
              <a:gd name="connsiteY3" fmla="*/ 1610837 h 6853457"/>
              <a:gd name="connsiteX4" fmla="*/ 7128913 w 7128913"/>
              <a:gd name="connsiteY4" fmla="*/ 1827198 h 6853457"/>
              <a:gd name="connsiteX5" fmla="*/ 7128913 w 7128913"/>
              <a:gd name="connsiteY5" fmla="*/ 5131581 h 6853457"/>
              <a:gd name="connsiteX6" fmla="*/ 7091067 w 7128913"/>
              <a:gd name="connsiteY6" fmla="*/ 5210750 h 6853457"/>
              <a:gd name="connsiteX7" fmla="*/ 5546646 w 7128913"/>
              <a:gd name="connsiteY7" fmla="*/ 6783375 h 6853457"/>
              <a:gd name="connsiteX8" fmla="*/ 5409811 w 7128913"/>
              <a:gd name="connsiteY8" fmla="*/ 6853457 h 6853457"/>
              <a:gd name="connsiteX9" fmla="*/ 2102613 w 7128913"/>
              <a:gd name="connsiteY9" fmla="*/ 6853457 h 6853457"/>
              <a:gd name="connsiteX10" fmla="*/ 1965779 w 7128913"/>
              <a:gd name="connsiteY10" fmla="*/ 6783375 h 6853457"/>
              <a:gd name="connsiteX11" fmla="*/ 0 w 7128913"/>
              <a:gd name="connsiteY11" fmla="*/ 3480517 h 6853457"/>
              <a:gd name="connsiteX12" fmla="*/ 2294125 w 7128913"/>
              <a:gd name="connsiteY12" fmla="*/ 19487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a:noFill/>
        </p:spPr>
      </p:pic>
    </p:spTree>
    <p:extLst>
      <p:ext uri="{BB962C8B-B14F-4D97-AF65-F5344CB8AC3E}">
        <p14:creationId xmlns:p14="http://schemas.microsoft.com/office/powerpoint/2010/main" val="461511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98B3-0AC8-4D8F-B03B-44F0AD1D2414}"/>
              </a:ext>
            </a:extLst>
          </p:cNvPr>
          <p:cNvSpPr>
            <a:spLocks noGrp="1"/>
          </p:cNvSpPr>
          <p:nvPr>
            <p:ph type="title"/>
          </p:nvPr>
        </p:nvSpPr>
        <p:spPr>
          <a:xfrm>
            <a:off x="696035" y="123278"/>
            <a:ext cx="9826389" cy="1187355"/>
          </a:xfrm>
        </p:spPr>
        <p:txBody>
          <a:bodyPr>
            <a:noAutofit/>
          </a:bodyPr>
          <a:lstStyle/>
          <a:p>
            <a:pPr>
              <a:lnSpc>
                <a:spcPct val="150000"/>
              </a:lnSpc>
            </a:pPr>
            <a:r>
              <a:rPr lang="en-GB" b="1" dirty="0">
                <a:latin typeface="Times New Roman" panose="02020603050405020304" pitchFamily="18" charset="0"/>
                <a:cs typeface="Times New Roman" panose="02020603050405020304" pitchFamily="18" charset="0"/>
              </a:rPr>
              <a:t>Research Objectives 2.1</a:t>
            </a:r>
            <a:r>
              <a:rPr lang="en-GB" sz="3600" dirty="0">
                <a:latin typeface="Times New Roman" panose="02020603050405020304" pitchFamily="18" charset="0"/>
                <a:cs typeface="Times New Roman" panose="02020603050405020304" pitchFamily="18" charset="0"/>
              </a:rPr>
              <a:t>         </a:t>
            </a:r>
            <a:br>
              <a:rPr lang="en-GB" sz="3600" dirty="0">
                <a:latin typeface="Times New Roman" panose="02020603050405020304" pitchFamily="18" charset="0"/>
                <a:cs typeface="Times New Roman" panose="02020603050405020304" pitchFamily="18" charset="0"/>
              </a:rPr>
            </a:br>
            <a:endParaRPr lang="en-GB"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F5D972-30BB-417F-9EB4-DAF11DD5A5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0501" y="1132764"/>
            <a:ext cx="10895464" cy="4954138"/>
          </a:xfrm>
          <a:prstGeom prst="rect">
            <a:avLst/>
          </a:prstGeom>
          <a:noFill/>
          <a:ln>
            <a:noFill/>
          </a:ln>
        </p:spPr>
      </p:pic>
    </p:spTree>
    <p:extLst>
      <p:ext uri="{BB962C8B-B14F-4D97-AF65-F5344CB8AC3E}">
        <p14:creationId xmlns:p14="http://schemas.microsoft.com/office/powerpoint/2010/main" val="3054105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98B3-0AC8-4D8F-B03B-44F0AD1D2414}"/>
              </a:ext>
            </a:extLst>
          </p:cNvPr>
          <p:cNvSpPr>
            <a:spLocks noGrp="1"/>
          </p:cNvSpPr>
          <p:nvPr>
            <p:ph type="title"/>
          </p:nvPr>
        </p:nvSpPr>
        <p:spPr>
          <a:xfrm>
            <a:off x="709684" y="0"/>
            <a:ext cx="10848832" cy="2060812"/>
          </a:xfrm>
        </p:spPr>
        <p:txBody>
          <a:bodyPr>
            <a:normAutofit/>
          </a:bodyPr>
          <a:lstStyle/>
          <a:p>
            <a:r>
              <a:rPr lang="en-GB" b="1" dirty="0">
                <a:latin typeface="Times New Roman" panose="02020603050405020304" pitchFamily="18" charset="0"/>
                <a:cs typeface="Times New Roman" panose="02020603050405020304" pitchFamily="18" charset="0"/>
              </a:rPr>
              <a:t>Research Objectives 3</a:t>
            </a: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                           </a:t>
            </a: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Place the project on GitHub:</a:t>
            </a:r>
          </a:p>
        </p:txBody>
      </p:sp>
      <p:pic>
        <p:nvPicPr>
          <p:cNvPr id="4" name="Picture 3" descr="A screenshot of a social media post&#10;&#10;Description automatically generated">
            <a:extLst>
              <a:ext uri="{FF2B5EF4-FFF2-40B4-BE49-F238E27FC236}">
                <a16:creationId xmlns:a16="http://schemas.microsoft.com/office/drawing/2014/main" id="{62905DE7-2D1C-4F96-BAFE-677B95D83033}"/>
              </a:ext>
            </a:extLst>
          </p:cNvPr>
          <p:cNvPicPr>
            <a:picLocks noChangeAspect="1"/>
          </p:cNvPicPr>
          <p:nvPr/>
        </p:nvPicPr>
        <p:blipFill>
          <a:blip r:embed="rId2"/>
          <a:stretch>
            <a:fillRect/>
          </a:stretch>
        </p:blipFill>
        <p:spPr>
          <a:xfrm>
            <a:off x="2995977" y="2224585"/>
            <a:ext cx="6200046" cy="4475734"/>
          </a:xfrm>
          <a:prstGeom prst="rect">
            <a:avLst/>
          </a:prstGeom>
        </p:spPr>
      </p:pic>
    </p:spTree>
    <p:extLst>
      <p:ext uri="{BB962C8B-B14F-4D97-AF65-F5344CB8AC3E}">
        <p14:creationId xmlns:p14="http://schemas.microsoft.com/office/powerpoint/2010/main" val="334826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076E-2778-4361-848B-77B7DF11EE00}"/>
              </a:ext>
            </a:extLst>
          </p:cNvPr>
          <p:cNvSpPr>
            <a:spLocks noGrp="1"/>
          </p:cNvSpPr>
          <p:nvPr>
            <p:ph type="title"/>
          </p:nvPr>
        </p:nvSpPr>
        <p:spPr>
          <a:xfrm>
            <a:off x="709684" y="0"/>
            <a:ext cx="9920785" cy="1325563"/>
          </a:xfrm>
        </p:spPr>
        <p:txBody>
          <a:bodyPr/>
          <a:lstStyle/>
          <a:p>
            <a:r>
              <a:rPr lang="en-GB" b="1" dirty="0">
                <a:latin typeface="Times New Roman" panose="02020603050405020304" pitchFamily="18" charset="0"/>
                <a:cs typeface="Times New Roman" panose="02020603050405020304" pitchFamily="18" charset="0"/>
              </a:rPr>
              <a:t>Research Methodology </a:t>
            </a:r>
          </a:p>
        </p:txBody>
      </p:sp>
      <p:pic>
        <p:nvPicPr>
          <p:cNvPr id="6" name="Picture 5" descr="Image result for Rstudio">
            <a:extLst>
              <a:ext uri="{FF2B5EF4-FFF2-40B4-BE49-F238E27FC236}">
                <a16:creationId xmlns:a16="http://schemas.microsoft.com/office/drawing/2014/main" id="{BC3EF6EC-5255-4CD4-85EB-8BA95FAE9114}"/>
              </a:ext>
            </a:extLst>
          </p:cNvPr>
          <p:cNvPicPr/>
          <p:nvPr/>
        </p:nvPicPr>
        <p:blipFill rotWithShape="1">
          <a:blip r:embed="rId2" cstate="print">
            <a:extLst>
              <a:ext uri="{28A0092B-C50C-407E-A947-70E740481C1C}">
                <a14:useLocalDpi xmlns:a14="http://schemas.microsoft.com/office/drawing/2010/main" val="0"/>
              </a:ext>
            </a:extLst>
          </a:blip>
          <a:srcRect t="28768" r="-505" b="30574"/>
          <a:stretch/>
        </p:blipFill>
        <p:spPr bwMode="auto">
          <a:xfrm>
            <a:off x="1114645" y="2473818"/>
            <a:ext cx="2700795" cy="1852521"/>
          </a:xfrm>
          <a:prstGeom prst="rect">
            <a:avLst/>
          </a:prstGeom>
          <a:noFill/>
          <a:ln>
            <a:noFill/>
          </a:ln>
          <a:extLst>
            <a:ext uri="{53640926-AAD7-44D8-BBD7-CCE9431645EC}">
              <a14:shadowObscured xmlns:a14="http://schemas.microsoft.com/office/drawing/2010/main"/>
            </a:ext>
          </a:extLst>
        </p:spPr>
      </p:pic>
      <p:pic>
        <p:nvPicPr>
          <p:cNvPr id="7" name="Picture 6" descr="Image result for tableau">
            <a:extLst>
              <a:ext uri="{FF2B5EF4-FFF2-40B4-BE49-F238E27FC236}">
                <a16:creationId xmlns:a16="http://schemas.microsoft.com/office/drawing/2014/main" id="{A9EBC90E-980D-4028-A395-B0B6825641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10493" y="2262681"/>
            <a:ext cx="2804456" cy="2268376"/>
          </a:xfrm>
          <a:prstGeom prst="rect">
            <a:avLst/>
          </a:prstGeom>
          <a:noFill/>
          <a:ln>
            <a:noFill/>
          </a:ln>
        </p:spPr>
      </p:pic>
      <p:pic>
        <p:nvPicPr>
          <p:cNvPr id="8" name="Picture 7" descr="C:\Users\Diego Alves\AppData\Local\Microsoft\Windows\INetCache\Content.MSO\DE9620D1.tmp">
            <a:extLst>
              <a:ext uri="{FF2B5EF4-FFF2-40B4-BE49-F238E27FC236}">
                <a16:creationId xmlns:a16="http://schemas.microsoft.com/office/drawing/2014/main" id="{FA099100-A82F-421F-89B5-F097D56B1B9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113254" y="2262681"/>
            <a:ext cx="3964101" cy="2063657"/>
          </a:xfrm>
          <a:prstGeom prst="rect">
            <a:avLst/>
          </a:prstGeom>
          <a:noFill/>
          <a:ln>
            <a:noFill/>
          </a:ln>
        </p:spPr>
      </p:pic>
    </p:spTree>
    <p:extLst>
      <p:ext uri="{BB962C8B-B14F-4D97-AF65-F5344CB8AC3E}">
        <p14:creationId xmlns:p14="http://schemas.microsoft.com/office/powerpoint/2010/main" val="212830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3C6745-1A35-4A2C-96C6-B01D2E63F4FF}"/>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b="1" dirty="0">
                <a:solidFill>
                  <a:schemeClr val="bg1">
                    <a:lumMod val="95000"/>
                    <a:lumOff val="5000"/>
                  </a:schemeClr>
                </a:solidFill>
                <a:latin typeface="Times New Roman" panose="02020603050405020304" pitchFamily="18" charset="0"/>
                <a:cs typeface="Times New Roman" panose="02020603050405020304" pitchFamily="18" charset="0"/>
              </a:rPr>
              <a:t>Demo</a:t>
            </a:r>
            <a:br>
              <a:rPr lang="en-US" sz="5400" b="1" dirty="0">
                <a:solidFill>
                  <a:schemeClr val="bg1">
                    <a:lumMod val="95000"/>
                    <a:lumOff val="5000"/>
                  </a:schemeClr>
                </a:solidFill>
                <a:latin typeface="Times New Roman" panose="02020603050405020304" pitchFamily="18" charset="0"/>
                <a:cs typeface="Times New Roman" panose="02020603050405020304" pitchFamily="18" charset="0"/>
              </a:rPr>
            </a:br>
            <a:endParaRPr lang="en-US" sz="54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36314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1EE8739E-3BD1-4019-BE4D-29C491D9248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90223" y="643466"/>
            <a:ext cx="10611553" cy="5571067"/>
          </a:xfrm>
          <a:prstGeom prst="rect">
            <a:avLst/>
          </a:prstGeom>
          <a:noFill/>
        </p:spPr>
      </p:pic>
    </p:spTree>
    <p:extLst>
      <p:ext uri="{BB962C8B-B14F-4D97-AF65-F5344CB8AC3E}">
        <p14:creationId xmlns:p14="http://schemas.microsoft.com/office/powerpoint/2010/main" val="87139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A086B0-3AB0-4E1D-89E3-DFDE570F489C}"/>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49858" y="3885517"/>
            <a:ext cx="5426764" cy="2733427"/>
          </a:xfrm>
          <a:prstGeom prst="rect">
            <a:avLst/>
          </a:prstGeom>
          <a:noFill/>
        </p:spPr>
      </p:pic>
      <p:pic>
        <p:nvPicPr>
          <p:cNvPr id="4" name="Picture 3">
            <a:extLst>
              <a:ext uri="{FF2B5EF4-FFF2-40B4-BE49-F238E27FC236}">
                <a16:creationId xmlns:a16="http://schemas.microsoft.com/office/drawing/2014/main" id="{FCB51CB4-8818-48A5-A6E0-28C6A6572080}"/>
              </a:ext>
            </a:extLst>
          </p:cNvPr>
          <p:cNvPicPr/>
          <p:nvPr/>
        </p:nvPicPr>
        <p:blipFill rotWithShape="1">
          <a:blip r:embed="rId3">
            <a:extLst>
              <a:ext uri="{28A0092B-C50C-407E-A947-70E740481C1C}">
                <a14:useLocalDpi xmlns:a14="http://schemas.microsoft.com/office/drawing/2010/main" val="0"/>
              </a:ext>
            </a:extLst>
          </a:blip>
          <a:srcRect t="30494" r="1049"/>
          <a:stretch/>
        </p:blipFill>
        <p:spPr bwMode="auto">
          <a:xfrm>
            <a:off x="349858" y="321734"/>
            <a:ext cx="5426764" cy="2557944"/>
          </a:xfrm>
          <a:prstGeom prst="rect">
            <a:avLst/>
          </a:prstGeom>
          <a:noFill/>
          <a:extLst>
            <a:ext uri="{53640926-AAD7-44D8-BBD7-CCE9431645EC}">
              <a14:shadowObscured xmlns:a14="http://schemas.microsoft.com/office/drawing/2010/main"/>
            </a:ext>
          </a:extLst>
        </p:spPr>
      </p:pic>
      <p:sp>
        <p:nvSpPr>
          <p:cNvPr id="39" name="Rectangle 10">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2">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A07EBAD-9981-4BCE-9549-246A9FBC234A}"/>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805894" y="321734"/>
            <a:ext cx="4431043" cy="6069922"/>
          </a:xfrm>
          <a:prstGeom prst="rect">
            <a:avLst/>
          </a:prstGeom>
          <a:noFill/>
        </p:spPr>
      </p:pic>
    </p:spTree>
    <p:extLst>
      <p:ext uri="{BB962C8B-B14F-4D97-AF65-F5344CB8AC3E}">
        <p14:creationId xmlns:p14="http://schemas.microsoft.com/office/powerpoint/2010/main" val="180887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7B30-45EA-4215-99B4-881425BB823E}"/>
              </a:ext>
            </a:extLst>
          </p:cNvPr>
          <p:cNvSpPr>
            <a:spLocks noGrp="1"/>
          </p:cNvSpPr>
          <p:nvPr>
            <p:ph type="title"/>
          </p:nvPr>
        </p:nvSpPr>
        <p:spPr>
          <a:xfrm>
            <a:off x="682388" y="0"/>
            <a:ext cx="9109881" cy="1325563"/>
          </a:xfrm>
        </p:spPr>
        <p:txBody>
          <a:bodyPr/>
          <a:lstStyle/>
          <a:p>
            <a:r>
              <a:rPr lang="en-GB" b="1"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5B281882-151B-482A-BFC2-261CFF37978F}"/>
              </a:ext>
            </a:extLst>
          </p:cNvPr>
          <p:cNvSpPr>
            <a:spLocks noGrp="1"/>
          </p:cNvSpPr>
          <p:nvPr>
            <p:ph idx="1"/>
          </p:nvPr>
        </p:nvSpPr>
        <p:spPr>
          <a:xfrm>
            <a:off x="682388" y="1566318"/>
            <a:ext cx="10515600" cy="4351338"/>
          </a:xfrm>
        </p:spPr>
        <p:txBody>
          <a:bodyPr>
            <a:normAutofit lnSpcReduction="10000"/>
          </a:bodyPr>
          <a:lstStyle/>
          <a:p>
            <a:pPr>
              <a:lnSpc>
                <a:spcPct val="150000"/>
              </a:lnSpc>
            </a:pPr>
            <a:r>
              <a:rPr lang="en-GB" dirty="0">
                <a:latin typeface="Times New Roman" panose="02020603050405020304" pitchFamily="18" charset="0"/>
                <a:cs typeface="Times New Roman" panose="02020603050405020304" pitchFamily="18" charset="0"/>
              </a:rPr>
              <a:t>The next Census will be available in 2021. Then update the information.</a:t>
            </a:r>
          </a:p>
          <a:p>
            <a:pPr>
              <a:lnSpc>
                <a:spcPct val="150000"/>
              </a:lnSpc>
            </a:pPr>
            <a:r>
              <a:rPr lang="en-GB" dirty="0">
                <a:latin typeface="Times New Roman" panose="02020603050405020304" pitchFamily="18" charset="0"/>
                <a:cs typeface="Times New Roman" panose="02020603050405020304" pitchFamily="18" charset="0"/>
              </a:rPr>
              <a:t>Expand the analysis to more regions. </a:t>
            </a:r>
          </a:p>
          <a:p>
            <a:pPr>
              <a:lnSpc>
                <a:spcPct val="150000"/>
              </a:lnSpc>
            </a:pPr>
            <a:r>
              <a:rPr lang="en-GB" dirty="0">
                <a:latin typeface="Times New Roman" panose="02020603050405020304" pitchFamily="18" charset="0"/>
                <a:cs typeface="Times New Roman" panose="02020603050405020304" pitchFamily="18" charset="0"/>
              </a:rPr>
              <a:t>Improve the codes.</a:t>
            </a:r>
          </a:p>
          <a:p>
            <a:pPr>
              <a:lnSpc>
                <a:spcPct val="150000"/>
              </a:lnSpc>
            </a:pPr>
            <a:r>
              <a:rPr lang="en-GB" dirty="0">
                <a:latin typeface="Times New Roman" panose="02020603050405020304" pitchFamily="18" charset="0"/>
                <a:cs typeface="Times New Roman" panose="02020603050405020304" pitchFamily="18" charset="0"/>
              </a:rPr>
              <a:t>Present the project to the public, such as GitHub and other resources.</a:t>
            </a:r>
          </a:p>
          <a:p>
            <a:pPr>
              <a:lnSpc>
                <a:spcPct val="150000"/>
              </a:lnSpc>
            </a:pPr>
            <a:r>
              <a:rPr lang="en-GB" dirty="0">
                <a:latin typeface="Times New Roman" panose="02020603050405020304" pitchFamily="18" charset="0"/>
                <a:cs typeface="Times New Roman" panose="02020603050405020304" pitchFamily="18" charset="0"/>
              </a:rPr>
              <a:t>Present the idea to developers, such as transport organizations.</a:t>
            </a:r>
          </a:p>
        </p:txBody>
      </p:sp>
    </p:spTree>
    <p:extLst>
      <p:ext uri="{BB962C8B-B14F-4D97-AF65-F5344CB8AC3E}">
        <p14:creationId xmlns:p14="http://schemas.microsoft.com/office/powerpoint/2010/main" val="1603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0858-4A29-44D8-A1A3-E05E7315A893}"/>
              </a:ext>
            </a:extLst>
          </p:cNvPr>
          <p:cNvSpPr>
            <a:spLocks noGrp="1"/>
          </p:cNvSpPr>
          <p:nvPr>
            <p:ph type="title"/>
          </p:nvPr>
        </p:nvSpPr>
        <p:spPr>
          <a:xfrm>
            <a:off x="838200" y="365125"/>
            <a:ext cx="10515600" cy="1325563"/>
          </a:xfrm>
        </p:spPr>
        <p:txBody>
          <a:bodyPr>
            <a:normAutofit/>
          </a:bodyPr>
          <a:lstStyle/>
          <a:p>
            <a:r>
              <a:rPr lang="en-GB" b="1">
                <a:latin typeface="Times New Roman" panose="02020603050405020304" pitchFamily="18" charset="0"/>
                <a:cs typeface="Times New Roman" panose="02020603050405020304" pitchFamily="18" charset="0"/>
              </a:rPr>
              <a:t>Conclusion</a:t>
            </a:r>
          </a:p>
        </p:txBody>
      </p:sp>
      <p:graphicFrame>
        <p:nvGraphicFramePr>
          <p:cNvPr id="5" name="Content Placeholder 2">
            <a:extLst>
              <a:ext uri="{FF2B5EF4-FFF2-40B4-BE49-F238E27FC236}">
                <a16:creationId xmlns:a16="http://schemas.microsoft.com/office/drawing/2014/main" id="{A65249CB-B29E-41FC-A5AB-373FBD974A3D}"/>
              </a:ext>
            </a:extLst>
          </p:cNvPr>
          <p:cNvGraphicFramePr>
            <a:graphicFrameLocks noGrp="1"/>
          </p:cNvGraphicFramePr>
          <p:nvPr>
            <p:ph idx="1"/>
            <p:extLst>
              <p:ext uri="{D42A27DB-BD31-4B8C-83A1-F6EECF244321}">
                <p14:modId xmlns:p14="http://schemas.microsoft.com/office/powerpoint/2010/main" val="3003904663"/>
              </p:ext>
            </p:extLst>
          </p:nvPr>
        </p:nvGraphicFramePr>
        <p:xfrm>
          <a:off x="286603" y="1672040"/>
          <a:ext cx="11546006" cy="4820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52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FA8F-A833-4DDA-A50C-63AE0615ECC6}"/>
              </a:ext>
            </a:extLst>
          </p:cNvPr>
          <p:cNvSpPr>
            <a:spLocks noGrp="1"/>
          </p:cNvSpPr>
          <p:nvPr>
            <p:ph type="ctrTitle"/>
          </p:nvPr>
        </p:nvSpPr>
        <p:spPr>
          <a:xfrm>
            <a:off x="354418" y="265814"/>
            <a:ext cx="11483163" cy="6251944"/>
          </a:xfrm>
        </p:spPr>
        <p:txBody>
          <a:bodyPr anchor="ctr">
            <a:noAutofit/>
          </a:bodyPr>
          <a:lstStyle/>
          <a:p>
            <a:pPr>
              <a:lnSpc>
                <a:spcPct val="150000"/>
              </a:lnSpc>
            </a:pPr>
            <a:r>
              <a:rPr lang="en-GB" sz="2400" dirty="0">
                <a:solidFill>
                  <a:schemeClr val="tx1">
                    <a:lumMod val="75000"/>
                    <a:lumOff val="25000"/>
                  </a:schemeClr>
                </a:solidFill>
                <a:latin typeface="Times New Roman" panose="02020603050405020304" pitchFamily="18" charset="0"/>
                <a:cs typeface="Times New Roman" panose="02020603050405020304" pitchFamily="18" charset="0"/>
              </a:rPr>
              <a:t>VIVA Project Dissertation Presentation</a:t>
            </a:r>
            <a:br>
              <a:rPr lang="en-GB" sz="2400" dirty="0">
                <a:solidFill>
                  <a:schemeClr val="tx1">
                    <a:lumMod val="75000"/>
                    <a:lumOff val="25000"/>
                  </a:schemeClr>
                </a:solidFill>
                <a:latin typeface="Times New Roman" panose="02020603050405020304" pitchFamily="18" charset="0"/>
                <a:cs typeface="Times New Roman" panose="02020603050405020304" pitchFamily="18" charset="0"/>
              </a:rPr>
            </a:br>
            <a:br>
              <a:rPr lang="en-GB" sz="2400" dirty="0">
                <a:solidFill>
                  <a:schemeClr val="tx1">
                    <a:lumMod val="75000"/>
                    <a:lumOff val="25000"/>
                  </a:schemeClr>
                </a:solidFill>
                <a:latin typeface="Times New Roman" panose="02020603050405020304" pitchFamily="18" charset="0"/>
                <a:cs typeface="Times New Roman" panose="02020603050405020304" pitchFamily="18" charset="0"/>
              </a:rPr>
            </a:br>
            <a:r>
              <a:rPr lang="en-GB" sz="2400" dirty="0">
                <a:solidFill>
                  <a:schemeClr val="tx1">
                    <a:lumMod val="75000"/>
                    <a:lumOff val="25000"/>
                  </a:schemeClr>
                </a:solidFill>
                <a:latin typeface="Times New Roman" panose="02020603050405020304" pitchFamily="18" charset="0"/>
                <a:cs typeface="Times New Roman" panose="02020603050405020304" pitchFamily="18" charset="0"/>
              </a:rPr>
              <a:t>Title </a:t>
            </a:r>
            <a:br>
              <a:rPr lang="en-GB" sz="2400" dirty="0">
                <a:solidFill>
                  <a:schemeClr val="tx1">
                    <a:lumMod val="75000"/>
                    <a:lumOff val="25000"/>
                  </a:schemeClr>
                </a:solidFill>
                <a:latin typeface="Times New Roman" panose="02020603050405020304" pitchFamily="18" charset="0"/>
                <a:cs typeface="Times New Roman" panose="02020603050405020304" pitchFamily="18" charset="0"/>
              </a:rPr>
            </a:br>
            <a:r>
              <a:rPr lang="en-GB" sz="2400" b="1" dirty="0">
                <a:solidFill>
                  <a:schemeClr val="tx1">
                    <a:lumMod val="75000"/>
                    <a:lumOff val="25000"/>
                  </a:schemeClr>
                </a:solidFill>
                <a:latin typeface="Times New Roman" panose="02020603050405020304" pitchFamily="18" charset="0"/>
                <a:cs typeface="Times New Roman" panose="02020603050405020304" pitchFamily="18" charset="0"/>
              </a:rPr>
              <a:t>Traffic Data Analysis Between Kent and London and the Implementation of Potential Solutions to Decrease the Amount of Traffic and Pollution on this Route</a:t>
            </a:r>
            <a:br>
              <a:rPr lang="en-GB" sz="2400" b="1" dirty="0">
                <a:solidFill>
                  <a:schemeClr val="tx1">
                    <a:lumMod val="75000"/>
                    <a:lumOff val="25000"/>
                  </a:schemeClr>
                </a:solidFill>
                <a:latin typeface="Times New Roman" panose="02020603050405020304" pitchFamily="18" charset="0"/>
                <a:cs typeface="Times New Roman" panose="02020603050405020304" pitchFamily="18" charset="0"/>
              </a:rPr>
            </a:br>
            <a:br>
              <a:rPr lang="en-GB" sz="2400" b="1" dirty="0">
                <a:solidFill>
                  <a:schemeClr val="tx1">
                    <a:lumMod val="75000"/>
                    <a:lumOff val="25000"/>
                  </a:schemeClr>
                </a:solidFill>
                <a:latin typeface="Times New Roman" panose="02020603050405020304" pitchFamily="18" charset="0"/>
                <a:cs typeface="Times New Roman" panose="02020603050405020304" pitchFamily="18" charset="0"/>
              </a:rPr>
            </a:br>
            <a:r>
              <a:rPr lang="en-GB" sz="2400" dirty="0">
                <a:solidFill>
                  <a:schemeClr val="tx1">
                    <a:lumMod val="75000"/>
                    <a:lumOff val="25000"/>
                  </a:schemeClr>
                </a:solidFill>
                <a:latin typeface="Times New Roman" panose="02020603050405020304" pitchFamily="18" charset="0"/>
                <a:cs typeface="Times New Roman" panose="02020603050405020304" pitchFamily="18" charset="0"/>
              </a:rPr>
              <a:t>by</a:t>
            </a:r>
            <a:br>
              <a:rPr lang="en-GB" sz="2400" dirty="0">
                <a:solidFill>
                  <a:schemeClr val="tx1">
                    <a:lumMod val="75000"/>
                    <a:lumOff val="25000"/>
                  </a:schemeClr>
                </a:solidFill>
                <a:latin typeface="Times New Roman" panose="02020603050405020304" pitchFamily="18" charset="0"/>
                <a:cs typeface="Times New Roman" panose="02020603050405020304" pitchFamily="18" charset="0"/>
              </a:rPr>
            </a:br>
            <a:br>
              <a:rPr lang="en-GB" sz="2400" dirty="0">
                <a:solidFill>
                  <a:schemeClr val="tx1">
                    <a:lumMod val="75000"/>
                    <a:lumOff val="25000"/>
                  </a:schemeClr>
                </a:solidFill>
                <a:latin typeface="Times New Roman" panose="02020603050405020304" pitchFamily="18" charset="0"/>
                <a:cs typeface="Times New Roman" panose="02020603050405020304" pitchFamily="18" charset="0"/>
              </a:rPr>
            </a:br>
            <a:r>
              <a:rPr lang="en-GB" sz="2400" dirty="0">
                <a:solidFill>
                  <a:schemeClr val="tx1">
                    <a:lumMod val="75000"/>
                    <a:lumOff val="25000"/>
                  </a:schemeClr>
                </a:solidFill>
                <a:latin typeface="Times New Roman" panose="02020603050405020304" pitchFamily="18" charset="0"/>
                <a:cs typeface="Times New Roman" panose="02020603050405020304" pitchFamily="18" charset="0"/>
              </a:rPr>
              <a:t>Diego Alves</a:t>
            </a:r>
            <a:br>
              <a:rPr lang="en-GB" sz="2400" dirty="0">
                <a:solidFill>
                  <a:schemeClr val="tx1">
                    <a:lumMod val="75000"/>
                    <a:lumOff val="25000"/>
                  </a:schemeClr>
                </a:solidFill>
                <a:latin typeface="Times New Roman" panose="02020603050405020304" pitchFamily="18" charset="0"/>
                <a:cs typeface="Times New Roman" panose="02020603050405020304" pitchFamily="18" charset="0"/>
              </a:rPr>
            </a:br>
            <a:r>
              <a:rPr lang="en-GB" sz="2400" dirty="0">
                <a:solidFill>
                  <a:schemeClr val="tx1">
                    <a:lumMod val="75000"/>
                    <a:lumOff val="25000"/>
                  </a:schemeClr>
                </a:solidFill>
                <a:latin typeface="Times New Roman" panose="02020603050405020304" pitchFamily="18" charset="0"/>
                <a:cs typeface="Times New Roman" panose="02020603050405020304" pitchFamily="18" charset="0"/>
              </a:rPr>
              <a:t>Id: 3036748</a:t>
            </a:r>
            <a:br>
              <a:rPr lang="en-GB" sz="240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September</a:t>
            </a:r>
            <a:r>
              <a:rPr lang="en-GB" sz="2400" dirty="0">
                <a:solidFill>
                  <a:schemeClr val="tx1">
                    <a:lumMod val="75000"/>
                    <a:lumOff val="25000"/>
                  </a:schemeClr>
                </a:solidFill>
                <a:latin typeface="Times New Roman" panose="02020603050405020304" pitchFamily="18" charset="0"/>
                <a:cs typeface="Times New Roman" panose="02020603050405020304" pitchFamily="18" charset="0"/>
              </a:rPr>
              <a:t> - </a:t>
            </a: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2019</a:t>
            </a:r>
            <a:endParaRPr lang="en-GB"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77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8D9B-1F46-45FD-A40A-8BF0A3FE3080}"/>
              </a:ext>
            </a:extLst>
          </p:cNvPr>
          <p:cNvSpPr>
            <a:spLocks noGrp="1"/>
          </p:cNvSpPr>
          <p:nvPr>
            <p:ph type="title"/>
          </p:nvPr>
        </p:nvSpPr>
        <p:spPr>
          <a:xfrm>
            <a:off x="683812" y="0"/>
            <a:ext cx="10302485" cy="1325563"/>
          </a:xfrm>
        </p:spPr>
        <p:txBody>
          <a:bodyPr anchor="ctr">
            <a:normAutofit/>
          </a:bodyPr>
          <a:lstStyle/>
          <a:p>
            <a:r>
              <a:rPr lang="en-GB" b="1" dirty="0">
                <a:latin typeface="Times New Roman" panose="02020603050405020304" pitchFamily="18" charset="0"/>
                <a:cs typeface="Times New Roman" panose="02020603050405020304" pitchFamily="18" charset="0"/>
              </a:rPr>
              <a:t>Agenda:</a:t>
            </a:r>
          </a:p>
        </p:txBody>
      </p:sp>
      <p:graphicFrame>
        <p:nvGraphicFramePr>
          <p:cNvPr id="16" name="Content Placeholder 2">
            <a:extLst>
              <a:ext uri="{FF2B5EF4-FFF2-40B4-BE49-F238E27FC236}">
                <a16:creationId xmlns:a16="http://schemas.microsoft.com/office/drawing/2014/main" id="{B61E2BBC-E818-4BDE-8259-2E7E15040208}"/>
              </a:ext>
            </a:extLst>
          </p:cNvPr>
          <p:cNvGraphicFramePr>
            <a:graphicFrameLocks noGrp="1"/>
          </p:cNvGraphicFramePr>
          <p:nvPr>
            <p:ph idx="1"/>
            <p:extLst>
              <p:ext uri="{D42A27DB-BD31-4B8C-83A1-F6EECF244321}">
                <p14:modId xmlns:p14="http://schemas.microsoft.com/office/powerpoint/2010/main" val="856932067"/>
              </p:ext>
            </p:extLst>
          </p:nvPr>
        </p:nvGraphicFramePr>
        <p:xfrm>
          <a:off x="191069" y="1325563"/>
          <a:ext cx="11682483" cy="5307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666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1898-E1C8-4E27-9F02-61FDE6C69157}"/>
              </a:ext>
            </a:extLst>
          </p:cNvPr>
          <p:cNvSpPr>
            <a:spLocks noGrp="1"/>
          </p:cNvSpPr>
          <p:nvPr>
            <p:ph type="title"/>
          </p:nvPr>
        </p:nvSpPr>
        <p:spPr>
          <a:xfrm>
            <a:off x="691763" y="0"/>
            <a:ext cx="10330994" cy="1325563"/>
          </a:xfrm>
        </p:spPr>
        <p:txBody>
          <a:bodyPr>
            <a:normAutofit/>
          </a:bodyPr>
          <a:lstStyle/>
          <a:p>
            <a:r>
              <a:rPr lang="en-GB" b="1" dirty="0">
                <a:latin typeface="Times New Roman" panose="02020603050405020304" pitchFamily="18" charset="0"/>
                <a:cs typeface="Times New Roman" panose="02020603050405020304" pitchFamily="18" charset="0"/>
              </a:rPr>
              <a:t>Project Milestone:</a:t>
            </a:r>
          </a:p>
        </p:txBody>
      </p:sp>
      <p:pic>
        <p:nvPicPr>
          <p:cNvPr id="10" name="Picture 9" descr="A screenshot of a computer&#10;&#10;Description automatically generated">
            <a:extLst>
              <a:ext uri="{FF2B5EF4-FFF2-40B4-BE49-F238E27FC236}">
                <a16:creationId xmlns:a16="http://schemas.microsoft.com/office/drawing/2014/main" id="{9068D523-60D3-4F41-AD46-E5B888FC284E}"/>
              </a:ext>
            </a:extLst>
          </p:cNvPr>
          <p:cNvPicPr>
            <a:picLocks noChangeAspect="1"/>
          </p:cNvPicPr>
          <p:nvPr/>
        </p:nvPicPr>
        <p:blipFill>
          <a:blip r:embed="rId2"/>
          <a:stretch>
            <a:fillRect/>
          </a:stretch>
        </p:blipFill>
        <p:spPr>
          <a:xfrm>
            <a:off x="1169243" y="1588610"/>
            <a:ext cx="9853514" cy="3680779"/>
          </a:xfrm>
          <a:prstGeom prst="rect">
            <a:avLst/>
          </a:prstGeom>
        </p:spPr>
      </p:pic>
    </p:spTree>
    <p:extLst>
      <p:ext uri="{BB962C8B-B14F-4D97-AF65-F5344CB8AC3E}">
        <p14:creationId xmlns:p14="http://schemas.microsoft.com/office/powerpoint/2010/main" val="374993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66E96AD-8897-4EF6-A0F0-430956C74412}"/>
              </a:ext>
            </a:extLst>
          </p:cNvPr>
          <p:cNvSpPr txBox="1"/>
          <p:nvPr/>
        </p:nvSpPr>
        <p:spPr>
          <a:xfrm>
            <a:off x="698494" y="198941"/>
            <a:ext cx="4187404" cy="769441"/>
          </a:xfrm>
          <a:prstGeom prst="rect">
            <a:avLst/>
          </a:prstGeom>
          <a:noFill/>
        </p:spPr>
        <p:txBody>
          <a:bodyPr wrap="square" rtlCol="0">
            <a:spAutoFit/>
          </a:bodyPr>
          <a:lstStyle/>
          <a:p>
            <a:r>
              <a:rPr lang="en-GB" sz="4400" b="1" dirty="0">
                <a:latin typeface="Times New Roman" panose="02020603050405020304" pitchFamily="18" charset="0"/>
                <a:cs typeface="Times New Roman" panose="02020603050405020304" pitchFamily="18" charset="0"/>
              </a:rPr>
              <a:t>Milestone 2:</a:t>
            </a:r>
          </a:p>
        </p:txBody>
      </p:sp>
      <p:pic>
        <p:nvPicPr>
          <p:cNvPr id="48" name="Picture 47" descr="A screenshot of a cell phone&#10;&#10;Description automatically generated">
            <a:extLst>
              <a:ext uri="{FF2B5EF4-FFF2-40B4-BE49-F238E27FC236}">
                <a16:creationId xmlns:a16="http://schemas.microsoft.com/office/drawing/2014/main" id="{B5268904-4730-4339-BE82-1930BBAF0C9D}"/>
              </a:ext>
            </a:extLst>
          </p:cNvPr>
          <p:cNvPicPr>
            <a:picLocks noChangeAspect="1"/>
          </p:cNvPicPr>
          <p:nvPr/>
        </p:nvPicPr>
        <p:blipFill>
          <a:blip r:embed="rId2"/>
          <a:stretch>
            <a:fillRect/>
          </a:stretch>
        </p:blipFill>
        <p:spPr>
          <a:xfrm>
            <a:off x="698494" y="1547021"/>
            <a:ext cx="3543607" cy="4465707"/>
          </a:xfrm>
          <a:prstGeom prst="rect">
            <a:avLst/>
          </a:prstGeom>
        </p:spPr>
      </p:pic>
      <p:pic>
        <p:nvPicPr>
          <p:cNvPr id="50" name="Picture 49" descr="A screenshot of a cell phone&#10;&#10;Description automatically generated">
            <a:extLst>
              <a:ext uri="{FF2B5EF4-FFF2-40B4-BE49-F238E27FC236}">
                <a16:creationId xmlns:a16="http://schemas.microsoft.com/office/drawing/2014/main" id="{493C043D-D19A-4002-93D6-71A24D70E6C7}"/>
              </a:ext>
            </a:extLst>
          </p:cNvPr>
          <p:cNvPicPr>
            <a:picLocks noChangeAspect="1"/>
          </p:cNvPicPr>
          <p:nvPr/>
        </p:nvPicPr>
        <p:blipFill>
          <a:blip r:embed="rId3"/>
          <a:stretch>
            <a:fillRect/>
          </a:stretch>
        </p:blipFill>
        <p:spPr>
          <a:xfrm>
            <a:off x="5113582" y="1547021"/>
            <a:ext cx="6056568" cy="4556067"/>
          </a:xfrm>
          <a:prstGeom prst="rect">
            <a:avLst/>
          </a:prstGeom>
        </p:spPr>
      </p:pic>
      <p:sp>
        <p:nvSpPr>
          <p:cNvPr id="72" name="Arrow: Up 71">
            <a:extLst>
              <a:ext uri="{FF2B5EF4-FFF2-40B4-BE49-F238E27FC236}">
                <a16:creationId xmlns:a16="http://schemas.microsoft.com/office/drawing/2014/main" id="{AE9A60E0-1AB2-4F17-BA8C-564499A6C991}"/>
              </a:ext>
            </a:extLst>
          </p:cNvPr>
          <p:cNvSpPr/>
          <p:nvPr/>
        </p:nvSpPr>
        <p:spPr>
          <a:xfrm rot="10800000">
            <a:off x="6450557" y="1105785"/>
            <a:ext cx="484632" cy="40933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Arrow: Up 72">
            <a:extLst>
              <a:ext uri="{FF2B5EF4-FFF2-40B4-BE49-F238E27FC236}">
                <a16:creationId xmlns:a16="http://schemas.microsoft.com/office/drawing/2014/main" id="{9F1A5012-063C-4D77-8501-2135024A8200}"/>
              </a:ext>
            </a:extLst>
          </p:cNvPr>
          <p:cNvSpPr/>
          <p:nvPr/>
        </p:nvSpPr>
        <p:spPr>
          <a:xfrm rot="10800000">
            <a:off x="1545450" y="6070997"/>
            <a:ext cx="484632" cy="4254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027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BCA7-059C-44EB-9C34-B1CBE7F965A3}"/>
              </a:ext>
            </a:extLst>
          </p:cNvPr>
          <p:cNvSpPr>
            <a:spLocks noGrp="1"/>
          </p:cNvSpPr>
          <p:nvPr>
            <p:ph type="title"/>
          </p:nvPr>
        </p:nvSpPr>
        <p:spPr>
          <a:xfrm>
            <a:off x="731520" y="0"/>
            <a:ext cx="10284538" cy="1325563"/>
          </a:xfrm>
        </p:spPr>
        <p:txBody>
          <a:bodyPr>
            <a:normAutofit/>
          </a:bodyPr>
          <a:lstStyle/>
          <a:p>
            <a:r>
              <a:rPr lang="en-GB" b="1" dirty="0">
                <a:latin typeface="Times New Roman" panose="02020603050405020304" pitchFamily="18" charset="0"/>
                <a:cs typeface="Times New Roman" panose="02020603050405020304" pitchFamily="18" charset="0"/>
              </a:rPr>
              <a:t>Introduction</a:t>
            </a:r>
            <a:r>
              <a:rPr lang="en-GB" sz="36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E0F7BCB3-793B-45E3-89B8-4702541542BC}"/>
              </a:ext>
            </a:extLst>
          </p:cNvPr>
          <p:cNvSpPr>
            <a:spLocks noGrp="1"/>
          </p:cNvSpPr>
          <p:nvPr>
            <p:ph idx="1"/>
          </p:nvPr>
        </p:nvSpPr>
        <p:spPr>
          <a:xfrm>
            <a:off x="532263" y="1313977"/>
            <a:ext cx="10821537" cy="3237694"/>
          </a:xfrm>
        </p:spPr>
        <p:txBody>
          <a:bodyPr>
            <a:noAutofit/>
          </a:bodyPr>
          <a:lstStyle/>
          <a:p>
            <a:pPr marL="0" indent="0">
              <a:lnSpc>
                <a:spcPct val="150000"/>
              </a:lnSpc>
              <a:buNone/>
            </a:pPr>
            <a:r>
              <a:rPr lang="en-GB" sz="3600" dirty="0">
                <a:latin typeface="Times New Roman" panose="02020603050405020304" pitchFamily="18" charset="0"/>
                <a:cs typeface="Times New Roman" panose="02020603050405020304" pitchFamily="18" charset="0"/>
              </a:rPr>
              <a:t>Presentation of a project based on traffic data analysis, using Data Science methods to prove a conception that the traffic congestion and pollution can be improved. </a:t>
            </a:r>
          </a:p>
          <a:p>
            <a:pPr marL="0" indent="0">
              <a:lnSpc>
                <a:spcPct val="150000"/>
              </a:lnSpc>
              <a:buNone/>
            </a:pPr>
            <a:r>
              <a:rPr lang="en-GB" sz="3600" dirty="0">
                <a:latin typeface="Times New Roman" panose="02020603050405020304" pitchFamily="18" charset="0"/>
                <a:cs typeface="Times New Roman" panose="02020603050405020304" pitchFamily="18" charset="0"/>
              </a:rPr>
              <a:t>How the approach solution to the research problem was conduct and how the software tools ware used to prove the project aim.  </a:t>
            </a:r>
            <a:endParaRPr lang="en-GB" sz="3600" dirty="0"/>
          </a:p>
        </p:txBody>
      </p:sp>
    </p:spTree>
    <p:extLst>
      <p:ext uri="{BB962C8B-B14F-4D97-AF65-F5344CB8AC3E}">
        <p14:creationId xmlns:p14="http://schemas.microsoft.com/office/powerpoint/2010/main" val="31465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CB552-4134-455B-8FD9-724684FA89C8}"/>
              </a:ext>
            </a:extLst>
          </p:cNvPr>
          <p:cNvSpPr>
            <a:spLocks noGrp="1"/>
          </p:cNvSpPr>
          <p:nvPr>
            <p:ph type="title"/>
          </p:nvPr>
        </p:nvSpPr>
        <p:spPr>
          <a:xfrm>
            <a:off x="682388" y="0"/>
            <a:ext cx="9833212" cy="1325563"/>
          </a:xfrm>
        </p:spPr>
        <p:txBody>
          <a:bodyPr>
            <a:normAutofit/>
          </a:bodyPr>
          <a:lstStyle/>
          <a:p>
            <a:r>
              <a:rPr lang="en-GB" b="1" dirty="0">
                <a:latin typeface="Times New Roman" panose="02020603050405020304" pitchFamily="18" charset="0"/>
                <a:cs typeface="Times New Roman" panose="02020603050405020304" pitchFamily="18" charset="0"/>
              </a:rPr>
              <a:t>Research Aim</a:t>
            </a:r>
          </a:p>
        </p:txBody>
      </p:sp>
      <p:sp>
        <p:nvSpPr>
          <p:cNvPr id="3" name="Content Placeholder 2">
            <a:extLst>
              <a:ext uri="{FF2B5EF4-FFF2-40B4-BE49-F238E27FC236}">
                <a16:creationId xmlns:a16="http://schemas.microsoft.com/office/drawing/2014/main" id="{F8D0DC2E-151F-4F33-A4D0-A7BE1320B019}"/>
              </a:ext>
            </a:extLst>
          </p:cNvPr>
          <p:cNvSpPr>
            <a:spLocks noGrp="1"/>
          </p:cNvSpPr>
          <p:nvPr>
            <p:ph idx="1"/>
          </p:nvPr>
        </p:nvSpPr>
        <p:spPr>
          <a:xfrm>
            <a:off x="838200" y="1513267"/>
            <a:ext cx="10515600" cy="4351338"/>
          </a:xfrm>
        </p:spPr>
        <p:txBody>
          <a:bodyPr>
            <a:normAutofit/>
          </a:bodyPr>
          <a:lstStyle/>
          <a:p>
            <a:pPr marL="0" indent="0">
              <a:lnSpc>
                <a:spcPct val="150000"/>
              </a:lnSpc>
              <a:buNone/>
            </a:pPr>
            <a:r>
              <a:rPr lang="en-US" sz="3600" dirty="0">
                <a:latin typeface="Times New Roman" panose="02020603050405020304" pitchFamily="18" charset="0"/>
                <a:cs typeface="Times New Roman" panose="02020603050405020304" pitchFamily="18" charset="0"/>
              </a:rPr>
              <a:t>This thesis aims to demonstrate that it is possible to minimize CO</a:t>
            </a:r>
            <a:r>
              <a:rPr lang="en-US" sz="3600" baseline="-25000" dirty="0">
                <a:latin typeface="Times New Roman" panose="02020603050405020304" pitchFamily="18" charset="0"/>
                <a:cs typeface="Times New Roman" panose="02020603050405020304" pitchFamily="18" charset="0"/>
              </a:rPr>
              <a:t>2 </a:t>
            </a:r>
            <a:r>
              <a:rPr lang="en-US" sz="3600" dirty="0">
                <a:latin typeface="Times New Roman" panose="02020603050405020304" pitchFamily="18" charset="0"/>
                <a:cs typeface="Times New Roman" panose="02020603050405020304" pitchFamily="18" charset="0"/>
              </a:rPr>
              <a:t>emissions and reduce the occurrence of traffic jams in between Kent and London by running computer simulations based on data science research. </a:t>
            </a: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91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98B3-0AC8-4D8F-B03B-44F0AD1D2414}"/>
              </a:ext>
            </a:extLst>
          </p:cNvPr>
          <p:cNvSpPr>
            <a:spLocks noGrp="1"/>
          </p:cNvSpPr>
          <p:nvPr>
            <p:ph type="title"/>
          </p:nvPr>
        </p:nvSpPr>
        <p:spPr>
          <a:xfrm>
            <a:off x="614149" y="1"/>
            <a:ext cx="9901451" cy="2090520"/>
          </a:xfrm>
        </p:spPr>
        <p:txBody>
          <a:bodyPr>
            <a:normAutofit/>
          </a:bodyPr>
          <a:lstStyle/>
          <a:p>
            <a:r>
              <a:rPr lang="en-GB" b="1" dirty="0">
                <a:latin typeface="Times New Roman" panose="02020603050405020304" pitchFamily="18" charset="0"/>
                <a:cs typeface="Times New Roman" panose="02020603050405020304" pitchFamily="18" charset="0"/>
              </a:rPr>
              <a:t>Research Objectives </a:t>
            </a: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                           </a:t>
            </a: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Select Datasets based on these topics:</a:t>
            </a:r>
          </a:p>
        </p:txBody>
      </p:sp>
      <p:pic>
        <p:nvPicPr>
          <p:cNvPr id="7" name="Picture 6" descr="A screenshot of a cell phone&#10;&#10;Description automatically generated">
            <a:extLst>
              <a:ext uri="{FF2B5EF4-FFF2-40B4-BE49-F238E27FC236}">
                <a16:creationId xmlns:a16="http://schemas.microsoft.com/office/drawing/2014/main" id="{C7CACEDD-391B-4950-A44F-1DC933243498}"/>
              </a:ext>
            </a:extLst>
          </p:cNvPr>
          <p:cNvPicPr>
            <a:picLocks noChangeAspect="1"/>
          </p:cNvPicPr>
          <p:nvPr/>
        </p:nvPicPr>
        <p:blipFill>
          <a:blip r:embed="rId2"/>
          <a:stretch>
            <a:fillRect/>
          </a:stretch>
        </p:blipFill>
        <p:spPr>
          <a:xfrm>
            <a:off x="1362404" y="2231559"/>
            <a:ext cx="9467192" cy="3771393"/>
          </a:xfrm>
          <a:prstGeom prst="rect">
            <a:avLst/>
          </a:prstGeom>
        </p:spPr>
      </p:pic>
    </p:spTree>
    <p:extLst>
      <p:ext uri="{BB962C8B-B14F-4D97-AF65-F5344CB8AC3E}">
        <p14:creationId xmlns:p14="http://schemas.microsoft.com/office/powerpoint/2010/main" val="126524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98B3-0AC8-4D8F-B03B-44F0AD1D2414}"/>
              </a:ext>
            </a:extLst>
          </p:cNvPr>
          <p:cNvSpPr>
            <a:spLocks noGrp="1"/>
          </p:cNvSpPr>
          <p:nvPr>
            <p:ph type="title"/>
          </p:nvPr>
        </p:nvSpPr>
        <p:spPr>
          <a:xfrm>
            <a:off x="696035" y="123278"/>
            <a:ext cx="9826389" cy="1187355"/>
          </a:xfrm>
        </p:spPr>
        <p:txBody>
          <a:bodyPr>
            <a:noAutofit/>
          </a:bodyPr>
          <a:lstStyle/>
          <a:p>
            <a:pPr>
              <a:lnSpc>
                <a:spcPct val="150000"/>
              </a:lnSpc>
            </a:pPr>
            <a:r>
              <a:rPr lang="en-GB" b="1" dirty="0">
                <a:latin typeface="Times New Roman" panose="02020603050405020304" pitchFamily="18" charset="0"/>
                <a:cs typeface="Times New Roman" panose="02020603050405020304" pitchFamily="18" charset="0"/>
              </a:rPr>
              <a:t>Research Objectives 2</a:t>
            </a:r>
            <a:r>
              <a:rPr lang="en-GB" sz="3600" dirty="0">
                <a:latin typeface="Times New Roman" panose="02020603050405020304" pitchFamily="18" charset="0"/>
                <a:cs typeface="Times New Roman" panose="02020603050405020304" pitchFamily="18" charset="0"/>
              </a:rPr>
              <a:t>         </a:t>
            </a:r>
            <a:br>
              <a:rPr lang="en-GB" sz="3600" dirty="0">
                <a:latin typeface="Times New Roman" panose="02020603050405020304" pitchFamily="18" charset="0"/>
                <a:cs typeface="Times New Roman" panose="02020603050405020304" pitchFamily="18" charset="0"/>
              </a:rPr>
            </a:br>
            <a:endParaRPr lang="en-GB" sz="3600"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56B4A60E-B1EA-4117-BB43-46FEFFC92229}"/>
              </a:ext>
            </a:extLst>
          </p:cNvPr>
          <p:cNvPicPr>
            <a:picLocks noChangeAspect="1"/>
          </p:cNvPicPr>
          <p:nvPr/>
        </p:nvPicPr>
        <p:blipFill>
          <a:blip r:embed="rId2"/>
          <a:stretch>
            <a:fillRect/>
          </a:stretch>
        </p:blipFill>
        <p:spPr>
          <a:xfrm>
            <a:off x="2916072" y="1153685"/>
            <a:ext cx="6359856" cy="5676572"/>
          </a:xfrm>
          <a:prstGeom prst="rect">
            <a:avLst/>
          </a:prstGeom>
        </p:spPr>
      </p:pic>
    </p:spTree>
    <p:extLst>
      <p:ext uri="{BB962C8B-B14F-4D97-AF65-F5344CB8AC3E}">
        <p14:creationId xmlns:p14="http://schemas.microsoft.com/office/powerpoint/2010/main" val="23649212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147</TotalTime>
  <Words>316</Words>
  <Application>Microsoft Office PowerPoint</Application>
  <PresentationFormat>Widescreen</PresentationFormat>
  <Paragraphs>34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VIVA Project Dissertation Presentation  Title  Traffic Data Analysis Between Kent and London and the Implementation of Potential Solutions to Decrease the Amount of Traffic and Pollution on this Route  by  Diego Alves Id: 3036748 September - 2019</vt:lpstr>
      <vt:lpstr>Agenda:</vt:lpstr>
      <vt:lpstr>Project Milestone:</vt:lpstr>
      <vt:lpstr>PowerPoint Presentation</vt:lpstr>
      <vt:lpstr>Introduction </vt:lpstr>
      <vt:lpstr>Research Aim</vt:lpstr>
      <vt:lpstr>Research Objectives                                              Select Datasets based on these topics:</vt:lpstr>
      <vt:lpstr>Research Objectives 2          </vt:lpstr>
      <vt:lpstr>Research Objectives 2.1          </vt:lpstr>
      <vt:lpstr>Research Objectives 3                                                    Place the project on GitHub:</vt:lpstr>
      <vt:lpstr>Research Methodology </vt:lpstr>
      <vt:lpstr>Demo </vt:lpstr>
      <vt:lpstr>PowerPoint Presentation</vt:lpstr>
      <vt:lpstr>PowerPoint Presentation</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Diego Allan Rocha Pereira Alves</dc:creator>
  <cp:lastModifiedBy>Diego Allan Rocha Pereira Alves</cp:lastModifiedBy>
  <cp:revision>7</cp:revision>
  <dcterms:created xsi:type="dcterms:W3CDTF">2019-10-04T08:52:59Z</dcterms:created>
  <dcterms:modified xsi:type="dcterms:W3CDTF">2020-01-17T11:33:29Z</dcterms:modified>
</cp:coreProperties>
</file>