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2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1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3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5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7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0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35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8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6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1E24E7-E7CF-4EBE-8607-4431269B7A12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6C6932-C6A9-41AF-8309-432C0D6FFF9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8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1B7F6DE-6B52-4EE5-8566-08E86CDCC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Impactos da Entrega Contínua em</a:t>
            </a:r>
            <a:br>
              <a:rPr lang="pt-BR" dirty="0"/>
            </a:br>
            <a:r>
              <a:rPr lang="pt-BR" dirty="0"/>
              <a:t>Projetos de 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FB91400-313E-43A0-8769-80573D325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Carlos Diego A. de Almeida  507580</a:t>
            </a:r>
          </a:p>
        </p:txBody>
      </p:sp>
    </p:spTree>
    <p:extLst>
      <p:ext uri="{BB962C8B-B14F-4D97-AF65-F5344CB8AC3E}">
        <p14:creationId xmlns:p14="http://schemas.microsoft.com/office/powerpoint/2010/main" val="307805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5F032-BA25-4103-89D3-3845D1D8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55FBF-9B79-4276-9602-9186B92C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Realizar uma análise e visualizações dos dados encontrados para as perguntas iniciais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Criar um modelo preditivo do crescimento do projeto e das suas características a partir do </a:t>
            </a:r>
            <a:r>
              <a:rPr lang="pt-BR"/>
              <a:t>seu histórico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65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4BED0-9155-427B-B83E-B2E30544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3D981-D7AB-41F3-9C46-4C49EB0B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4878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Proposta de doutorado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Leis de Lehman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Medindo a qualidade de uma boa </a:t>
            </a:r>
            <a:r>
              <a:rPr lang="pt-BR" i="1" dirty="0"/>
              <a:t>CI CD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Rails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TravisTorrent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GHtorrent</a:t>
            </a:r>
            <a:r>
              <a:rPr lang="pt-BR" dirty="0"/>
              <a:t> (X)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pyGithub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DataSets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61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E36C3-DDAB-45D8-B978-748A483F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doutorado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E3390-7913-4018-834C-3676F4CA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Titulo: Um Estudo Empírico Multidimensional sobre os Desafios e Impactos da Entrega Contínua em Projetos de Software.</a:t>
            </a:r>
          </a:p>
          <a:p>
            <a:r>
              <a:rPr lang="pt-BR" dirty="0"/>
              <a:t>Um dos objetivos específicos: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LMRoman12-Regular"/>
              </a:rPr>
              <a:t>Conduzir a mineração dos repositórios de software disponíveis para esse fim que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LMRoman12-Regular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LMRoman12-Regular"/>
              </a:rPr>
              <a:t>possam trazer evidências sobre os impactos e desafios de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LMRoman12-Regular"/>
              </a:rPr>
              <a:t>CI CD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2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0030-0BB9-4EF4-B82E-C6EE594A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6821F-AFC1-4494-AA18-8C19F568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CF580C-B6C9-40A8-B107-AEEAAD8B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00025"/>
            <a:ext cx="118681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6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55C0F-72DC-4E87-A7A9-8DC90D74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 qualidade de uma boa </a:t>
            </a:r>
            <a:r>
              <a:rPr lang="pt-BR" i="1" dirty="0"/>
              <a:t>CI CD</a:t>
            </a:r>
            <a:br>
              <a:rPr lang="pt-BR" i="1" dirty="0"/>
            </a:br>
            <a:r>
              <a:rPr lang="pt-BR" dirty="0" err="1"/>
              <a:t>Farley</a:t>
            </a:r>
            <a:r>
              <a:rPr lang="pt-BR" dirty="0"/>
              <a:t>(2021)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A7A25-8480-4C40-A722-52474A45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determinar a qualidade da CI CD, medimos: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Taxa de falha de mudança – monitoramos com que frequência introduzimos um defeito nas diferentes partes do nosso processo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Tempo de recuperação de falha - medimos a quantidade de tempo quando nosso software não está em um estado liberável, ou seja: o tempo que leva para remediar o problema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Frequência - a frequência com que podemos liberar mudanças na produção,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Tempo de espera - quanto tempo leva para ir de um </a:t>
            </a:r>
            <a:r>
              <a:rPr lang="pt-BR" i="1" dirty="0" err="1"/>
              <a:t>commit</a:t>
            </a:r>
            <a:r>
              <a:rPr lang="pt-BR" i="1" dirty="0"/>
              <a:t> </a:t>
            </a:r>
            <a:r>
              <a:rPr lang="pt-BR" dirty="0"/>
              <a:t>a um resultado liberável.</a:t>
            </a:r>
          </a:p>
        </p:txBody>
      </p:sp>
    </p:spTree>
    <p:extLst>
      <p:ext uri="{BB962C8B-B14F-4D97-AF65-F5344CB8AC3E}">
        <p14:creationId xmlns:p14="http://schemas.microsoft.com/office/powerpoint/2010/main" val="2970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EE34-C822-404D-A093-E6D0F1AD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dos Repositórios de dados e do projeto a ser estudado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3EE56-2416-4645-92A9-B5584C3F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Quais repositórios possuíam informações sobre (</a:t>
            </a:r>
            <a:r>
              <a:rPr lang="pt-BR" dirty="0" err="1"/>
              <a:t>gitlab</a:t>
            </a:r>
            <a:r>
              <a:rPr lang="pt-BR" dirty="0"/>
              <a:t>,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actions</a:t>
            </a:r>
            <a:r>
              <a:rPr lang="pt-BR" dirty="0"/>
              <a:t>, </a:t>
            </a:r>
            <a:r>
              <a:rPr lang="pt-BR" dirty="0" err="1"/>
              <a:t>circleci</a:t>
            </a:r>
            <a:r>
              <a:rPr lang="pt-BR" dirty="0"/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Integração contínua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Controle de mudanças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tracker</a:t>
            </a:r>
            <a:r>
              <a:rPr lang="pt-BR" dirty="0"/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Controle de versões (CVS)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Escolha do projeto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Seja um projeto longevo (mais de 10 anos)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Com dados disponíveis nas ferramentas de mineração</a:t>
            </a:r>
          </a:p>
          <a:p>
            <a:pPr marL="630936" lvl="1" indent="-457200">
              <a:buFont typeface="+mj-lt"/>
              <a:buAutoNum type="arabicPeriod"/>
            </a:pPr>
            <a:r>
              <a:rPr lang="pt-BR" dirty="0"/>
              <a:t>E que tenham uma quantidade relevante de dados a serem cruzados </a:t>
            </a:r>
          </a:p>
          <a:p>
            <a:pPr marL="630936" lvl="1" indent="-457200">
              <a:buFont typeface="+mj-lt"/>
              <a:buAutoNum type="arabicPeriod"/>
            </a:pPr>
            <a:endParaRPr lang="pt-BR" dirty="0"/>
          </a:p>
          <a:p>
            <a:pPr marL="173736" lvl="1" indent="0">
              <a:buNone/>
            </a:pPr>
            <a:r>
              <a:rPr lang="pt-BR" dirty="0"/>
              <a:t>Com isso chegamos no projeto </a:t>
            </a:r>
            <a:r>
              <a:rPr lang="pt-BR" b="1" i="1" dirty="0" err="1"/>
              <a:t>rails</a:t>
            </a:r>
            <a:r>
              <a:rPr lang="pt-BR" b="1" dirty="0"/>
              <a:t> </a:t>
            </a:r>
            <a:r>
              <a:rPr lang="pt-BR" dirty="0"/>
              <a:t>que tem boa parte do seu histórico no </a:t>
            </a:r>
            <a:r>
              <a:rPr lang="pt-BR" i="1" dirty="0" err="1"/>
              <a:t>TravisTorrent</a:t>
            </a:r>
            <a:r>
              <a:rPr lang="pt-BR" dirty="0"/>
              <a:t> e Suas </a:t>
            </a:r>
            <a:r>
              <a:rPr lang="pt-BR" dirty="0" err="1"/>
              <a:t>issues</a:t>
            </a:r>
            <a:r>
              <a:rPr lang="pt-BR" dirty="0"/>
              <a:t> no </a:t>
            </a:r>
            <a:r>
              <a:rPr lang="pt-BR" i="1" dirty="0" err="1"/>
              <a:t>Github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414140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6DF54-4223-4446-A5A6-C5CC55A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Travistorrent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E3C06-CC3B-4D72-8CEC-575AC52D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FA7541-3F92-4D9D-9AD6-2FA7DDDD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3123D-8F87-47AE-A49E-2EB43F3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6CD4C-7C6A-47D6-83B3-0DB04775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Haviam 47mil registros de builds de Jobs do </a:t>
            </a:r>
            <a:r>
              <a:rPr lang="pt-BR" dirty="0" err="1"/>
              <a:t>rails</a:t>
            </a:r>
            <a:r>
              <a:rPr lang="pt-BR" dirty="0"/>
              <a:t> de 2011 a 2016</a:t>
            </a:r>
          </a:p>
          <a:p>
            <a:r>
              <a:rPr lang="pt-BR" dirty="0"/>
              <a:t>Filtrei retirando todos os builds que não fossem na master </a:t>
            </a:r>
          </a:p>
          <a:p>
            <a:r>
              <a:rPr lang="pt-BR" dirty="0"/>
              <a:t>E retirei todas as </a:t>
            </a:r>
            <a:r>
              <a:rPr lang="pt-BR" dirty="0" err="1"/>
              <a:t>tuplas</a:t>
            </a:r>
            <a:r>
              <a:rPr lang="pt-BR" dirty="0"/>
              <a:t> dos Jobs mantendo apenas a </a:t>
            </a:r>
            <a:r>
              <a:rPr lang="pt-BR" dirty="0" err="1"/>
              <a:t>tupla</a:t>
            </a:r>
            <a:r>
              <a:rPr lang="pt-BR" dirty="0"/>
              <a:t> do build</a:t>
            </a:r>
          </a:p>
          <a:p>
            <a:r>
              <a:rPr lang="pt-BR" dirty="0"/>
              <a:t>Chegando a 15mil registros entre falhas e sucessos</a:t>
            </a:r>
          </a:p>
          <a:p>
            <a:endParaRPr lang="pt-BR" dirty="0"/>
          </a:p>
          <a:p>
            <a:r>
              <a:rPr lang="pt-BR" dirty="0"/>
              <a:t>Mostrar página do </a:t>
            </a:r>
            <a:r>
              <a:rPr lang="pt-BR" dirty="0" err="1"/>
              <a:t>bigQuery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58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1430-E321-46DD-95B2-D8DE0198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sobre as </a:t>
            </a:r>
            <a:r>
              <a:rPr lang="pt-BR" dirty="0" err="1"/>
              <a:t>issues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D9E5C-BE7A-4AA8-A93E-1072B2D4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Comecei utilizando da </a:t>
            </a:r>
            <a:r>
              <a:rPr lang="pt-BR" i="1" dirty="0"/>
              <a:t>API </a:t>
            </a:r>
            <a:r>
              <a:rPr lang="pt-BR" dirty="0"/>
              <a:t>do </a:t>
            </a:r>
            <a:r>
              <a:rPr lang="pt-BR" i="1" dirty="0" err="1"/>
              <a:t>Github</a:t>
            </a:r>
            <a:r>
              <a:rPr lang="pt-BR" i="1" dirty="0"/>
              <a:t> </a:t>
            </a:r>
            <a:r>
              <a:rPr lang="pt-BR" dirty="0"/>
              <a:t>em </a:t>
            </a:r>
            <a:r>
              <a:rPr lang="pt-BR" i="1" dirty="0" err="1"/>
              <a:t>python</a:t>
            </a:r>
            <a:r>
              <a:rPr lang="pt-BR" dirty="0"/>
              <a:t>, mas por conta da limitação de consulta por usuário, resolvi tentar outra opção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Fui tentar utilizar do </a:t>
            </a:r>
            <a:r>
              <a:rPr lang="pt-BR" dirty="0" err="1"/>
              <a:t>GHTorrent</a:t>
            </a:r>
            <a:r>
              <a:rPr lang="pt-BR" dirty="0"/>
              <a:t>, parceiro do </a:t>
            </a:r>
            <a:r>
              <a:rPr lang="pt-BR" dirty="0" err="1"/>
              <a:t>TravisTorrent</a:t>
            </a:r>
            <a:r>
              <a:rPr lang="pt-BR" dirty="0"/>
              <a:t>, porem sem sucesso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Retornei ao uso do </a:t>
            </a:r>
            <a:r>
              <a:rPr lang="pt-BR" i="1" dirty="0" err="1"/>
              <a:t>github</a:t>
            </a:r>
            <a:r>
              <a:rPr lang="pt-BR" i="1" dirty="0"/>
              <a:t> API </a:t>
            </a:r>
            <a:r>
              <a:rPr lang="pt-BR" dirty="0"/>
              <a:t>utilizando de vários usuário de do processo de paginação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Validei comparando os resultados com a busca da versão web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Mostrar </a:t>
            </a:r>
            <a:r>
              <a:rPr lang="pt-BR" dirty="0" err="1"/>
              <a:t>jupyter</a:t>
            </a:r>
            <a:r>
              <a:rPr lang="pt-B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0661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461</TotalTime>
  <Words>433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LMRoman12-Regular</vt:lpstr>
      <vt:lpstr>Tw Cen MT</vt:lpstr>
      <vt:lpstr>Tw Cen MT Condensed</vt:lpstr>
      <vt:lpstr>Wingdings 3</vt:lpstr>
      <vt:lpstr>Integral</vt:lpstr>
      <vt:lpstr>Impactos da Entrega Contínua em Projetos de Software</vt:lpstr>
      <vt:lpstr>Agenda</vt:lpstr>
      <vt:lpstr>Proposta de doutorado</vt:lpstr>
      <vt:lpstr>Apresentação do PowerPoint</vt:lpstr>
      <vt:lpstr>Medindo a qualidade de uma boa CI CD Farley(2021)</vt:lpstr>
      <vt:lpstr>Escolha dos Repositórios de dados e do projeto a ser estudado</vt:lpstr>
      <vt:lpstr>Travistorrent</vt:lpstr>
      <vt:lpstr>Filtragem</vt:lpstr>
      <vt:lpstr>Dados sobre as issues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Diego Andrade de Almeida</dc:creator>
  <cp:lastModifiedBy>Carlos Diego Andrade de Almeida</cp:lastModifiedBy>
  <cp:revision>8</cp:revision>
  <dcterms:created xsi:type="dcterms:W3CDTF">2021-06-27T20:56:43Z</dcterms:created>
  <dcterms:modified xsi:type="dcterms:W3CDTF">2021-06-28T04:42:51Z</dcterms:modified>
</cp:coreProperties>
</file>