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</a:t>
            </a: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modificar el estilo de </a:t>
            </a:r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título del patrón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LevelHaga clic para modificar el estilo de texto del patrón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28/06/18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1BC66E-226F-4D71-92F8-E1F2B40848BC}" type="slidenum">
              <a:rPr b="0" lang="es-CO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s-CO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s-CO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28/06/18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A2599F-EBF6-4822-A81D-C6E22CEE8682}" type="slidenum">
              <a:rPr b="0" lang="es-CO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3" descr=""/>
          <p:cNvPicPr/>
          <p:nvPr/>
        </p:nvPicPr>
        <p:blipFill>
          <a:blip r:embed="rId1"/>
          <a:stretch/>
        </p:blipFill>
        <p:spPr>
          <a:xfrm>
            <a:off x="1967040" y="71280"/>
            <a:ext cx="8257680" cy="671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34800" y="288000"/>
            <a:ext cx="3913200" cy="14000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000" y="1968120"/>
            <a:ext cx="2349720" cy="729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551400" y="1929240"/>
            <a:ext cx="4296600" cy="806760"/>
          </a:xfrm>
          <a:prstGeom prst="rect">
            <a:avLst/>
          </a:prstGeom>
          <a:ln>
            <a:noFill/>
          </a:ln>
        </p:spPr>
      </p:pic>
      <p:sp>
        <p:nvSpPr>
          <p:cNvPr id="82" name="Line 1"/>
          <p:cNvSpPr/>
          <p:nvPr/>
        </p:nvSpPr>
        <p:spPr>
          <a:xfrm>
            <a:off x="2808000" y="2376000"/>
            <a:ext cx="7200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4"/>
          <a:stretch/>
        </p:blipFill>
        <p:spPr>
          <a:xfrm>
            <a:off x="216000" y="2988000"/>
            <a:ext cx="5565240" cy="9720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5"/>
          <a:stretch/>
        </p:blipFill>
        <p:spPr>
          <a:xfrm>
            <a:off x="6120000" y="2988000"/>
            <a:ext cx="3716640" cy="9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n 3" descr=""/>
          <p:cNvPicPr/>
          <p:nvPr/>
        </p:nvPicPr>
        <p:blipFill>
          <a:blip r:embed="rId1"/>
          <a:stretch/>
        </p:blipFill>
        <p:spPr>
          <a:xfrm>
            <a:off x="367920" y="1173600"/>
            <a:ext cx="2999880" cy="1780920"/>
          </a:xfrm>
          <a:prstGeom prst="rect">
            <a:avLst/>
          </a:prstGeom>
          <a:ln>
            <a:noFill/>
          </a:ln>
        </p:spPr>
      </p:pic>
      <p:pic>
        <p:nvPicPr>
          <p:cNvPr id="86" name="Imagen 4" descr=""/>
          <p:cNvPicPr/>
          <p:nvPr/>
        </p:nvPicPr>
        <p:blipFill>
          <a:blip r:embed="rId2"/>
          <a:stretch/>
        </p:blipFill>
        <p:spPr>
          <a:xfrm>
            <a:off x="367920" y="3043800"/>
            <a:ext cx="4171680" cy="2752200"/>
          </a:xfrm>
          <a:prstGeom prst="rect">
            <a:avLst/>
          </a:prstGeom>
          <a:ln>
            <a:noFill/>
          </a:ln>
        </p:spPr>
      </p:pic>
      <p:pic>
        <p:nvPicPr>
          <p:cNvPr id="87" name="Imagen 5" descr=""/>
          <p:cNvPicPr/>
          <p:nvPr/>
        </p:nvPicPr>
        <p:blipFill>
          <a:blip r:embed="rId3"/>
          <a:stretch/>
        </p:blipFill>
        <p:spPr>
          <a:xfrm>
            <a:off x="5507640" y="262080"/>
            <a:ext cx="6038640" cy="1723680"/>
          </a:xfrm>
          <a:prstGeom prst="rect">
            <a:avLst/>
          </a:prstGeom>
          <a:ln>
            <a:noFill/>
          </a:ln>
        </p:spPr>
      </p:pic>
      <p:pic>
        <p:nvPicPr>
          <p:cNvPr id="88" name="Imagen 6" descr=""/>
          <p:cNvPicPr/>
          <p:nvPr/>
        </p:nvPicPr>
        <p:blipFill>
          <a:blip r:embed="rId4"/>
          <a:stretch/>
        </p:blipFill>
        <p:spPr>
          <a:xfrm>
            <a:off x="4964760" y="1986120"/>
            <a:ext cx="7124400" cy="999720"/>
          </a:xfrm>
          <a:prstGeom prst="rect">
            <a:avLst/>
          </a:prstGeom>
          <a:ln>
            <a:noFill/>
          </a:ln>
        </p:spPr>
      </p:pic>
      <p:pic>
        <p:nvPicPr>
          <p:cNvPr id="89" name="Imagen 7" descr=""/>
          <p:cNvPicPr/>
          <p:nvPr/>
        </p:nvPicPr>
        <p:blipFill>
          <a:blip r:embed="rId5"/>
          <a:stretch/>
        </p:blipFill>
        <p:spPr>
          <a:xfrm>
            <a:off x="367920" y="495360"/>
            <a:ext cx="1418760" cy="628200"/>
          </a:xfrm>
          <a:prstGeom prst="rect">
            <a:avLst/>
          </a:prstGeom>
          <a:ln>
            <a:noFill/>
          </a:ln>
        </p:spPr>
      </p:pic>
      <p:pic>
        <p:nvPicPr>
          <p:cNvPr id="90" name="Imagen 8" descr=""/>
          <p:cNvPicPr/>
          <p:nvPr/>
        </p:nvPicPr>
        <p:blipFill>
          <a:blip r:embed="rId6"/>
          <a:stretch/>
        </p:blipFill>
        <p:spPr>
          <a:xfrm>
            <a:off x="5545800" y="3386520"/>
            <a:ext cx="6000480" cy="2066400"/>
          </a:xfrm>
          <a:prstGeom prst="rect">
            <a:avLst/>
          </a:prstGeom>
          <a:ln>
            <a:noFill/>
          </a:ln>
        </p:spPr>
      </p:pic>
      <p:pic>
        <p:nvPicPr>
          <p:cNvPr id="91" name="Imagen 9" descr=""/>
          <p:cNvPicPr/>
          <p:nvPr/>
        </p:nvPicPr>
        <p:blipFill>
          <a:blip r:embed="rId7"/>
          <a:stretch/>
        </p:blipFill>
        <p:spPr>
          <a:xfrm>
            <a:off x="6136560" y="5453640"/>
            <a:ext cx="4781160" cy="10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51560" y="216000"/>
            <a:ext cx="5968440" cy="17406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88000" y="2246400"/>
            <a:ext cx="7374600" cy="77760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360000" y="3240000"/>
            <a:ext cx="6342120" cy="67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n 3" descr=""/>
          <p:cNvPicPr/>
          <p:nvPr/>
        </p:nvPicPr>
        <p:blipFill>
          <a:blip r:embed="rId1"/>
          <a:stretch/>
        </p:blipFill>
        <p:spPr>
          <a:xfrm>
            <a:off x="293040" y="329040"/>
            <a:ext cx="4333680" cy="885600"/>
          </a:xfrm>
          <a:prstGeom prst="rect">
            <a:avLst/>
          </a:prstGeom>
          <a:ln>
            <a:noFill/>
          </a:ln>
        </p:spPr>
      </p:pic>
      <p:pic>
        <p:nvPicPr>
          <p:cNvPr id="96" name="Imagen 4" descr=""/>
          <p:cNvPicPr/>
          <p:nvPr/>
        </p:nvPicPr>
        <p:blipFill>
          <a:blip r:embed="rId2"/>
          <a:stretch/>
        </p:blipFill>
        <p:spPr>
          <a:xfrm>
            <a:off x="240120" y="1313640"/>
            <a:ext cx="6686280" cy="809280"/>
          </a:xfrm>
          <a:prstGeom prst="rect">
            <a:avLst/>
          </a:prstGeom>
          <a:ln>
            <a:noFill/>
          </a:ln>
        </p:spPr>
      </p:pic>
      <p:pic>
        <p:nvPicPr>
          <p:cNvPr id="97" name="Imagen 5" descr=""/>
          <p:cNvPicPr/>
          <p:nvPr/>
        </p:nvPicPr>
        <p:blipFill>
          <a:blip r:embed="rId3"/>
          <a:stretch/>
        </p:blipFill>
        <p:spPr>
          <a:xfrm>
            <a:off x="293040" y="2222280"/>
            <a:ext cx="4105080" cy="742680"/>
          </a:xfrm>
          <a:prstGeom prst="rect">
            <a:avLst/>
          </a:prstGeom>
          <a:ln>
            <a:noFill/>
          </a:ln>
        </p:spPr>
      </p:pic>
      <p:pic>
        <p:nvPicPr>
          <p:cNvPr id="98" name="Imagen 6" descr=""/>
          <p:cNvPicPr/>
          <p:nvPr/>
        </p:nvPicPr>
        <p:blipFill>
          <a:blip r:embed="rId4"/>
          <a:stretch/>
        </p:blipFill>
        <p:spPr>
          <a:xfrm>
            <a:off x="7439040" y="119880"/>
            <a:ext cx="4628880" cy="4638240"/>
          </a:xfrm>
          <a:prstGeom prst="rect">
            <a:avLst/>
          </a:prstGeom>
          <a:ln>
            <a:noFill/>
          </a:ln>
        </p:spPr>
      </p:pic>
      <p:pic>
        <p:nvPicPr>
          <p:cNvPr id="99" name="Imagen 7" descr=""/>
          <p:cNvPicPr/>
          <p:nvPr/>
        </p:nvPicPr>
        <p:blipFill>
          <a:blip r:embed="rId5"/>
          <a:stretch/>
        </p:blipFill>
        <p:spPr>
          <a:xfrm>
            <a:off x="240120" y="3382200"/>
            <a:ext cx="2971440" cy="2752200"/>
          </a:xfrm>
          <a:prstGeom prst="rect">
            <a:avLst/>
          </a:prstGeom>
          <a:ln>
            <a:noFill/>
          </a:ln>
        </p:spPr>
      </p:pic>
      <p:pic>
        <p:nvPicPr>
          <p:cNvPr id="100" name="Imagen 8" descr=""/>
          <p:cNvPicPr/>
          <p:nvPr/>
        </p:nvPicPr>
        <p:blipFill>
          <a:blip r:embed="rId6"/>
          <a:stretch/>
        </p:blipFill>
        <p:spPr>
          <a:xfrm>
            <a:off x="3211920" y="3238200"/>
            <a:ext cx="3428640" cy="790200"/>
          </a:xfrm>
          <a:prstGeom prst="rect">
            <a:avLst/>
          </a:prstGeom>
          <a:ln>
            <a:noFill/>
          </a:ln>
        </p:spPr>
      </p:pic>
      <p:pic>
        <p:nvPicPr>
          <p:cNvPr id="101" name="Imagen 9" descr=""/>
          <p:cNvPicPr/>
          <p:nvPr/>
        </p:nvPicPr>
        <p:blipFill>
          <a:blip r:embed="rId7"/>
          <a:stretch/>
        </p:blipFill>
        <p:spPr>
          <a:xfrm>
            <a:off x="3296160" y="4067280"/>
            <a:ext cx="3447720" cy="20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2017-11-24T19:16:31Z</dcterms:created>
  <dc:creator>unalman</dc:creator>
  <dc:description/>
  <dc:language>es-CO</dc:language>
  <cp:lastModifiedBy/>
  <dcterms:modified xsi:type="dcterms:W3CDTF">2018-06-28T22:52:36Z</dcterms:modified>
  <cp:revision>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