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5" r:id="rId4"/>
    <p:sldId id="257" r:id="rId5"/>
    <p:sldId id="258" r:id="rId6"/>
    <p:sldId id="269" r:id="rId7"/>
    <p:sldId id="270" r:id="rId8"/>
    <p:sldId id="271" r:id="rId9"/>
    <p:sldId id="273" r:id="rId10"/>
    <p:sldId id="261" r:id="rId11"/>
    <p:sldId id="264" r:id="rId12"/>
    <p:sldId id="280" r:id="rId13"/>
    <p:sldId id="281" r:id="rId14"/>
    <p:sldId id="276" r:id="rId15"/>
    <p:sldId id="277" r:id="rId16"/>
    <p:sldId id="278" r:id="rId17"/>
    <p:sldId id="279" r:id="rId18"/>
    <p:sldId id="27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13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E07A4-D2B6-4D0A-A3FF-5FC216D2414D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9CDB7-30A8-49D0-92C1-5E0B864BFDE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meuagro.com.b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928670"/>
            <a:ext cx="7179519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Estratégico</a:t>
            </a: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2708590" cy="234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286248" y="2214554"/>
            <a:ext cx="3643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Marketing :</a:t>
            </a:r>
          </a:p>
          <a:p>
            <a:r>
              <a:rPr lang="pt-BR" sz="2400" dirty="0"/>
              <a:t>Utilização do Marketing Digital, utilizando as redes sociais para divulgação do produto.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das Concorrentes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00306"/>
            <a:ext cx="2609880" cy="255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tângulo 6"/>
          <p:cNvSpPr/>
          <p:nvPr/>
        </p:nvSpPr>
        <p:spPr>
          <a:xfrm>
            <a:off x="4000496" y="1928802"/>
            <a:ext cx="4357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Pesquisar e monitorar os concorrentes é uma forte maneira de manter seu próprio negócio atualizado. É com essa tarefa que você consegue, inclusive, descobrir qual o posicionamento do seu negócio no mercado e o porquê de uns venderem mais que outros.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88C4-AD66-49C4-B146-2AD88929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51D9E2-BD7B-44A2-A3FA-9ADD14BF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384118"/>
            <a:ext cx="4114800" cy="3742045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Praticidade e assertividade na escolha do plantio de acordo com a época do ano.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75BF00-2D54-4478-A75E-BF7C6075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29" y="2384118"/>
            <a:ext cx="3593375" cy="20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2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8FCC-D53E-4A75-9099-4A64858C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Nicho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0E63E5-E8E9-43DB-9634-5EF7601C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68" y="2448474"/>
            <a:ext cx="4402832" cy="367768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Estados com maiores índices de produção  de commodities que contribuem com o PIB e que são cotados na bolsa de valores.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673531-F71B-4450-84A0-96B5A733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2" y="2448474"/>
            <a:ext cx="3610744" cy="24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735ED-A1A3-45A7-8764-4C12FF57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Encontrar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80AC4-E676-4618-84F4-8C70340F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904" y="1600200"/>
            <a:ext cx="4978896" cy="452596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Vendas:</a:t>
            </a:r>
          </a:p>
          <a:p>
            <a:r>
              <a:rPr lang="pt-BR" dirty="0"/>
              <a:t>Play Store: com download de 1 mês grátis</a:t>
            </a:r>
          </a:p>
          <a:p>
            <a:r>
              <a:rPr lang="pt-BR" dirty="0"/>
              <a:t>No site: </a:t>
            </a:r>
            <a:r>
              <a:rPr lang="pt-BR" dirty="0">
                <a:hlinkClick r:id="rId2"/>
              </a:rPr>
              <a:t>www.meuagro.com.br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2D96D9-B477-4CA1-9BDB-C21548A0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32856"/>
            <a:ext cx="295945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3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10B5B-0F4A-4001-BFAC-9FAB06A8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Investimento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3A41C-785C-49EC-9747-3765AA61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721" y="2370398"/>
            <a:ext cx="4425079" cy="3506874"/>
          </a:xfrm>
        </p:spPr>
        <p:txBody>
          <a:bodyPr/>
          <a:lstStyle/>
          <a:p>
            <a:r>
              <a:rPr lang="pt-BR" dirty="0"/>
              <a:t>Grátis: download</a:t>
            </a:r>
          </a:p>
          <a:p>
            <a:r>
              <a:rPr lang="pt-BR" dirty="0"/>
              <a:t>Planos:</a:t>
            </a:r>
          </a:p>
          <a:p>
            <a:pPr marL="0" indent="0">
              <a:buNone/>
            </a:pPr>
            <a:r>
              <a:rPr lang="pt-BR" dirty="0"/>
              <a:t>        Mensal: 10,00</a:t>
            </a:r>
          </a:p>
          <a:p>
            <a:pPr marL="0" indent="0">
              <a:buNone/>
            </a:pPr>
            <a:r>
              <a:rPr lang="pt-BR" dirty="0"/>
              <a:t>        Anual:  100,00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EFF7BA-F98E-47B2-AA5D-374084C5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70398"/>
            <a:ext cx="3209954" cy="24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93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AF338-F9AC-4F60-91B9-5D725BFE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Pós Vendas</a:t>
            </a:r>
            <a:br>
              <a:rPr lang="pt-BR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C83FFF-CF8A-49D0-8020-9D017D7D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1103" y="2636912"/>
            <a:ext cx="5021377" cy="324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Suporte e Manutenção:</a:t>
            </a:r>
          </a:p>
          <a:p>
            <a:r>
              <a:rPr lang="pt-BR" dirty="0"/>
              <a:t>Telefone: 0800 707070</a:t>
            </a:r>
          </a:p>
          <a:p>
            <a:r>
              <a:rPr lang="pt-BR" dirty="0"/>
              <a:t> </a:t>
            </a:r>
            <a:r>
              <a:rPr lang="pt-BR" dirty="0" err="1"/>
              <a:t>Whatsapp</a:t>
            </a:r>
            <a:r>
              <a:rPr lang="pt-BR" dirty="0"/>
              <a:t>: 14 97977070</a:t>
            </a:r>
          </a:p>
          <a:p>
            <a:r>
              <a:rPr lang="pt-BR" dirty="0"/>
              <a:t> E-mail: </a:t>
            </a:r>
          </a:p>
          <a:p>
            <a:pPr marL="0" indent="0">
              <a:buNone/>
            </a:pPr>
            <a:r>
              <a:rPr lang="pt-BR" dirty="0"/>
              <a:t>    suporte@meuagro.com.br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37F3D3-FC09-4E62-BF18-73EEA004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20888"/>
            <a:ext cx="3395177" cy="23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D9168-11FB-4292-92CB-1280FFE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83951-AEAA-46C0-B951-C93E1BF9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916832"/>
            <a:ext cx="4114800" cy="4209331"/>
          </a:xfrm>
        </p:spPr>
        <p:txBody>
          <a:bodyPr/>
          <a:lstStyle/>
          <a:p>
            <a:r>
              <a:rPr lang="pt-BR" dirty="0"/>
              <a:t>Produtores rurais</a:t>
            </a:r>
          </a:p>
          <a:p>
            <a:r>
              <a:rPr lang="pt-BR" dirty="0"/>
              <a:t>Agrônomos</a:t>
            </a:r>
          </a:p>
          <a:p>
            <a:r>
              <a:rPr lang="pt-BR" dirty="0"/>
              <a:t>Agricultores de Precisão</a:t>
            </a:r>
          </a:p>
          <a:p>
            <a:r>
              <a:rPr lang="pt-BR" dirty="0"/>
              <a:t>Pesquisadores</a:t>
            </a:r>
          </a:p>
          <a:p>
            <a:r>
              <a:rPr lang="pt-BR" dirty="0"/>
              <a:t>Investidores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F9B099-DDB0-4A73-A13A-1980A3D4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370219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6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84784"/>
            <a:ext cx="23622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6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052512"/>
            <a:ext cx="23812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5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2371429" cy="475238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563888" y="1988840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>
                <a:solidFill>
                  <a:srgbClr val="3B3F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aplicativo possibilita a coleta e a análise de informações, através das suas funções, ajudando o agricultor a reduzir desperdícios e aumentando a produtividade.</a:t>
            </a:r>
          </a:p>
          <a:p>
            <a:endParaRPr lang="pt-BR" sz="2800" dirty="0">
              <a:solidFill>
                <a:srgbClr val="3B3F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dirty="0">
                <a:solidFill>
                  <a:srgbClr val="3B3F42"/>
                </a:solidFill>
                <a:latin typeface="Asap"/>
              </a:rPr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74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Estrutura do Aplicativo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429124" y="2376951"/>
            <a:ext cx="4257676" cy="2857520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endParaRPr lang="pt-BR" sz="800" dirty="0"/>
          </a:p>
          <a:p>
            <a:pPr algn="ctr">
              <a:buNone/>
            </a:pPr>
            <a:r>
              <a:rPr lang="pt-BR" sz="4000" dirty="0"/>
              <a:t> </a:t>
            </a:r>
          </a:p>
          <a:p>
            <a:pPr>
              <a:buNone/>
            </a:pPr>
            <a:r>
              <a:rPr lang="pt-BR" sz="12800" dirty="0"/>
              <a:t>    O usuário escolhe qual o tipo de semente deseja </a:t>
            </a:r>
            <a:r>
              <a:rPr lang="pt-BR" sz="11200" dirty="0"/>
              <a:t>plantar</a:t>
            </a:r>
            <a:r>
              <a:rPr lang="pt-BR" sz="12800" dirty="0"/>
              <a:t> na sua propriedade e o aplicativo faz um estudo de viabilidade</a:t>
            </a:r>
          </a:p>
          <a:p>
            <a:pPr>
              <a:buNone/>
            </a:pPr>
            <a:r>
              <a:rPr lang="pt-BR" sz="2600" dirty="0"/>
              <a:t>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643182"/>
            <a:ext cx="3214710" cy="232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do Aplicativo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3929058" y="1714488"/>
            <a:ext cx="4757742" cy="4525963"/>
          </a:xfrm>
        </p:spPr>
        <p:txBody>
          <a:bodyPr>
            <a:noAutofit/>
          </a:bodyPr>
          <a:lstStyle/>
          <a:p>
            <a:pPr fontAlgn="base"/>
            <a:r>
              <a:rPr lang="pt-BR" sz="2000" b="0" dirty="0"/>
              <a:t>Calcula o tempo que a semente / cultivo escolhida pelo usuário leva desde o plantio até a colheita;</a:t>
            </a:r>
          </a:p>
          <a:p>
            <a:pPr fontAlgn="base"/>
            <a:r>
              <a:rPr lang="pt-BR" sz="2000" b="0" dirty="0"/>
              <a:t>Clima ideal para o Plantio;</a:t>
            </a:r>
          </a:p>
          <a:p>
            <a:pPr fontAlgn="base"/>
            <a:r>
              <a:rPr lang="pt-BR" sz="2000" b="0" dirty="0"/>
              <a:t>Mostra as variedades das sementes escolhidas pelo usuário ;</a:t>
            </a:r>
          </a:p>
          <a:p>
            <a:pPr fontAlgn="base"/>
            <a:r>
              <a:rPr lang="pt-BR" sz="2000" dirty="0"/>
              <a:t> O </a:t>
            </a:r>
            <a:r>
              <a:rPr lang="pt-BR" sz="2000" dirty="0" err="1"/>
              <a:t>app</a:t>
            </a:r>
            <a:r>
              <a:rPr lang="pt-BR" sz="2000" dirty="0"/>
              <a:t> mostra as principais pragas e como combatê-las de acordo com a semente escolhida;</a:t>
            </a:r>
          </a:p>
          <a:p>
            <a:pPr fontAlgn="base"/>
            <a:r>
              <a:rPr lang="pt-BR" sz="2000" b="0" dirty="0"/>
              <a:t>O </a:t>
            </a:r>
            <a:r>
              <a:rPr lang="pt-BR" sz="2000" b="0" dirty="0" err="1"/>
              <a:t>app</a:t>
            </a:r>
            <a:r>
              <a:rPr lang="pt-BR" sz="2000" b="0" dirty="0"/>
              <a:t> envia notícias sobre assunto do plantio escolhido.</a:t>
            </a:r>
            <a:br>
              <a:rPr lang="pt-BR" sz="2000" b="0" dirty="0"/>
            </a:br>
            <a:r>
              <a:rPr lang="pt-BR" sz="2000" dirty="0"/>
              <a:t>	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3307334" cy="240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1403648" y="54868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 TELA DE SELEÇÃO DA SEMENTE</a:t>
            </a: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700808"/>
            <a:ext cx="2400000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7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1752"/>
            <a:ext cx="2400000" cy="47428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44824"/>
            <a:ext cx="723810" cy="6095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817" y="2636912"/>
            <a:ext cx="742857" cy="6190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388" y="3431343"/>
            <a:ext cx="904762" cy="78095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694" y="4338735"/>
            <a:ext cx="742857" cy="72381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84" y="5301208"/>
            <a:ext cx="1190476" cy="657143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283968" y="1869573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CLIMA IDEAL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305023" y="2666925"/>
            <a:ext cx="5491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DO PLANTIO A COLHEITA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258068" y="3627520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VARIEDADES DA SEMENTE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283968" y="4417255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PRAGAS E COMBATE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356338" y="5424679"/>
            <a:ext cx="441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NOTICIAS ATUALIZADAS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979712" y="279368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FUNÇÕES DOS ÍCONES</a:t>
            </a:r>
          </a:p>
        </p:txBody>
      </p:sp>
    </p:spTree>
    <p:extLst>
      <p:ext uri="{BB962C8B-B14F-4D97-AF65-F5344CB8AC3E}">
        <p14:creationId xmlns:p14="http://schemas.microsoft.com/office/powerpoint/2010/main" val="14895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143000"/>
          </a:xfrm>
        </p:spPr>
        <p:txBody>
          <a:bodyPr/>
          <a:lstStyle/>
          <a:p>
            <a:r>
              <a:rPr lang="pt-BR" dirty="0"/>
              <a:t> ALGUMAS FUNÇÕES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72816"/>
            <a:ext cx="2380952" cy="47238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2816"/>
            <a:ext cx="2390476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52736"/>
            <a:ext cx="82296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324</Words>
  <Application>Microsoft Office PowerPoint</Application>
  <PresentationFormat>Apresentação na tela (4:3)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Asap</vt:lpstr>
      <vt:lpstr>Calibri</vt:lpstr>
      <vt:lpstr>Tema do Office</vt:lpstr>
      <vt:lpstr>Apresentação do PowerPoint</vt:lpstr>
      <vt:lpstr>Apresentação do PowerPoint</vt:lpstr>
      <vt:lpstr>Apresentação do PowerPoint</vt:lpstr>
      <vt:lpstr> Estrutura do Aplicativo</vt:lpstr>
      <vt:lpstr>Funcionalidades do Aplicativo</vt:lpstr>
      <vt:lpstr>Apresentação do PowerPoint</vt:lpstr>
      <vt:lpstr>Apresentação do PowerPoint</vt:lpstr>
      <vt:lpstr> ALGUMAS FUNÇÕES</vt:lpstr>
      <vt:lpstr>Apresentação do PowerPoint</vt:lpstr>
      <vt:lpstr>Planejamento Estratégico</vt:lpstr>
      <vt:lpstr>Análise das Concorrentes</vt:lpstr>
      <vt:lpstr>Diferenciais</vt:lpstr>
      <vt:lpstr>Nicho de Mercado</vt:lpstr>
      <vt:lpstr>Onde Encontrar </vt:lpstr>
      <vt:lpstr>Investimento</vt:lpstr>
      <vt:lpstr>Pós Vendas </vt:lpstr>
      <vt:lpstr>Público Alvo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Diego Antunes</cp:lastModifiedBy>
  <cp:revision>52</cp:revision>
  <dcterms:created xsi:type="dcterms:W3CDTF">2019-08-21T22:53:05Z</dcterms:created>
  <dcterms:modified xsi:type="dcterms:W3CDTF">2019-09-03T01:25:37Z</dcterms:modified>
</cp:coreProperties>
</file>