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5" r:id="rId4"/>
    <p:sldId id="257" r:id="rId5"/>
    <p:sldId id="258" r:id="rId6"/>
    <p:sldId id="269" r:id="rId7"/>
    <p:sldId id="270" r:id="rId8"/>
    <p:sldId id="271" r:id="rId9"/>
    <p:sldId id="273" r:id="rId10"/>
    <p:sldId id="261" r:id="rId11"/>
    <p:sldId id="264" r:id="rId12"/>
    <p:sldId id="27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3" d="100"/>
          <a:sy n="73" d="100"/>
        </p:scale>
        <p:origin x="13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E07A4-D2B6-4D0A-A3FF-5FC216D2414D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928670"/>
            <a:ext cx="7179519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Estratégico</a:t>
            </a:r>
            <a:endParaRPr lang="pt-BR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214554"/>
            <a:ext cx="2708590" cy="234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4286248" y="2214554"/>
            <a:ext cx="36433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Marketing :</a:t>
            </a:r>
          </a:p>
          <a:p>
            <a:r>
              <a:rPr lang="pt-BR" sz="2400" dirty="0" smtClean="0"/>
              <a:t>Utilização do Marketing Digital, utilizando as redes sociais para divulgação do produto.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Estratégico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00306"/>
            <a:ext cx="2609880" cy="255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4000496" y="1928802"/>
            <a:ext cx="43577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Análise das Concorrentes: </a:t>
            </a:r>
            <a:r>
              <a:rPr lang="pt-BR" sz="2400" dirty="0" smtClean="0"/>
              <a:t>Pesquisar </a:t>
            </a:r>
            <a:r>
              <a:rPr lang="pt-BR" sz="2400" dirty="0"/>
              <a:t>e monitorar os concorrentes é uma forte maneira de manter seu próprio negócio atualizado. É com essa tarefa que você consegue, inclusive, descobrir qual o posicionamento do seu negócio no mercado e o porquê de uns venderem mais que outros.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484784"/>
            <a:ext cx="23622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6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052512"/>
            <a:ext cx="23812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2371429" cy="475238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563888" y="1988840"/>
            <a:ext cx="4572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>
                <a:solidFill>
                  <a:srgbClr val="3B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aplicativo possibilita a coleta e a análise de </a:t>
            </a:r>
            <a:r>
              <a:rPr lang="pt-BR" sz="2800" dirty="0" smtClean="0">
                <a:solidFill>
                  <a:srgbClr val="3B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informações, através das suas funções, </a:t>
            </a:r>
            <a:r>
              <a:rPr lang="pt-BR" sz="2800" dirty="0">
                <a:solidFill>
                  <a:srgbClr val="3B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ajudando </a:t>
            </a:r>
            <a:r>
              <a:rPr lang="pt-BR" sz="2800" dirty="0" smtClean="0">
                <a:solidFill>
                  <a:srgbClr val="3B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agricultor a </a:t>
            </a:r>
            <a:r>
              <a:rPr lang="pt-BR" sz="2800" dirty="0">
                <a:solidFill>
                  <a:srgbClr val="3B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reduzir desperdícios e </a:t>
            </a:r>
            <a:r>
              <a:rPr lang="pt-BR" sz="2800" dirty="0" smtClean="0">
                <a:solidFill>
                  <a:srgbClr val="3B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aumentando </a:t>
            </a:r>
            <a:r>
              <a:rPr lang="pt-BR" sz="2800" dirty="0">
                <a:solidFill>
                  <a:srgbClr val="3B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2800" dirty="0" smtClean="0">
                <a:solidFill>
                  <a:srgbClr val="3B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produtividade.</a:t>
            </a:r>
          </a:p>
          <a:p>
            <a:endParaRPr lang="pt-BR" sz="2800" dirty="0" smtClean="0">
              <a:solidFill>
                <a:srgbClr val="3B3F4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dirty="0" smtClean="0">
                <a:solidFill>
                  <a:srgbClr val="3B3F42"/>
                </a:solidFill>
                <a:latin typeface="Asap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7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Estrutura do Aplicativo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429124" y="2376951"/>
            <a:ext cx="4257676" cy="2857520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endParaRPr lang="pt-BR" sz="800" dirty="0" smtClean="0"/>
          </a:p>
          <a:p>
            <a:pPr algn="ctr">
              <a:buNone/>
            </a:pPr>
            <a:r>
              <a:rPr lang="pt-BR" sz="4000" dirty="0" smtClean="0"/>
              <a:t> </a:t>
            </a:r>
          </a:p>
          <a:p>
            <a:pPr>
              <a:buNone/>
            </a:pPr>
            <a:r>
              <a:rPr lang="pt-BR" sz="12800" dirty="0" smtClean="0"/>
              <a:t>    O usuário escolhe qual o tipo de semente deseja </a:t>
            </a:r>
            <a:r>
              <a:rPr lang="pt-BR" sz="11200" dirty="0" smtClean="0"/>
              <a:t>plantar</a:t>
            </a:r>
            <a:r>
              <a:rPr lang="pt-BR" sz="12800" dirty="0" smtClean="0"/>
              <a:t> na sua propriedade e o aplicativo faz um estudo de viabilidade</a:t>
            </a:r>
          </a:p>
          <a:p>
            <a:pPr>
              <a:buNone/>
            </a:pPr>
            <a:r>
              <a:rPr lang="pt-BR" sz="2600" dirty="0" smtClean="0"/>
              <a:t> </a:t>
            </a:r>
            <a:endParaRPr lang="pt-BR" sz="2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643182"/>
            <a:ext cx="3214710" cy="232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do Aplicativo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929058" y="1714488"/>
            <a:ext cx="4757742" cy="4525963"/>
          </a:xfrm>
        </p:spPr>
        <p:txBody>
          <a:bodyPr>
            <a:noAutofit/>
          </a:bodyPr>
          <a:lstStyle/>
          <a:p>
            <a:pPr fontAlgn="base"/>
            <a:r>
              <a:rPr lang="pt-BR" sz="2000" b="0" dirty="0" smtClean="0"/>
              <a:t>Calcula o tempo que a semente / cultivo escolhida pelo usuário leva desde o plantio até a colheita;</a:t>
            </a:r>
          </a:p>
          <a:p>
            <a:pPr fontAlgn="base"/>
            <a:r>
              <a:rPr lang="pt-BR" sz="2000" b="0" dirty="0" smtClean="0"/>
              <a:t>Clima ideal para o Plantio;</a:t>
            </a:r>
          </a:p>
          <a:p>
            <a:pPr fontAlgn="base"/>
            <a:r>
              <a:rPr lang="pt-BR" sz="2000" b="0" dirty="0" smtClean="0"/>
              <a:t>Mostra as variedades das sementes escolhidas pelo usuário ;</a:t>
            </a:r>
          </a:p>
          <a:p>
            <a:pPr fontAlgn="base"/>
            <a:r>
              <a:rPr lang="pt-BR" sz="2000" dirty="0" smtClean="0"/>
              <a:t> O </a:t>
            </a:r>
            <a:r>
              <a:rPr lang="pt-BR" sz="2000" dirty="0" err="1" smtClean="0"/>
              <a:t>app</a:t>
            </a:r>
            <a:r>
              <a:rPr lang="pt-BR" sz="2000" dirty="0" smtClean="0"/>
              <a:t> mostra as principais pragas e como combatê-las de acordo com a semente escolhida;</a:t>
            </a:r>
            <a:endParaRPr lang="pt-BR" sz="2000" dirty="0"/>
          </a:p>
          <a:p>
            <a:pPr fontAlgn="base"/>
            <a:r>
              <a:rPr lang="pt-BR" sz="2000" b="0" dirty="0" smtClean="0"/>
              <a:t>O </a:t>
            </a:r>
            <a:r>
              <a:rPr lang="pt-BR" sz="2000" b="0" dirty="0" err="1" smtClean="0"/>
              <a:t>app</a:t>
            </a:r>
            <a:r>
              <a:rPr lang="pt-BR" sz="2000" b="0" dirty="0" smtClean="0"/>
              <a:t> envia notícias sobre assunto do plantio escolhido.</a:t>
            </a:r>
            <a:br>
              <a:rPr lang="pt-BR" sz="2000" b="0" dirty="0" smtClean="0"/>
            </a:br>
            <a:r>
              <a:rPr lang="pt-BR" sz="2000" dirty="0" smtClean="0"/>
              <a:t>	</a:t>
            </a:r>
            <a:endParaRPr lang="pt-BR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3307334" cy="240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1403648" y="548680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 TELA DE SELEÇÃO DA SEMENTE</a:t>
            </a:r>
            <a:endParaRPr lang="pt-BR" sz="40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700808"/>
            <a:ext cx="2400000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7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1752"/>
            <a:ext cx="2400000" cy="474285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844824"/>
            <a:ext cx="723810" cy="60952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817" y="2636912"/>
            <a:ext cx="742857" cy="6190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388" y="3431343"/>
            <a:ext cx="904762" cy="7809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2694" y="4338735"/>
            <a:ext cx="742857" cy="72381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84" y="5301208"/>
            <a:ext cx="1190476" cy="657143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4283968" y="1869573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CLIMA IDEAL</a:t>
            </a:r>
            <a:endParaRPr lang="pt-BR" sz="32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305023" y="2666925"/>
            <a:ext cx="549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DO PLANTIO A COLHEITA</a:t>
            </a:r>
            <a:endParaRPr lang="pt-BR" sz="32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258068" y="3627520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VARIEDADES DA SEMENTE</a:t>
            </a:r>
            <a:endParaRPr lang="pt-BR" sz="32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283968" y="4417255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PRAGAS E COMBATE</a:t>
            </a:r>
            <a:endParaRPr lang="pt-BR" sz="32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356338" y="5424679"/>
            <a:ext cx="441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NOTICIAS ATUALIZADAS</a:t>
            </a:r>
            <a:endParaRPr lang="pt-BR" sz="32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979712" y="279368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FUNÇÕES DOS ÍCONES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895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143000"/>
          </a:xfrm>
        </p:spPr>
        <p:txBody>
          <a:bodyPr/>
          <a:lstStyle/>
          <a:p>
            <a:r>
              <a:rPr lang="pt-BR" dirty="0" smtClean="0"/>
              <a:t> ALGUMAS FUNÇÕES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72816"/>
            <a:ext cx="2380952" cy="472380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72816"/>
            <a:ext cx="2390476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52736"/>
            <a:ext cx="822960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212</Words>
  <Application>Microsoft Office PowerPoint</Application>
  <PresentationFormat>Apresentação na tela (4:3)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Asap</vt:lpstr>
      <vt:lpstr>Calibri</vt:lpstr>
      <vt:lpstr>Tema do Office</vt:lpstr>
      <vt:lpstr>Apresentação do PowerPoint</vt:lpstr>
      <vt:lpstr>Apresentação do PowerPoint</vt:lpstr>
      <vt:lpstr>Apresentação do PowerPoint</vt:lpstr>
      <vt:lpstr> Estrutura do Aplicativo</vt:lpstr>
      <vt:lpstr>Funcionalidades do Aplicativo</vt:lpstr>
      <vt:lpstr>Apresentação do PowerPoint</vt:lpstr>
      <vt:lpstr>Apresentação do PowerPoint</vt:lpstr>
      <vt:lpstr> ALGUMAS FUNÇÕES</vt:lpstr>
      <vt:lpstr>Apresentação do PowerPoint</vt:lpstr>
      <vt:lpstr>Planejamento Estratégico</vt:lpstr>
      <vt:lpstr>Planejamento Estratégico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DELL</cp:lastModifiedBy>
  <cp:revision>46</cp:revision>
  <dcterms:created xsi:type="dcterms:W3CDTF">2019-08-21T22:53:05Z</dcterms:created>
  <dcterms:modified xsi:type="dcterms:W3CDTF">2019-08-27T19:49:10Z</dcterms:modified>
</cp:coreProperties>
</file>