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95849E-246D-4AFB-80BE-76E89DC249A1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08-10-2019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DF4130-259A-46A3-8438-07C37ABCE97A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A77DCD-A789-4897-81EB-6CDC01DBBB7C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08-10-2019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026FD4-A61A-4B4D-B9EC-FF88A84E831D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Tsen@jacto.com.br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 pirâmide das necessidades de Maslow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4124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PT" sz="3200" spc="-1" strike="noStrike">
                <a:solidFill>
                  <a:srgbClr val="8b8b8b"/>
                </a:solidFill>
                <a:latin typeface="Calibri"/>
              </a:rPr>
              <a:t>08/10/2019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Instruções para a aula de hoje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Passem uma lista de chamada.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Dividam-se em grupos de até 4 alunos.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Respondam em grupo as duas atividades propostas, sendo que a primeira atividade leva vocês até o nível de ENTENDI, e a segunda atividade leva vocês até o nível de SEI FAZER.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Cada grupo deve enviar suas respostas em arquivo Word, para </a:t>
            </a:r>
            <a:r>
              <a:rPr b="0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Tsen@jacto.com.br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As equipes que acertarem 100% das respostas ganharão 1 ponto extra na P2.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Tirem uma foto da lista de chamada, e enviem no meu email também.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Boa aula para todos!!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1. A pirâmide de Maslow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980640"/>
            <a:ext cx="822924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Entendendo as necessidades da sociedade.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179640" y="1556640"/>
            <a:ext cx="8712720" cy="51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Atividade 1 – Responder em grupos de até 4 pessoas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que são as necessidades humanas?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Qual a origem das necessidades humanas?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Quem foi Maslow?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Qual foi a proposta dele?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Quais são algumas alternativas ao modelo de Maslow, que vocês podem encontrar na internet?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Onde o modelo da pirâmide de Maslow pode ser aplicado em sua vida?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19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Atividade 2 – Responder no mesmo grupo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92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As empresas abaixo atendem quais necessidades da pirâmide de Maslow?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Allianz Seguros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Nestle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Google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Louis Vuitton/Supreme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Facebook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Instagram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Amazon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Fatec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George Lucas Films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Hospital Albert Einstein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Construtora Menin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Supermercados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Jacto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Toyota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4572000" y="2421000"/>
            <a:ext cx="453600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Application>LibreOffice/6.0.7.3$Linux_X86_64 LibreOffice_project/00m0$Build-3</Application>
  <Words>223</Words>
  <Paragraphs>40</Paragraphs>
  <Company>Máquinas Agrícolas Jacto S/A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2018-03-02T14:18:42Z</dcterms:created>
  <dc:creator>TKANG</dc:creator>
  <dc:description/>
  <dc:language>pt-PT</dc:language>
  <cp:lastModifiedBy/>
  <cp:lastPrinted>2018-08-07T17:59:44Z</cp:lastPrinted>
  <dcterms:modified xsi:type="dcterms:W3CDTF">2019-10-08T15:18:15Z</dcterms:modified>
  <cp:revision>34</cp:revision>
  <dc:subject/>
  <dc:title>Entendendo o mundo Mind Maps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Máquinas Agrícolas Jacto S/A</vt:lpwstr>
  </property>
  <property fmtid="{D5CDD505-2E9C-101B-9397-08002B2CF9AE}" pid="4" name="ContentTypeId">
    <vt:lpwstr>0x010100142EF5E6E5D5F042B5FBE3791571028A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Apresentação na tela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