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67" r:id="rId7"/>
    <p:sldId id="268" r:id="rId8"/>
    <p:sldId id="272" r:id="rId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2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4D8E-E642-4FA3-8865-0F54ED7744CF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078A-2785-4D80-9816-CEFF033F8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sen@jacto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pirâmide das necessidades de Maslow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pt-BR" dirty="0" smtClean="0"/>
              <a:t>08/10/2019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para a aula de hoje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Passem uma lista de chamada.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Dividam-se em grupos de até 4 alunos.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Respondam em grupo as duas atividades propostas, sendo que a primeira atividade leva vocês até o nível de ENTENDI, e a segunda atividade leva vocês até o nível de SEI FAZER.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Cada grupo deve enviar suas respostas em arquivo Word, para </a:t>
            </a:r>
            <a:r>
              <a:rPr lang="pt-BR" dirty="0" smtClean="0">
                <a:hlinkClick r:id="rId2"/>
              </a:rPr>
              <a:t>Tsen@jacto.com.br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As equipes que acertarem 100% das respostas ganharão 1 ponto extra na P2.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Tirem uma foto da lista de chamada, e enviem no meu </a:t>
            </a:r>
            <a:r>
              <a:rPr lang="pt-BR" dirty="0" err="1" smtClean="0"/>
              <a:t>email</a:t>
            </a:r>
            <a:r>
              <a:rPr lang="pt-BR" dirty="0" smtClean="0"/>
              <a:t> </a:t>
            </a:r>
            <a:r>
              <a:rPr lang="pt-BR" smtClean="0"/>
              <a:t>também.</a:t>
            </a:r>
            <a:endParaRPr lang="pt-BR" dirty="0" smtClean="0"/>
          </a:p>
          <a:p>
            <a:pPr marL="0" indent="0" algn="r">
              <a:buNone/>
            </a:pPr>
            <a:r>
              <a:rPr lang="pt-BR" dirty="0" smtClean="0"/>
              <a:t>Boa aula para todos!!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A pirâmide de Maslow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648072"/>
          </a:xfrm>
        </p:spPr>
        <p:txBody>
          <a:bodyPr/>
          <a:lstStyle/>
          <a:p>
            <a:r>
              <a:rPr lang="pt-BR" dirty="0" smtClean="0"/>
              <a:t>Entendendo as</a:t>
            </a:r>
            <a:r>
              <a:rPr lang="pt-BR" dirty="0" smtClean="0"/>
              <a:t> </a:t>
            </a:r>
            <a:r>
              <a:rPr lang="pt-BR" dirty="0" smtClean="0"/>
              <a:t>necessidades da sociedade.</a:t>
            </a:r>
            <a:endParaRPr lang="pt-BR" dirty="0"/>
          </a:p>
        </p:txBody>
      </p:sp>
      <p:pic>
        <p:nvPicPr>
          <p:cNvPr id="1026" name="Picture 2" descr="Resultado de imagem para piramide de mas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556792"/>
            <a:ext cx="8712968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9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 1 – Responder em </a:t>
            </a:r>
            <a:r>
              <a:rPr lang="pt-BR" dirty="0" smtClean="0"/>
              <a:t>grupos de até 4 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que são as necessidades humanas?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Qual a origem das necessidades humanas?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Quem </a:t>
            </a:r>
            <a:r>
              <a:rPr lang="pt-BR" dirty="0" smtClean="0"/>
              <a:t>foi Maslow?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Qual foi a proposta dele?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Quais são algumas alternativas ao modelo de </a:t>
            </a:r>
            <a:r>
              <a:rPr lang="pt-BR" dirty="0" smtClean="0"/>
              <a:t>Maslow, que vocês podem encontrar na internet?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Onde o modelo da pirâmide de Maslow </a:t>
            </a:r>
            <a:r>
              <a:rPr lang="pt-BR" dirty="0" smtClean="0"/>
              <a:t>pode ser </a:t>
            </a:r>
            <a:r>
              <a:rPr lang="pt-BR" dirty="0" smtClean="0"/>
              <a:t>aplicado em sua vida?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1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92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2 – Responder </a:t>
            </a:r>
            <a:r>
              <a:rPr lang="pt-BR" dirty="0" smtClean="0"/>
              <a:t>no mesmo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As empresas abaixo atendem quais necessidades da pirâmide de Maslow?</a:t>
            </a:r>
          </a:p>
          <a:p>
            <a:pPr lvl="1"/>
            <a:r>
              <a:rPr lang="pt-BR" dirty="0" smtClean="0"/>
              <a:t>Allianz Seguros</a:t>
            </a:r>
            <a:endParaRPr lang="pt-BR" dirty="0" smtClean="0"/>
          </a:p>
          <a:p>
            <a:pPr lvl="1"/>
            <a:r>
              <a:rPr lang="pt-BR" dirty="0" smtClean="0"/>
              <a:t>Nestle</a:t>
            </a:r>
          </a:p>
          <a:p>
            <a:pPr lvl="1"/>
            <a:r>
              <a:rPr lang="pt-BR" dirty="0" smtClean="0"/>
              <a:t>Google</a:t>
            </a:r>
          </a:p>
          <a:p>
            <a:pPr lvl="1"/>
            <a:r>
              <a:rPr lang="pt-BR" dirty="0" smtClean="0"/>
              <a:t>Louis Vuitton/</a:t>
            </a:r>
            <a:r>
              <a:rPr lang="pt-BR" dirty="0" err="1" smtClean="0"/>
              <a:t>Supreme</a:t>
            </a:r>
            <a:endParaRPr lang="pt-BR" dirty="0" smtClean="0"/>
          </a:p>
          <a:p>
            <a:pPr lvl="1"/>
            <a:r>
              <a:rPr lang="pt-BR" dirty="0" err="1" smtClean="0"/>
              <a:t>Facebook</a:t>
            </a:r>
            <a:endParaRPr lang="pt-BR" dirty="0" smtClean="0"/>
          </a:p>
          <a:p>
            <a:pPr lvl="1"/>
            <a:r>
              <a:rPr lang="pt-BR" dirty="0" smtClean="0"/>
              <a:t>Instagram</a:t>
            </a:r>
            <a:endParaRPr lang="pt-BR" dirty="0" smtClean="0"/>
          </a:p>
          <a:p>
            <a:pPr lvl="1"/>
            <a:r>
              <a:rPr lang="pt-BR" dirty="0" err="1" smtClean="0"/>
              <a:t>Amazon</a:t>
            </a:r>
            <a:endParaRPr lang="pt-BR" dirty="0" smtClean="0"/>
          </a:p>
          <a:p>
            <a:pPr lvl="1"/>
            <a:r>
              <a:rPr lang="pt-BR" dirty="0" smtClean="0"/>
              <a:t>Fatec </a:t>
            </a:r>
          </a:p>
          <a:p>
            <a:pPr lvl="1"/>
            <a:r>
              <a:rPr lang="pt-BR" dirty="0" smtClean="0"/>
              <a:t>George Lucas </a:t>
            </a:r>
            <a:r>
              <a:rPr lang="pt-BR" dirty="0" err="1" smtClean="0"/>
              <a:t>Films</a:t>
            </a:r>
            <a:endParaRPr lang="pt-BR" dirty="0" smtClean="0"/>
          </a:p>
          <a:p>
            <a:pPr lvl="1"/>
            <a:r>
              <a:rPr lang="pt-BR" dirty="0" smtClean="0"/>
              <a:t>Hospital Albert </a:t>
            </a:r>
            <a:r>
              <a:rPr lang="pt-BR" dirty="0" smtClean="0"/>
              <a:t>Einstein</a:t>
            </a:r>
          </a:p>
          <a:p>
            <a:pPr lvl="1"/>
            <a:r>
              <a:rPr lang="pt-BR" dirty="0" smtClean="0"/>
              <a:t>Construtora </a:t>
            </a:r>
            <a:r>
              <a:rPr lang="pt-BR" dirty="0" err="1" smtClean="0"/>
              <a:t>Menin</a:t>
            </a:r>
            <a:endParaRPr lang="pt-BR" dirty="0" smtClean="0"/>
          </a:p>
          <a:p>
            <a:pPr lvl="1"/>
            <a:r>
              <a:rPr lang="pt-BR" dirty="0" smtClean="0"/>
              <a:t>Supermercados</a:t>
            </a:r>
          </a:p>
          <a:p>
            <a:pPr lvl="1"/>
            <a:r>
              <a:rPr lang="pt-BR" dirty="0" smtClean="0"/>
              <a:t>Jacto</a:t>
            </a:r>
          </a:p>
          <a:p>
            <a:pPr lvl="1"/>
            <a:r>
              <a:rPr lang="pt-BR" dirty="0" smtClean="0"/>
              <a:t>Toyota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2" descr="Resultado de imagem para piramide de mas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2420888"/>
            <a:ext cx="4536505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41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2EF5E6E5D5F042B5FBE3791571028A" ma:contentTypeVersion="8" ma:contentTypeDescription="Crie um novo documento." ma:contentTypeScope="" ma:versionID="71a8ca6c4ed2d79edb6c98a9da3d1246">
  <xsd:schema xmlns:xsd="http://www.w3.org/2001/XMLSchema" xmlns:xs="http://www.w3.org/2001/XMLSchema" xmlns:p="http://schemas.microsoft.com/office/2006/metadata/properties" xmlns:ns3="c3c1e136-05ce-48ae-9854-6ac165f2a214" targetNamespace="http://schemas.microsoft.com/office/2006/metadata/properties" ma:root="true" ma:fieldsID="02b77b9b11d6e2785a085dad8c1a9512" ns3:_="">
    <xsd:import namespace="c3c1e136-05ce-48ae-9854-6ac165f2a2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e136-05ce-48ae-9854-6ac165f2a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724F59-62FB-4E1C-B412-F33FC6CA0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c1e136-05ce-48ae-9854-6ac165f2a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EE11F3-B36A-4936-AE42-4375D3A0B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B3F8-EE80-47E1-9D25-D4039F6979B6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c3c1e136-05ce-48ae-9854-6ac165f2a21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223</Words>
  <Application>Microsoft Office PowerPoint</Application>
  <PresentationFormat>Apresentação na tela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 pirâmide das necessidades de Maslow</vt:lpstr>
      <vt:lpstr>Instruções para a aula de hoje</vt:lpstr>
      <vt:lpstr>1. A pirâmide de Maslow</vt:lpstr>
      <vt:lpstr>Atividade 1 – Responder em grupos de até 4 pessoas</vt:lpstr>
      <vt:lpstr>Atividade 2 – Responder no mesmo grupo</vt:lpstr>
    </vt:vector>
  </TitlesOfParts>
  <Company>Máquinas Agrícolas Jacto S/A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o mundo Mind Maps</dc:title>
  <dc:creator>TKANG</dc:creator>
  <cp:lastModifiedBy>Tsen Chung Kang</cp:lastModifiedBy>
  <cp:revision>33</cp:revision>
  <cp:lastPrinted>2018-08-07T17:59:44Z</cp:lastPrinted>
  <dcterms:created xsi:type="dcterms:W3CDTF">2018-03-02T14:18:42Z</dcterms:created>
  <dcterms:modified xsi:type="dcterms:W3CDTF">2019-10-08T11:29:23Z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0x010100142EF5E6E5D5F042B5FBE3791571028A</vt:lpwstr>
  </property>
</Properties>
</file>