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7" r:id="rId6"/>
    <p:sldId id="276" r:id="rId7"/>
    <p:sldId id="288" r:id="rId8"/>
    <p:sldId id="278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52" autoAdjust="0"/>
  </p:normalViewPr>
  <p:slideViewPr>
    <p:cSldViewPr snapToGrid="0" showGuides="1">
      <p:cViewPr varScale="1">
        <p:scale>
          <a:sx n="73" d="100"/>
          <a:sy n="73" d="100"/>
        </p:scale>
        <p:origin x="606" y="7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06/26/2020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06/26/2020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13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06/26/2020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06/26/2020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06/26/2020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06/26/2020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06/26/2020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06/26/2020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06/26/2020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06/26/2020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06/26/2020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06/26/2020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06/26/2020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06/26/2020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107996"/>
          </a:xfrm>
        </p:spPr>
        <p:txBody>
          <a:bodyPr lIns="0" tIns="0" rIns="0" bIns="0" anchor="t">
            <a:spAutoFit/>
          </a:bodyPr>
          <a:lstStyle/>
          <a:p>
            <a:r>
              <a:rPr lang="es-CR" altLang="en-US" sz="4000" dirty="0">
                <a:solidFill>
                  <a:srgbClr val="FFFF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Proyecto Final Gestión de Datos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accent4"/>
                </a:solidFill>
              </a:rPr>
              <a:t>Diego Araya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Fuentes de </a:t>
            </a:r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Datos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-431793" y="2111826"/>
            <a:ext cx="4336142" cy="2044685"/>
          </a:xfrm>
          <a:prstGeom prst="trapezoid">
            <a:avLst>
              <a:gd name="adj" fmla="val 1222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2322833" y="2111826"/>
            <a:ext cx="4336142" cy="2044685"/>
          </a:xfrm>
          <a:prstGeom prst="trapezoid">
            <a:avLst>
              <a:gd name="adj" fmla="val 135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7941" y="1976212"/>
            <a:ext cx="13716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s-CR" dirty="0">
                <a:solidFill>
                  <a:schemeClr val="bg1"/>
                </a:solidFill>
              </a:rPr>
              <a:t>CRI_CSV_GENERAL.csv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805104" y="1908082"/>
            <a:ext cx="13716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s-CR" dirty="0">
                <a:solidFill>
                  <a:schemeClr val="bg1"/>
                </a:solidFill>
              </a:rPr>
              <a:t>WHO-COVID-19-global-data.csv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60257" y="3092072"/>
            <a:ext cx="1752042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s-CR" sz="1400" dirty="0">
                <a:solidFill>
                  <a:schemeClr val="bg1"/>
                </a:solidFill>
                <a:cs typeface="Segoe UI" panose="020B0502040204020203" pitchFamily="34" charset="0"/>
              </a:rPr>
              <a:t>D</a:t>
            </a:r>
            <a:r>
              <a:rPr lang="es-CR" sz="1400" dirty="0">
                <a:solidFill>
                  <a:schemeClr val="bg1"/>
                </a:solidFill>
                <a:cs typeface="Segoe UI" panose="020B0502040204020203" pitchFamily="34" charset="0"/>
              </a:rPr>
              <a:t>atos </a:t>
            </a:r>
            <a:r>
              <a:rPr lang="es-CR" sz="1400" dirty="0">
                <a:solidFill>
                  <a:schemeClr val="bg1"/>
                </a:solidFill>
                <a:cs typeface="Segoe UI" panose="020B0502040204020203" pitchFamily="34" charset="0"/>
              </a:rPr>
              <a:t>generales del covid-19 en Costa Rica, elaborado por </a:t>
            </a:r>
            <a:r>
              <a:rPr lang="es-CR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Geovisión</a:t>
            </a:r>
            <a:r>
              <a:rPr lang="es-CR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s-CR" sz="1400" dirty="0">
                <a:solidFill>
                  <a:schemeClr val="bg1"/>
                </a:solidFill>
                <a:cs typeface="Segoe UI" panose="020B0502040204020203" pitchFamily="34" charset="0"/>
              </a:rPr>
              <a:t>de las Universidad Estatal a Distancia (UNED)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614883" y="3092072"/>
            <a:ext cx="1752042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s-CR" sz="1400" dirty="0">
                <a:solidFill>
                  <a:schemeClr val="bg1"/>
                </a:solidFill>
                <a:cs typeface="Segoe UI" panose="020B0502040204020203" pitchFamily="34" charset="0"/>
              </a:rPr>
              <a:t>Datos mundiales generales según la Organización mundial de la salud (WHO)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39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1562438" y="1297884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4365464" y="1324457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" name="Trapezoid 4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5246205" y="2264226"/>
            <a:ext cx="4336142" cy="2044685"/>
          </a:xfrm>
          <a:prstGeom prst="trapezoid">
            <a:avLst>
              <a:gd name="adj" fmla="val 1222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6755939" y="2128612"/>
            <a:ext cx="13716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s-CR" dirty="0">
                <a:solidFill>
                  <a:schemeClr val="bg1"/>
                </a:solidFill>
              </a:rPr>
              <a:t>covid-19-sitrep-114.pdf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6538255" y="3244472"/>
            <a:ext cx="1752042" cy="12182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s-CR" sz="1400" dirty="0">
                <a:solidFill>
                  <a:schemeClr val="bg1"/>
                </a:solidFill>
                <a:cs typeface="Segoe UI" panose="020B0502040204020203" pitchFamily="34" charset="0"/>
              </a:rPr>
              <a:t>Es un archivo </a:t>
            </a:r>
            <a:r>
              <a:rPr lang="es-C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pdf</a:t>
            </a:r>
            <a:r>
              <a:rPr lang="es-CR" sz="1400" dirty="0">
                <a:solidFill>
                  <a:schemeClr val="bg1"/>
                </a:solidFill>
                <a:cs typeface="Segoe UI" panose="020B0502040204020203" pitchFamily="34" charset="0"/>
              </a:rPr>
              <a:t> que contiene los datos </a:t>
            </a:r>
            <a:r>
              <a:rPr lang="es-CR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mundiales </a:t>
            </a:r>
            <a:r>
              <a:rPr lang="es-CR" sz="1400" dirty="0">
                <a:solidFill>
                  <a:schemeClr val="bg1"/>
                </a:solidFill>
                <a:cs typeface="Segoe UI" panose="020B0502040204020203" pitchFamily="34" charset="0"/>
              </a:rPr>
              <a:t>según la Organización mundial de la salud (WHO)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.</a:t>
            </a:r>
            <a:r>
              <a:rPr lang="es-CR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7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240436" y="1450284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6" name="Trapezoid 75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8118404" y="2264226"/>
            <a:ext cx="4336142" cy="2044685"/>
          </a:xfrm>
          <a:prstGeom prst="trapezoid">
            <a:avLst>
              <a:gd name="adj" fmla="val 135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9600675" y="2060482"/>
            <a:ext cx="137160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s-CR" dirty="0">
                <a:solidFill>
                  <a:schemeClr val="bg1"/>
                </a:solidFill>
              </a:rPr>
              <a:t>Capacidad América Latina </a:t>
            </a:r>
            <a:r>
              <a:rPr lang="es-CR" dirty="0" smtClean="0">
                <a:solidFill>
                  <a:schemeClr val="bg1"/>
                </a:solidFill>
              </a:rPr>
              <a:t>covid-19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9410454" y="3244472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s-CR" sz="1400" dirty="0">
                <a:solidFill>
                  <a:schemeClr val="bg1"/>
                </a:solidFill>
                <a:cs typeface="Segoe UI" panose="020B0502040204020203" pitchFamily="34" charset="0"/>
              </a:rPr>
              <a:t>Se trata de un reportaje hecho por la cadena de noticias BBC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79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10161035" y="1476857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0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19153" y="5655233"/>
            <a:ext cx="7817466" cy="46070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GitHub</a:t>
            </a:r>
            <a:endParaRPr lang="en-US" sz="1600" dirty="0"/>
          </a:p>
        </p:txBody>
      </p:sp>
      <p:sp>
        <p:nvSpPr>
          <p:cNvPr id="82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641506" y="5678144"/>
            <a:ext cx="3039057" cy="43779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51312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/>
              <a:t>Transformaciones</a:t>
            </a:r>
            <a:r>
              <a:rPr lang="en-US" sz="2800" b="1" dirty="0" smtClean="0"/>
              <a:t> </a:t>
            </a:r>
          </a:p>
          <a:p>
            <a:pPr algn="ctr"/>
            <a:r>
              <a:rPr lang="es-CR" sz="2800" dirty="0" smtClean="0"/>
              <a:t>Generales</a:t>
            </a:r>
            <a:endParaRPr lang="en-US" sz="24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28600" y="926909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336550" y="1474438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s-CR" sz="1600" dirty="0" err="1" smtClean="0">
                <a:solidFill>
                  <a:schemeClr val="bg1"/>
                </a:solidFill>
              </a:rPr>
              <a:t>Github</a:t>
            </a:r>
            <a:r>
              <a:rPr lang="es-CR" sz="1600" dirty="0" smtClean="0">
                <a:solidFill>
                  <a:schemeClr val="bg1"/>
                </a:solidFill>
              </a:rPr>
              <a:t> -&gt; </a:t>
            </a:r>
            <a:r>
              <a:rPr lang="es-CR" sz="1600" dirty="0" err="1" smtClean="0">
                <a:solidFill>
                  <a:schemeClr val="bg1"/>
                </a:solidFill>
              </a:rPr>
              <a:t>raw</a:t>
            </a:r>
            <a:endParaRPr lang="es-CR" sz="1600" dirty="0" smtClean="0">
              <a:solidFill>
                <a:schemeClr val="bg1"/>
              </a:solidFill>
            </a:endParaRPr>
          </a:p>
          <a:p>
            <a:pPr algn="ctr"/>
            <a:r>
              <a:rPr lang="es-CR" sz="1600" dirty="0" smtClean="0">
                <a:solidFill>
                  <a:schemeClr val="bg1"/>
                </a:solidFill>
              </a:rPr>
              <a:t> </a:t>
            </a:r>
            <a:r>
              <a:rPr lang="es-CR" sz="1600" dirty="0" err="1" smtClean="0">
                <a:solidFill>
                  <a:schemeClr val="bg1"/>
                </a:solidFill>
              </a:rPr>
              <a:t>ó</a:t>
            </a:r>
            <a:r>
              <a:rPr lang="es-CR" sz="1600" dirty="0" smtClean="0">
                <a:solidFill>
                  <a:schemeClr val="bg1"/>
                </a:solidFill>
              </a:rPr>
              <a:t> link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1022350" y="2514409"/>
            <a:ext cx="9616" cy="738242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38216" y="3252651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346166" y="3800180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Importar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en</a:t>
            </a:r>
            <a:r>
              <a:rPr lang="en-US" sz="1600" dirty="0" smtClean="0">
                <a:solidFill>
                  <a:schemeClr val="bg1"/>
                </a:solidFill>
              </a:rPr>
              <a:t> Power Bi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357675" y="4955386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s-C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Obtener contenido web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51" name="Picture 50"/>
          <p:cNvPicPr/>
          <p:nvPr/>
        </p:nvPicPr>
        <p:blipFill>
          <a:blip r:embed="rId3"/>
          <a:stretch>
            <a:fillRect/>
          </a:stretch>
        </p:blipFill>
        <p:spPr>
          <a:xfrm>
            <a:off x="1974286" y="4266069"/>
            <a:ext cx="1287917" cy="2320449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47" idx="6"/>
          </p:cNvCxnSpPr>
          <p:nvPr/>
        </p:nvCxnSpPr>
        <p:spPr>
          <a:xfrm>
            <a:off x="1825716" y="4046401"/>
            <a:ext cx="1858010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67884" y="3286848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154871" y="3741856"/>
            <a:ext cx="1285197" cy="13585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173399" y="5188911"/>
            <a:ext cx="1285197" cy="13585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5229570" y="4043443"/>
            <a:ext cx="568102" cy="2958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stCxn id="85" idx="2"/>
            <a:endCxn id="56" idx="2"/>
          </p:cNvCxnSpPr>
          <p:nvPr/>
        </p:nvCxnSpPr>
        <p:spPr>
          <a:xfrm rot="10800000" flipH="1" flipV="1">
            <a:off x="7095705" y="1521812"/>
            <a:ext cx="77694" cy="4346368"/>
          </a:xfrm>
          <a:prstGeom prst="bentConnector3">
            <a:avLst>
              <a:gd name="adj1" fmla="val -1672914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3780596" y="3834377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s-CR" sz="1600" dirty="0">
                <a:solidFill>
                  <a:schemeClr val="bg1"/>
                </a:solidFill>
              </a:rPr>
              <a:t>Establecer los encabezados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7114460" y="4115596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Establecer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tipos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7111670" y="5532247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Limpar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datos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4" name="Picture 63"/>
          <p:cNvPicPr/>
          <p:nvPr/>
        </p:nvPicPr>
        <p:blipFill>
          <a:blip r:embed="rId4"/>
          <a:stretch>
            <a:fillRect/>
          </a:stretch>
        </p:blipFill>
        <p:spPr>
          <a:xfrm>
            <a:off x="3514849" y="2860307"/>
            <a:ext cx="1893570" cy="222250"/>
          </a:xfrm>
          <a:prstGeom prst="rect">
            <a:avLst/>
          </a:prstGeom>
        </p:spPr>
      </p:pic>
      <p:pic>
        <p:nvPicPr>
          <p:cNvPr id="65" name="Picture 64"/>
          <p:cNvPicPr/>
          <p:nvPr/>
        </p:nvPicPr>
        <p:blipFill>
          <a:blip r:embed="rId5"/>
          <a:stretch>
            <a:fillRect/>
          </a:stretch>
        </p:blipFill>
        <p:spPr>
          <a:xfrm>
            <a:off x="8696588" y="2689767"/>
            <a:ext cx="3266812" cy="1918272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6138104" y="145628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s-CR" sz="1600" dirty="0" smtClean="0">
                <a:solidFill>
                  <a:schemeClr val="bg1"/>
                </a:solidFill>
              </a:rPr>
              <a:t>Eliminar Columnas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8" name="Picture 67"/>
          <p:cNvPicPr/>
          <p:nvPr/>
        </p:nvPicPr>
        <p:blipFill>
          <a:blip r:embed="rId6"/>
          <a:stretch>
            <a:fillRect/>
          </a:stretch>
        </p:blipFill>
        <p:spPr>
          <a:xfrm>
            <a:off x="8768192" y="4708670"/>
            <a:ext cx="1975863" cy="1647153"/>
          </a:xfrm>
          <a:prstGeom prst="rect">
            <a:avLst/>
          </a:prstGeom>
        </p:spPr>
      </p:pic>
      <p:sp>
        <p:nvSpPr>
          <p:cNvPr id="85" name="Oval 8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095705" y="842543"/>
            <a:ext cx="1285197" cy="13585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129544" y="2295143"/>
            <a:ext cx="1285197" cy="13585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endCxn id="100" idx="1"/>
          </p:cNvCxnSpPr>
          <p:nvPr/>
        </p:nvCxnSpPr>
        <p:spPr>
          <a:xfrm flipV="1">
            <a:off x="5797672" y="2935989"/>
            <a:ext cx="1254831" cy="2928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5797672" y="4361818"/>
            <a:ext cx="1316788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7043141" y="1234476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Eliminar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s-CR" sz="1600" dirty="0" smtClean="0">
                <a:solidFill>
                  <a:schemeClr val="bg1"/>
                </a:solidFill>
              </a:rPr>
              <a:t>Columnas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7052503" y="2689767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Renombrar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s-CR" sz="1600" dirty="0" smtClean="0">
                <a:solidFill>
                  <a:schemeClr val="bg1"/>
                </a:solidFill>
              </a:rPr>
              <a:t>columnas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9" name="Picture 10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192" y="668310"/>
            <a:ext cx="2831625" cy="184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51312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/>
              <a:t>Transformaciones</a:t>
            </a:r>
            <a:r>
              <a:rPr lang="en-US" sz="2800" b="1" dirty="0"/>
              <a:t> </a:t>
            </a:r>
          </a:p>
          <a:p>
            <a:pPr algn="ctr"/>
            <a:r>
              <a:rPr lang="es-CR" sz="2800" dirty="0" smtClean="0"/>
              <a:t>Generales(Unión de </a:t>
            </a:r>
            <a:r>
              <a:rPr lang="es-CR" sz="2800" dirty="0" err="1" smtClean="0"/>
              <a:t>datasets</a:t>
            </a:r>
            <a:r>
              <a:rPr lang="es-CR" sz="2800" dirty="0" smtClean="0"/>
              <a:t>)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08564" y="1777193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08564" y="406221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794576" y="291970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044172" y="291970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Connector: Elbow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stCxn id="45" idx="6"/>
            <a:endCxn id="46" idx="6"/>
          </p:cNvCxnSpPr>
          <p:nvPr/>
        </p:nvCxnSpPr>
        <p:spPr>
          <a:xfrm>
            <a:off x="1996064" y="2570943"/>
            <a:ext cx="12700" cy="2285023"/>
          </a:xfrm>
          <a:prstGeom prst="bentConnector3">
            <a:avLst>
              <a:gd name="adj1" fmla="val 874291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2225457" y="3713454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47" idx="6"/>
            <a:endCxn id="72" idx="1"/>
          </p:cNvCxnSpPr>
          <p:nvPr/>
        </p:nvCxnSpPr>
        <p:spPr>
          <a:xfrm flipV="1">
            <a:off x="4382076" y="3633936"/>
            <a:ext cx="312434" cy="79518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48" idx="6"/>
          </p:cNvCxnSpPr>
          <p:nvPr/>
        </p:nvCxnSpPr>
        <p:spPr>
          <a:xfrm flipV="1">
            <a:off x="6631672" y="3713453"/>
            <a:ext cx="1768280" cy="1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rot="10800000" flipV="1">
            <a:off x="8399952" y="1892472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516514" y="2201611"/>
            <a:ext cx="13716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s-CR" sz="1600" dirty="0">
                <a:solidFill>
                  <a:schemeClr val="bg1"/>
                </a:solidFill>
              </a:rPr>
              <a:t>WHO-COVID-19-global-data.csv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516514" y="4609745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s-CR" sz="1600" dirty="0">
                <a:solidFill>
                  <a:schemeClr val="bg1"/>
                </a:solidFill>
              </a:rPr>
              <a:t>covid-19-sitrep-114.pdf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2902526" y="346723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s-CR" sz="1600" dirty="0" err="1">
                <a:solidFill>
                  <a:schemeClr val="bg1"/>
                </a:solidFill>
              </a:rPr>
              <a:t>Merge</a:t>
            </a:r>
            <a:r>
              <a:rPr lang="es-CR" sz="1600" dirty="0">
                <a:solidFill>
                  <a:schemeClr val="bg1"/>
                </a:solidFill>
              </a:rPr>
              <a:t> </a:t>
            </a:r>
            <a:r>
              <a:rPr lang="es-CR" sz="1600" dirty="0" err="1">
                <a:solidFill>
                  <a:schemeClr val="bg1"/>
                </a:solidFill>
              </a:rPr>
              <a:t>Queries</a:t>
            </a:r>
            <a:r>
              <a:rPr lang="es-CR" sz="1600" dirty="0">
                <a:solidFill>
                  <a:schemeClr val="bg1"/>
                </a:solidFill>
              </a:rPr>
              <a:t> as New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 Plan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507902" y="1769361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438052" y="1151279"/>
            <a:ext cx="1441450" cy="14196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514252" y="1427020"/>
            <a:ext cx="13716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Expanir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columnas</a:t>
            </a:r>
            <a:r>
              <a:rPr lang="en-US" sz="1600" dirty="0" smtClean="0">
                <a:solidFill>
                  <a:schemeClr val="bg1"/>
                </a:solidFill>
              </a:rPr>
              <a:t> a </a:t>
            </a:r>
            <a:r>
              <a:rPr lang="en-US" sz="1600" dirty="0" err="1" smtClean="0">
                <a:solidFill>
                  <a:schemeClr val="bg1"/>
                </a:solidFill>
              </a:rPr>
              <a:t>añadir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71" name="Picture 70"/>
          <p:cNvPicPr/>
          <p:nvPr/>
        </p:nvPicPr>
        <p:blipFill>
          <a:blip r:embed="rId3"/>
          <a:stretch>
            <a:fillRect/>
          </a:stretch>
        </p:blipFill>
        <p:spPr>
          <a:xfrm>
            <a:off x="2612127" y="4622439"/>
            <a:ext cx="1752600" cy="819150"/>
          </a:xfrm>
          <a:prstGeom prst="rect">
            <a:avLst/>
          </a:prstGeom>
        </p:spPr>
      </p:pic>
      <p:pic>
        <p:nvPicPr>
          <p:cNvPr id="72" name="Picture 7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510" y="2165684"/>
            <a:ext cx="3411265" cy="2936504"/>
          </a:xfrm>
          <a:prstGeom prst="rect">
            <a:avLst/>
          </a:prstGeom>
        </p:spPr>
      </p:pic>
      <p:pic>
        <p:nvPicPr>
          <p:cNvPr id="73" name="Picture 7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440" y="971766"/>
            <a:ext cx="1789960" cy="1771434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572181" y="3621703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502331" y="3003621"/>
            <a:ext cx="1441450" cy="14196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578531" y="340247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s-CR" sz="1600" dirty="0" smtClean="0">
                <a:solidFill>
                  <a:schemeClr val="bg1"/>
                </a:solidFill>
              </a:rPr>
              <a:t>Renombrar columnas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584102" y="544268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514252" y="4824602"/>
            <a:ext cx="1441450" cy="14196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590452" y="522345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Añadir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columna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80" name="Picture 79"/>
          <p:cNvPicPr/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87" t="7399" r="23013"/>
          <a:stretch/>
        </p:blipFill>
        <p:spPr>
          <a:xfrm>
            <a:off x="9943780" y="4998866"/>
            <a:ext cx="2197219" cy="124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6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69175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Otras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tranformaciones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097449" y="98162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205399" y="165226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s-CR" sz="1600" dirty="0" smtClean="0">
                <a:solidFill>
                  <a:schemeClr val="bg1"/>
                </a:solidFill>
              </a:rPr>
              <a:t>Eliminar filas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37" name="Picture 36"/>
          <p:cNvPicPr/>
          <p:nvPr/>
        </p:nvPicPr>
        <p:blipFill>
          <a:blip r:embed="rId3"/>
          <a:stretch>
            <a:fillRect/>
          </a:stretch>
        </p:blipFill>
        <p:spPr>
          <a:xfrm>
            <a:off x="228599" y="3273879"/>
            <a:ext cx="3857625" cy="2094954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35" idx="4"/>
          </p:cNvCxnSpPr>
          <p:nvPr/>
        </p:nvCxnSpPr>
        <p:spPr>
          <a:xfrm>
            <a:off x="1891199" y="2569126"/>
            <a:ext cx="2915" cy="592085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770" y="3273878"/>
            <a:ext cx="4336070" cy="2094955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521403" y="98162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5629353" y="152915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s-CR" sz="1600" dirty="0" smtClean="0">
                <a:solidFill>
                  <a:schemeClr val="bg1"/>
                </a:solidFill>
              </a:rPr>
              <a:t>Extracción de </a:t>
            </a:r>
          </a:p>
          <a:p>
            <a:pPr algn="ctr"/>
            <a:r>
              <a:rPr lang="es-CR" sz="1600" b="1" dirty="0" smtClean="0">
                <a:solidFill>
                  <a:schemeClr val="bg1"/>
                </a:solidFill>
              </a:rPr>
              <a:t>datos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6315153" y="2569126"/>
            <a:ext cx="2915" cy="592085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592660" y="91069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9700610" y="145822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s-CR" sz="1600" dirty="0" smtClean="0">
                <a:solidFill>
                  <a:schemeClr val="bg1"/>
                </a:solidFill>
              </a:rPr>
              <a:t>Limpieza de </a:t>
            </a:r>
            <a:r>
              <a:rPr lang="es-CR" sz="1600" dirty="0" err="1" smtClean="0">
                <a:solidFill>
                  <a:schemeClr val="bg1"/>
                </a:solidFill>
              </a:rPr>
              <a:t>null</a:t>
            </a:r>
            <a:r>
              <a:rPr lang="es-CR" sz="1600" dirty="0" smtClean="0">
                <a:solidFill>
                  <a:schemeClr val="bg1"/>
                </a:solidFill>
              </a:rPr>
              <a:t> 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10386410" y="2498196"/>
            <a:ext cx="2915" cy="592085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/>
          <p:nvPr/>
        </p:nvPicPr>
        <p:blipFill>
          <a:blip r:embed="rId5"/>
          <a:stretch>
            <a:fillRect/>
          </a:stretch>
        </p:blipFill>
        <p:spPr>
          <a:xfrm>
            <a:off x="9487534" y="3273879"/>
            <a:ext cx="2321289" cy="1360210"/>
          </a:xfrm>
          <a:prstGeom prst="rect">
            <a:avLst/>
          </a:prstGeom>
        </p:spPr>
      </p:pic>
      <p:pic>
        <p:nvPicPr>
          <p:cNvPr id="50" name="Picture 49"/>
          <p:cNvPicPr/>
          <p:nvPr/>
        </p:nvPicPr>
        <p:blipFill>
          <a:blip r:embed="rId6"/>
          <a:stretch>
            <a:fillRect/>
          </a:stretch>
        </p:blipFill>
        <p:spPr>
          <a:xfrm>
            <a:off x="10032545" y="4817687"/>
            <a:ext cx="1231265" cy="129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Gracias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16c05727-aa75-4e4a-9b5f-8a80a1165891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168</Words>
  <Application>Microsoft Office PowerPoint</Application>
  <PresentationFormat>Widescreen</PresentationFormat>
  <Paragraphs>57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Segoe UI</vt:lpstr>
      <vt:lpstr>Segoe UI Light</vt:lpstr>
      <vt:lpstr>Times New Roman</vt:lpstr>
      <vt:lpstr>Office Theme</vt:lpstr>
      <vt:lpstr>Proyecto Final Gestión de Datos Diego Araya</vt:lpstr>
      <vt:lpstr>Project analysis slide 3</vt:lpstr>
      <vt:lpstr>Project analysis slide 2</vt:lpstr>
      <vt:lpstr>Project analysis slide 2</vt:lpstr>
      <vt:lpstr>Project analysis slide 4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2020-06-26T23:36:28Z</dcterms:created>
  <dcterms:modified xsi:type="dcterms:W3CDTF">2020-06-27T02:20:45Z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