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D9AE-D602-9B2A-1618-0ADCD2094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C00DD-353A-CDC3-C281-A8E4AE2E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4ABAE-1F0E-F146-C2F2-27D068D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1FD96-7DA0-433E-FC8A-EB426CA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69A18-383D-11BA-D5C1-5EA6685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51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6C61-359D-9BAC-DA7E-4F9A8EA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64D3C-842E-7A8E-89B7-00BE3CD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EFEA1-5047-780B-6514-F3BA8B9A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58284-A1E6-ABE5-F758-7B7D33D6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3A6BB-C375-18A0-78C4-108B99CD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42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AFC49-5178-8D92-0A34-3D3B00C35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5E46FD-923F-E34A-4AB1-2EDACA6D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D69F2-123E-5380-54F5-CE4A5C3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775DA-E6A8-5F55-5FED-B8CD643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D147B-2957-143E-D6DD-1E7FEE44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34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F0FF8-0E4D-4F26-98E0-C52DD962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F0F86-78F7-75AE-57ED-48409E6C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83988-5D2A-51C1-6FC8-D978242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FA1F8-EF36-970C-F6AB-0CD4C5BF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CD246-05F3-BC25-B05B-32894C06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89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E77ED-C2B5-9F60-2A14-1A8C9BD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5E48E2-6491-604E-4342-3F516F69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898F5-B710-1206-6FE5-0B911877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2EE79-EA1D-412D-5695-F336140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971BF-03B8-27DC-2993-20B8176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85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4D98-C06A-C521-2413-0B64858F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E5B90-4494-8D4C-71E9-6A099F2F4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C73430-1074-502E-A376-BA88CE1A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8B0FB-90F7-27C0-54D6-302185B9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1871A-2662-231B-FB16-178C6176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8A17F-A205-AC86-0E95-166B039F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72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33AA-89CE-B871-2170-E3A7143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0138F-7887-995E-AEBC-6BF6C9DB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FF27B9-02FD-4258-5B73-DE7F54A6B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BD3B1A-33CF-D204-A9E3-C57BE2842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93DE09-18EF-E3C3-F8D4-AB71E6538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0964D7-DA76-513B-ABD9-0811164D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2F88CE-B2D8-71F6-8F98-C589E344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8624A4-E663-9DD2-5018-C32E4500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45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894D-D579-A730-18DC-53E33BB6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38EF5-B913-E153-C45B-4FA574AE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96DC5-BD1E-55CA-C85F-9AE919AB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2EAA36-D139-8A67-E367-DCB4E07C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729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AF0205-EDFE-9316-65E7-BC4B13D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6F2E7F-9E61-0DCC-1064-7001133C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9FCCDC-7145-9ED2-CC24-ECB3BF2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3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66498-0536-A94A-D298-A952227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D437A-6781-A4B0-119F-135D136A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FA1A0E-51E4-3141-D5BA-3A665123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8D0D8-54C5-C1B4-B5A5-C1BDE21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7AEE35-B336-491A-A31A-8915E8A4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8800B-B347-9C90-BBB4-F234B923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598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A7955-1803-C884-4005-951F1779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4B78B4-CC18-44B7-1DE4-5C459D9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E50E3-31FB-8676-7354-CB4CFC4A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40A0D-C384-D279-584A-3418EB0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0E958-3A99-CC81-1696-C8A96BDF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1F521-E21C-BAF5-08B6-63F37D2F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5572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A0E5BF-6AC7-3ED5-E8E7-8802B0DF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EDB60-A297-7ECC-12A3-952D40A2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0AD64-1079-6FB3-240B-2B0564A6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AD51-0196-48E6-A177-CB5CB23B5493}" type="datetimeFigureOut">
              <a:rPr lang="es-US" smtClean="0"/>
              <a:t>7/9/2022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448D5-E953-1F0C-627B-E1BF25A0D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8FCB5-2D2A-ECBE-CFDA-853BDAAEF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282F-DEA2-4269-AC54-9469B283A60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612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D5AC03-2CEA-5F85-1843-AF3AFF1AB68B}"/>
              </a:ext>
            </a:extLst>
          </p:cNvPr>
          <p:cNvSpPr txBox="1"/>
          <p:nvPr/>
        </p:nvSpPr>
        <p:spPr>
          <a:xfrm>
            <a:off x="4392648" y="811034"/>
            <a:ext cx="3406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Universidad Rafael Urdaneta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Prof. Eli Mora</a:t>
            </a:r>
          </a:p>
          <a:p>
            <a:pPr algn="ctr"/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Período: 2022B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6D40D-787B-95C4-7939-E0F0D3871447}"/>
              </a:ext>
            </a:extLst>
          </p:cNvPr>
          <p:cNvSpPr txBox="1"/>
          <p:nvPr/>
        </p:nvSpPr>
        <p:spPr>
          <a:xfrm>
            <a:off x="4338947" y="562863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Diego Rincón | C.I.: 29.929.768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7B04E-FEF7-6711-04F9-B266D0FFAC17}"/>
              </a:ext>
            </a:extLst>
          </p:cNvPr>
          <p:cNvSpPr txBox="1"/>
          <p:nvPr/>
        </p:nvSpPr>
        <p:spPr>
          <a:xfrm>
            <a:off x="2820104" y="2362949"/>
            <a:ext cx="65517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13800" dirty="0">
                <a:solidFill>
                  <a:schemeClr val="bg1">
                    <a:lumMod val="95000"/>
                  </a:schemeClr>
                </a:solidFill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LISTAS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4A122A-7486-8560-DA54-0651660B58E6}"/>
              </a:ext>
            </a:extLst>
          </p:cNvPr>
          <p:cNvSpPr txBox="1"/>
          <p:nvPr/>
        </p:nvSpPr>
        <p:spPr>
          <a:xfrm>
            <a:off x="4805421" y="4175998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EN LENGUAJE C</a:t>
            </a:r>
          </a:p>
        </p:txBody>
      </p:sp>
    </p:spTree>
    <p:extLst>
      <p:ext uri="{BB962C8B-B14F-4D97-AF65-F5344CB8AC3E}">
        <p14:creationId xmlns:p14="http://schemas.microsoft.com/office/powerpoint/2010/main" val="9242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51C157-1633-B262-53D8-959F770AA763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568D0E-82DF-7C00-C4E4-54E3732FFDF5}"/>
              </a:ext>
            </a:extLst>
          </p:cNvPr>
          <p:cNvSpPr txBox="1"/>
          <p:nvPr/>
        </p:nvSpPr>
        <p:spPr>
          <a:xfrm>
            <a:off x="3569252" y="732548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¿Qué es una lista?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1A9564-F6FC-C5CF-D989-722DE7090884}"/>
              </a:ext>
            </a:extLst>
          </p:cNvPr>
          <p:cNvSpPr/>
          <p:nvPr/>
        </p:nvSpPr>
        <p:spPr>
          <a:xfrm>
            <a:off x="1783119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45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A709BB-E04B-CC78-80F0-F557FE8C1D5F}"/>
              </a:ext>
            </a:extLst>
          </p:cNvPr>
          <p:cNvSpPr/>
          <p:nvPr/>
        </p:nvSpPr>
        <p:spPr>
          <a:xfrm>
            <a:off x="2347536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DE9300-7599-EDBB-F1C4-523A1FFB0D60}"/>
              </a:ext>
            </a:extLst>
          </p:cNvPr>
          <p:cNvSpPr/>
          <p:nvPr/>
        </p:nvSpPr>
        <p:spPr>
          <a:xfrm>
            <a:off x="3762921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69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BB303D-30C1-C049-8973-6EDA012AC8E4}"/>
              </a:ext>
            </a:extLst>
          </p:cNvPr>
          <p:cNvSpPr/>
          <p:nvPr/>
        </p:nvSpPr>
        <p:spPr>
          <a:xfrm>
            <a:off x="4327338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472D79-0751-739F-0683-6812FAA21FA9}"/>
              </a:ext>
            </a:extLst>
          </p:cNvPr>
          <p:cNvSpPr/>
          <p:nvPr/>
        </p:nvSpPr>
        <p:spPr>
          <a:xfrm>
            <a:off x="5734334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22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BE0FB1C-3BA3-1462-1510-A629553CF03A}"/>
              </a:ext>
            </a:extLst>
          </p:cNvPr>
          <p:cNvSpPr/>
          <p:nvPr/>
        </p:nvSpPr>
        <p:spPr>
          <a:xfrm>
            <a:off x="6298751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A1E436C-1DD0-1E92-3DDB-6F4C7EA28D9C}"/>
              </a:ext>
            </a:extLst>
          </p:cNvPr>
          <p:cNvSpPr/>
          <p:nvPr/>
        </p:nvSpPr>
        <p:spPr>
          <a:xfrm>
            <a:off x="7714136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33F03-379E-4808-3DB2-B98DA1A74534}"/>
              </a:ext>
            </a:extLst>
          </p:cNvPr>
          <p:cNvSpPr/>
          <p:nvPr/>
        </p:nvSpPr>
        <p:spPr>
          <a:xfrm>
            <a:off x="8278553" y="1871947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FCB30-BF3B-71BD-E40B-081052C6CA56}"/>
              </a:ext>
            </a:extLst>
          </p:cNvPr>
          <p:cNvSpPr txBox="1"/>
          <p:nvPr/>
        </p:nvSpPr>
        <p:spPr>
          <a:xfrm>
            <a:off x="9599377" y="189418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NULL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17622D0-58A3-582F-E2C7-8E18FF271743}"/>
              </a:ext>
            </a:extLst>
          </p:cNvPr>
          <p:cNvCxnSpPr>
            <a:stCxn id="7" idx="3"/>
          </p:cNvCxnSpPr>
          <p:nvPr/>
        </p:nvCxnSpPr>
        <p:spPr>
          <a:xfrm>
            <a:off x="2915228" y="215579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4597B8D-7615-B3A7-E278-E1FFA980506D}"/>
              </a:ext>
            </a:extLst>
          </p:cNvPr>
          <p:cNvCxnSpPr/>
          <p:nvPr/>
        </p:nvCxnSpPr>
        <p:spPr>
          <a:xfrm>
            <a:off x="4895030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C6646B1-A9D6-A0A1-71F4-F1229138AAFD}"/>
              </a:ext>
            </a:extLst>
          </p:cNvPr>
          <p:cNvCxnSpPr/>
          <p:nvPr/>
        </p:nvCxnSpPr>
        <p:spPr>
          <a:xfrm>
            <a:off x="6866443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C680433-46B1-D04E-23D0-CF3096B8C8EA}"/>
              </a:ext>
            </a:extLst>
          </p:cNvPr>
          <p:cNvCxnSpPr/>
          <p:nvPr/>
        </p:nvCxnSpPr>
        <p:spPr>
          <a:xfrm>
            <a:off x="8846245" y="2153033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E9BBF3F-5AB1-4C2A-1F73-BD156DF796F3}"/>
              </a:ext>
            </a:extLst>
          </p:cNvPr>
          <p:cNvSpPr txBox="1"/>
          <p:nvPr/>
        </p:nvSpPr>
        <p:spPr>
          <a:xfrm>
            <a:off x="1971296" y="3411647"/>
            <a:ext cx="8372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Una lista es una estructura de datos que utiliza memoria dinámica. Permite representar elementos del mismo tipo en secuencia, pero a diferencia de los arreglos, esta estructura tiene tamaño variable, lo cual significa que podemos insertar y eliminar datos en ejecución. Además, las posiciones en memoria de los elementos no son secuenciales.</a:t>
            </a:r>
          </a:p>
          <a:p>
            <a:pPr algn="ctr"/>
            <a:endParaRPr lang="es-US" dirty="0">
              <a:solidFill>
                <a:schemeClr val="bg1">
                  <a:lumMod val="95000"/>
                </a:schemeClr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ctr"/>
            <a:r>
              <a:rPr lang="es-US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Necesita un puntero que apunte hacia el inicio de la lista y a partir de este, se puede ingresar al resto.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8773C33-7B14-D193-BDC6-619BEA9749DD}"/>
              </a:ext>
            </a:extLst>
          </p:cNvPr>
          <p:cNvCxnSpPr>
            <a:cxnSpLocks/>
          </p:cNvCxnSpPr>
          <p:nvPr/>
        </p:nvCxnSpPr>
        <p:spPr>
          <a:xfrm flipV="1">
            <a:off x="1387455" y="2517899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1486C2-E536-6B50-E7EA-2FDB95E6EE04}"/>
              </a:ext>
            </a:extLst>
          </p:cNvPr>
          <p:cNvSpPr txBox="1"/>
          <p:nvPr/>
        </p:nvSpPr>
        <p:spPr>
          <a:xfrm>
            <a:off x="924828" y="295065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Inicio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120183C-9AC5-46F2-62F6-11A6D37DBEFD}"/>
              </a:ext>
            </a:extLst>
          </p:cNvPr>
          <p:cNvSpPr/>
          <p:nvPr/>
        </p:nvSpPr>
        <p:spPr>
          <a:xfrm>
            <a:off x="3646451" y="1736521"/>
            <a:ext cx="1370166" cy="830510"/>
          </a:xfrm>
          <a:prstGeom prst="rect">
            <a:avLst/>
          </a:prstGeom>
          <a:noFill/>
          <a:ln>
            <a:solidFill>
              <a:srgbClr val="FE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8E261AF-987F-CBE1-13B9-29F66A964613}"/>
              </a:ext>
            </a:extLst>
          </p:cNvPr>
          <p:cNvSpPr txBox="1"/>
          <p:nvPr/>
        </p:nvSpPr>
        <p:spPr>
          <a:xfrm>
            <a:off x="3986452" y="261375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Nodo</a:t>
            </a:r>
          </a:p>
        </p:txBody>
      </p:sp>
    </p:spTree>
    <p:extLst>
      <p:ext uri="{BB962C8B-B14F-4D97-AF65-F5344CB8AC3E}">
        <p14:creationId xmlns:p14="http://schemas.microsoft.com/office/powerpoint/2010/main" val="30123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D18828-FD4F-FD49-21AF-E0F0A68A7A9C}"/>
              </a:ext>
            </a:extLst>
          </p:cNvPr>
          <p:cNvSpPr txBox="1"/>
          <p:nvPr/>
        </p:nvSpPr>
        <p:spPr>
          <a:xfrm>
            <a:off x="2675833" y="438990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Operaciones en una lista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C9CF8C-5772-FC31-9752-E0BD4D79167B}"/>
              </a:ext>
            </a:extLst>
          </p:cNvPr>
          <p:cNvSpPr txBox="1"/>
          <p:nvPr/>
        </p:nvSpPr>
        <p:spPr>
          <a:xfrm>
            <a:off x="1212195" y="143766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Insertar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4A3559-CF8A-C914-5BB0-1FB2D67E5EE9}"/>
              </a:ext>
            </a:extLst>
          </p:cNvPr>
          <p:cNvSpPr txBox="1"/>
          <p:nvPr/>
        </p:nvSpPr>
        <p:spPr>
          <a:xfrm>
            <a:off x="1212195" y="392080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Extraer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8AD7FE-325F-6653-7A84-A71E335CBC1A}"/>
              </a:ext>
            </a:extLst>
          </p:cNvPr>
          <p:cNvSpPr txBox="1"/>
          <p:nvPr/>
        </p:nvSpPr>
        <p:spPr>
          <a:xfrm>
            <a:off x="7108274" y="144081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Recorrer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C22438-8CE8-C6C1-FC8D-1BD9DD503D13}"/>
              </a:ext>
            </a:extLst>
          </p:cNvPr>
          <p:cNvSpPr txBox="1"/>
          <p:nvPr/>
        </p:nvSpPr>
        <p:spPr>
          <a:xfrm>
            <a:off x="7108274" y="392395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Liberar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AA4065-7D16-DB52-07F2-0292634C871F}"/>
              </a:ext>
            </a:extLst>
          </p:cNvPr>
          <p:cNvSpPr txBox="1"/>
          <p:nvPr/>
        </p:nvSpPr>
        <p:spPr>
          <a:xfrm>
            <a:off x="1212195" y="1805231"/>
            <a:ext cx="3871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 crea un nuevo nodo y se ingresa a la lista.</a:t>
            </a:r>
          </a:p>
          <a:p>
            <a:endParaRPr lang="es-US" sz="1600" dirty="0">
              <a:solidFill>
                <a:schemeClr val="bg2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Insertar al inicio.</a:t>
            </a:r>
          </a:p>
          <a:p>
            <a:pPr marL="285750" indent="-285750">
              <a:buFontTx/>
              <a:buChar char="-"/>
            </a:pPr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Insertar al final.</a:t>
            </a:r>
          </a:p>
          <a:p>
            <a:pPr marL="285750" indent="-285750">
              <a:buFontTx/>
              <a:buChar char="-"/>
            </a:pPr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Insertar después de pos 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3A128A-B92E-A046-248C-15A455805BB0}"/>
              </a:ext>
            </a:extLst>
          </p:cNvPr>
          <p:cNvSpPr txBox="1"/>
          <p:nvPr/>
        </p:nvSpPr>
        <p:spPr>
          <a:xfrm>
            <a:off x="1212195" y="4307080"/>
            <a:ext cx="3871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 elimina un nodo de la lista.</a:t>
            </a:r>
          </a:p>
          <a:p>
            <a:endParaRPr lang="es-US" sz="1600" dirty="0">
              <a:solidFill>
                <a:schemeClr val="bg2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-Eliminar al inicio.</a:t>
            </a:r>
          </a:p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-Eliminar al final.</a:t>
            </a:r>
          </a:p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-Eliminar nodo en 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CB60B4-76DB-9BF1-3FBE-EEE182BF6250}"/>
              </a:ext>
            </a:extLst>
          </p:cNvPr>
          <p:cNvSpPr txBox="1"/>
          <p:nvPr/>
        </p:nvSpPr>
        <p:spPr>
          <a:xfrm>
            <a:off x="7108274" y="1830398"/>
            <a:ext cx="3755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Crea un puntero de referencia que irá pasando por cada nodo hasta llegar al valor de NULL (fin de la lista). Con esto se pueden realizar acciones.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0EF8BF-A71E-5F79-0F07-46F60DF37961}"/>
              </a:ext>
            </a:extLst>
          </p:cNvPr>
          <p:cNvSpPr txBox="1"/>
          <p:nvPr/>
        </p:nvSpPr>
        <p:spPr>
          <a:xfrm>
            <a:off x="7108274" y="4307080"/>
            <a:ext cx="3755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2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Crea un puntero de referencia que irá pasando por cada nodo y borrando sus valores, luego se elimina la lista.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779774B-2499-6ABB-A4B3-E4197E1B724D}"/>
              </a:ext>
            </a:extLst>
          </p:cNvPr>
          <p:cNvCxnSpPr/>
          <p:nvPr/>
        </p:nvCxnSpPr>
        <p:spPr>
          <a:xfrm>
            <a:off x="1317072" y="6034202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4987058-DCEB-9019-0276-B5D269EAFFD5}"/>
              </a:ext>
            </a:extLst>
          </p:cNvPr>
          <p:cNvCxnSpPr/>
          <p:nvPr/>
        </p:nvCxnSpPr>
        <p:spPr>
          <a:xfrm>
            <a:off x="7206143" y="5858033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6630BE4-561B-4A0D-AEAC-0CC5F6A80973}"/>
              </a:ext>
            </a:extLst>
          </p:cNvPr>
          <p:cNvCxnSpPr/>
          <p:nvPr/>
        </p:nvCxnSpPr>
        <p:spPr>
          <a:xfrm>
            <a:off x="7206143" y="3584616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28DDA06-EFA1-56DA-A266-96DF3D54D114}"/>
              </a:ext>
            </a:extLst>
          </p:cNvPr>
          <p:cNvCxnSpPr/>
          <p:nvPr/>
        </p:nvCxnSpPr>
        <p:spPr>
          <a:xfrm>
            <a:off x="1317072" y="3584616"/>
            <a:ext cx="365760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C3BAA30-0802-FC35-8D25-A41D3FC7B4F0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</p:spTree>
    <p:extLst>
      <p:ext uri="{BB962C8B-B14F-4D97-AF65-F5344CB8AC3E}">
        <p14:creationId xmlns:p14="http://schemas.microsoft.com/office/powerpoint/2010/main" val="18224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2C6724-7B55-6518-C1BB-CDBF8B84AC8A}"/>
              </a:ext>
            </a:extLst>
          </p:cNvPr>
          <p:cNvSpPr txBox="1"/>
          <p:nvPr/>
        </p:nvSpPr>
        <p:spPr>
          <a:xfrm>
            <a:off x="5033048" y="752544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600" b="1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Ejemplo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8B0BE8-64FA-91F2-24E7-ACC039755B67}"/>
              </a:ext>
            </a:extLst>
          </p:cNvPr>
          <p:cNvSpPr/>
          <p:nvPr/>
        </p:nvSpPr>
        <p:spPr>
          <a:xfrm>
            <a:off x="2018011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45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B69DD-60D0-D30F-DE83-62496F894093}"/>
              </a:ext>
            </a:extLst>
          </p:cNvPr>
          <p:cNvSpPr/>
          <p:nvPr/>
        </p:nvSpPr>
        <p:spPr>
          <a:xfrm>
            <a:off x="2582428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213572-2D35-7236-02D1-EC53592F46AA}"/>
              </a:ext>
            </a:extLst>
          </p:cNvPr>
          <p:cNvSpPr/>
          <p:nvPr/>
        </p:nvSpPr>
        <p:spPr>
          <a:xfrm>
            <a:off x="3997813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69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B9542B-DBF7-0C00-C627-FDE8571244DA}"/>
              </a:ext>
            </a:extLst>
          </p:cNvPr>
          <p:cNvSpPr/>
          <p:nvPr/>
        </p:nvSpPr>
        <p:spPr>
          <a:xfrm>
            <a:off x="4562230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DE73A6-75E3-49A0-7ACB-7CC0F78BCB07}"/>
              </a:ext>
            </a:extLst>
          </p:cNvPr>
          <p:cNvSpPr/>
          <p:nvPr/>
        </p:nvSpPr>
        <p:spPr>
          <a:xfrm>
            <a:off x="5969226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22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EE74D1-A7C1-506C-6FC6-0618D1C6659A}"/>
              </a:ext>
            </a:extLst>
          </p:cNvPr>
          <p:cNvSpPr/>
          <p:nvPr/>
        </p:nvSpPr>
        <p:spPr>
          <a:xfrm>
            <a:off x="6533643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/>
              <a:t>*</a:t>
            </a:r>
            <a:endParaRPr lang="es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432B8D-6142-22B2-7933-CD7C35DA0F7F}"/>
              </a:ext>
            </a:extLst>
          </p:cNvPr>
          <p:cNvSpPr/>
          <p:nvPr/>
        </p:nvSpPr>
        <p:spPr>
          <a:xfrm>
            <a:off x="7949028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DC250B-3E65-C06D-4699-155726A2C1C0}"/>
              </a:ext>
            </a:extLst>
          </p:cNvPr>
          <p:cNvSpPr/>
          <p:nvPr/>
        </p:nvSpPr>
        <p:spPr>
          <a:xfrm>
            <a:off x="8513445" y="3060578"/>
            <a:ext cx="567692" cy="5676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US" dirty="0"/>
              <a:t>*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5D605E-F7A2-5BAF-C182-D85CFE3C5687}"/>
              </a:ext>
            </a:extLst>
          </p:cNvPr>
          <p:cNvSpPr txBox="1"/>
          <p:nvPr/>
        </p:nvSpPr>
        <p:spPr>
          <a:xfrm>
            <a:off x="9834269" y="308281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NULL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2C323A-9DCC-363A-6E7D-275C6350FCF0}"/>
              </a:ext>
            </a:extLst>
          </p:cNvPr>
          <p:cNvCxnSpPr>
            <a:stCxn id="6" idx="3"/>
          </p:cNvCxnSpPr>
          <p:nvPr/>
        </p:nvCxnSpPr>
        <p:spPr>
          <a:xfrm>
            <a:off x="3150120" y="334442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54830-2D4D-0FC1-4005-A37D03D34A89}"/>
              </a:ext>
            </a:extLst>
          </p:cNvPr>
          <p:cNvCxnSpPr/>
          <p:nvPr/>
        </p:nvCxnSpPr>
        <p:spPr>
          <a:xfrm>
            <a:off x="5129922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096B002-639F-A91A-5F26-B80E33153B06}"/>
              </a:ext>
            </a:extLst>
          </p:cNvPr>
          <p:cNvCxnSpPr/>
          <p:nvPr/>
        </p:nvCxnSpPr>
        <p:spPr>
          <a:xfrm>
            <a:off x="7101335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DCC927-3EAD-182B-8648-35476987CAC2}"/>
              </a:ext>
            </a:extLst>
          </p:cNvPr>
          <p:cNvCxnSpPr/>
          <p:nvPr/>
        </p:nvCxnSpPr>
        <p:spPr>
          <a:xfrm>
            <a:off x="9081137" y="3341664"/>
            <a:ext cx="731223" cy="1380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17B2888-BF88-BD17-D728-B538EA820EC5}"/>
              </a:ext>
            </a:extLst>
          </p:cNvPr>
          <p:cNvCxnSpPr>
            <a:cxnSpLocks/>
          </p:cNvCxnSpPr>
          <p:nvPr/>
        </p:nvCxnSpPr>
        <p:spPr>
          <a:xfrm flipV="1">
            <a:off x="1622347" y="3706530"/>
            <a:ext cx="290343" cy="359347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368A91-521D-EAD2-3696-EE8503AAFC1A}"/>
              </a:ext>
            </a:extLst>
          </p:cNvPr>
          <p:cNvSpPr txBox="1"/>
          <p:nvPr/>
        </p:nvSpPr>
        <p:spPr>
          <a:xfrm>
            <a:off x="1159720" y="413928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chemeClr val="bg1">
                    <a:lumMod val="95000"/>
                  </a:schemeClr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Inicio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8BD76-1AD4-B0C3-D3DC-3CB46FCFF88A}"/>
              </a:ext>
            </a:extLst>
          </p:cNvPr>
          <p:cNvSpPr/>
          <p:nvPr/>
        </p:nvSpPr>
        <p:spPr>
          <a:xfrm>
            <a:off x="3881343" y="2925152"/>
            <a:ext cx="1370166" cy="830510"/>
          </a:xfrm>
          <a:prstGeom prst="rect">
            <a:avLst/>
          </a:prstGeom>
          <a:noFill/>
          <a:ln>
            <a:solidFill>
              <a:srgbClr val="FE6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43565AD-B35A-91AD-BD4F-629044266322}"/>
              </a:ext>
            </a:extLst>
          </p:cNvPr>
          <p:cNvSpPr txBox="1"/>
          <p:nvPr/>
        </p:nvSpPr>
        <p:spPr>
          <a:xfrm>
            <a:off x="4221344" y="380238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Nodo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6794C6-8AB1-3607-5305-4CFD03ECF041}"/>
              </a:ext>
            </a:extLst>
          </p:cNvPr>
          <p:cNvSpPr txBox="1"/>
          <p:nvPr/>
        </p:nvSpPr>
        <p:spPr>
          <a:xfrm>
            <a:off x="3157535" y="6274965"/>
            <a:ext cx="587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400" dirty="0">
                <a:solidFill>
                  <a:srgbClr val="FE6A3C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Estructuras Dinámicas de Datos | Diego Rincón | 2022B</a:t>
            </a:r>
          </a:p>
        </p:txBody>
      </p:sp>
    </p:spTree>
    <p:extLst>
      <p:ext uri="{BB962C8B-B14F-4D97-AF65-F5344CB8AC3E}">
        <p14:creationId xmlns:p14="http://schemas.microsoft.com/office/powerpoint/2010/main" val="2289935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274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Source Code Pro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Rincón</dc:creator>
  <cp:lastModifiedBy>Diego Rincón</cp:lastModifiedBy>
  <cp:revision>5</cp:revision>
  <dcterms:created xsi:type="dcterms:W3CDTF">2022-07-02T16:40:04Z</dcterms:created>
  <dcterms:modified xsi:type="dcterms:W3CDTF">2022-07-09T14:21:58Z</dcterms:modified>
</cp:coreProperties>
</file>