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077-6A83-49AC-B351-8A1443E873A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491C-4FA0-42E4-BCA6-56C3B8AD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9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077-6A83-49AC-B351-8A1443E873A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491C-4FA0-42E4-BCA6-56C3B8AD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077-6A83-49AC-B351-8A1443E873A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491C-4FA0-42E4-BCA6-56C3B8AD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077-6A83-49AC-B351-8A1443E873A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491C-4FA0-42E4-BCA6-56C3B8AD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7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077-6A83-49AC-B351-8A1443E873A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491C-4FA0-42E4-BCA6-56C3B8AD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6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077-6A83-49AC-B351-8A1443E873A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491C-4FA0-42E4-BCA6-56C3B8AD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077-6A83-49AC-B351-8A1443E873A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491C-4FA0-42E4-BCA6-56C3B8AD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4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077-6A83-49AC-B351-8A1443E873A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491C-4FA0-42E4-BCA6-56C3B8AD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077-6A83-49AC-B351-8A1443E873A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491C-4FA0-42E4-BCA6-56C3B8AD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8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077-6A83-49AC-B351-8A1443E873A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491C-4FA0-42E4-BCA6-56C3B8AD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077-6A83-49AC-B351-8A1443E873A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491C-4FA0-42E4-BCA6-56C3B8AD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C077-6A83-49AC-B351-8A1443E873A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A491C-4FA0-42E4-BCA6-56C3B8AD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A practicar!!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En el editor de </a:t>
            </a:r>
            <a:r>
              <a:rPr lang="es-ES" dirty="0" smtClean="0"/>
              <a:t>Código (VSC), </a:t>
            </a:r>
            <a:r>
              <a:rPr lang="es-ES" dirty="0"/>
              <a:t>crea un documento nuevo llamado “index.html”. Escribe con etiquetas HTML:</a:t>
            </a:r>
            <a:endParaRPr lang="es-ES" b="0" dirty="0" smtClean="0">
              <a:effectLst/>
            </a:endParaRPr>
          </a:p>
          <a:p>
            <a:pPr fontAlgn="base"/>
            <a:r>
              <a:rPr lang="es-ES" b="1" dirty="0"/>
              <a:t>Nombre y apellido: </a:t>
            </a:r>
            <a:r>
              <a:rPr lang="es-ES" dirty="0"/>
              <a:t>tu nombre y apellido.</a:t>
            </a:r>
            <a:endParaRPr lang="es-ES" b="1" dirty="0"/>
          </a:p>
          <a:p>
            <a:pPr fontAlgn="base"/>
            <a:r>
              <a:rPr lang="es-ES" b="1" dirty="0"/>
              <a:t>Nombre del docente:</a:t>
            </a:r>
            <a:r>
              <a:rPr lang="es-ES" dirty="0"/>
              <a:t> su nombre y apellido. </a:t>
            </a:r>
            <a:endParaRPr lang="es-ES" dirty="0" smtClean="0"/>
          </a:p>
          <a:p>
            <a:pPr fontAlgn="base"/>
            <a:r>
              <a:rPr lang="es-ES" b="1" dirty="0" smtClean="0"/>
              <a:t>Agrega y Comenta un texto. </a:t>
            </a:r>
          </a:p>
          <a:p>
            <a:pPr fontAlgn="base"/>
            <a:r>
              <a:rPr lang="es-ES" b="1" dirty="0" smtClean="0"/>
              <a:t>Agregar una </a:t>
            </a:r>
            <a:r>
              <a:rPr lang="es-ES" b="1" smtClean="0"/>
              <a:t>estructura básica. </a:t>
            </a:r>
            <a:endParaRPr lang="es-ES" b="1" dirty="0" smtClean="0"/>
          </a:p>
          <a:p>
            <a:pPr marL="0" indent="0" fontAlgn="base">
              <a:buNone/>
            </a:pPr>
            <a:r>
              <a:rPr lang="es-ES" dirty="0" smtClean="0"/>
              <a:t>Guarda</a:t>
            </a:r>
            <a:r>
              <a:rPr lang="es-ES" dirty="0"/>
              <a:t>, abre el archivo en el browser de tu preferencia, y observa el resultado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Contarás </a:t>
            </a:r>
            <a:r>
              <a:rPr lang="es-ES" dirty="0"/>
              <a:t>con </a:t>
            </a:r>
            <a:r>
              <a:rPr lang="es-ES" dirty="0" smtClean="0"/>
              <a:t>5/10 </a:t>
            </a:r>
            <a:r>
              <a:rPr lang="es-ES" dirty="0"/>
              <a:t>minutos para realizar la actividad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Entrega una </a:t>
            </a:r>
            <a:r>
              <a:rPr lang="es-ES" dirty="0" err="1" smtClean="0"/>
              <a:t>img</a:t>
            </a:r>
            <a:r>
              <a:rPr lang="es-ES" dirty="0" smtClean="0"/>
              <a:t> por </a:t>
            </a:r>
            <a:r>
              <a:rPr lang="es-ES" dirty="0" err="1" smtClean="0"/>
              <a:t>discord</a:t>
            </a:r>
            <a:r>
              <a:rPr lang="es-ES" dirty="0" smtClean="0"/>
              <a:t>!</a:t>
            </a:r>
          </a:p>
          <a:p>
            <a:pPr marL="0" indent="0">
              <a:buNone/>
            </a:pPr>
            <a:r>
              <a:rPr lang="es-ES" dirty="0"/>
              <a:t> </a:t>
            </a:r>
            <a:endParaRPr lang="es-ES" b="0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54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87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 practicar!!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practicar!</dc:title>
  <dc:creator>Diego</dc:creator>
  <cp:lastModifiedBy>Diego</cp:lastModifiedBy>
  <cp:revision>5</cp:revision>
  <dcterms:created xsi:type="dcterms:W3CDTF">2022-04-11T22:57:22Z</dcterms:created>
  <dcterms:modified xsi:type="dcterms:W3CDTF">2022-04-13T21:55:45Z</dcterms:modified>
</cp:coreProperties>
</file>