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F7A-9042-43D3-B836-19FB3112D4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C2FF-D3AF-42D9-813F-2423CBD5F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8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F7A-9042-43D3-B836-19FB3112D4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C2FF-D3AF-42D9-813F-2423CBD5F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03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F7A-9042-43D3-B836-19FB3112D4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C2FF-D3AF-42D9-813F-2423CBD5F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29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F7A-9042-43D3-B836-19FB3112D4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C2FF-D3AF-42D9-813F-2423CBD5F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3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F7A-9042-43D3-B836-19FB3112D4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C2FF-D3AF-42D9-813F-2423CBD5F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28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F7A-9042-43D3-B836-19FB3112D4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C2FF-D3AF-42D9-813F-2423CBD5F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07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F7A-9042-43D3-B836-19FB3112D4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C2FF-D3AF-42D9-813F-2423CBD5F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31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F7A-9042-43D3-B836-19FB3112D4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C2FF-D3AF-42D9-813F-2423CBD5F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04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F7A-9042-43D3-B836-19FB3112D4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C2FF-D3AF-42D9-813F-2423CBD5F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9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F7A-9042-43D3-B836-19FB3112D4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C2FF-D3AF-42D9-813F-2423CBD5F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73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EF7A-9042-43D3-B836-19FB3112D4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C2FF-D3AF-42D9-813F-2423CBD5F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1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BEF7A-9042-43D3-B836-19FB3112D4D6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C2FF-D3AF-42D9-813F-2423CBD5F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1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2600-7A8D-48A2-8A04-DCA0A936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6FE1E-6700-41C5-8559-F8B21A1C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2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b20-06\Desktop\img_4642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64" y="2124481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lb20-06\Desktop\suporte-pan-tilt-para-servo-motor-4fce792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360" y="4444804"/>
            <a:ext cx="1214062" cy="124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lb20-06\Desktop\refletor-led-holofote-10w-bivolt-a-prova-dagua-D_NQ_NP_788954-MLB26425088591_112017-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00" y="4519218"/>
            <a:ext cx="1435576" cy="143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b20-06\Desktop\Logo-Blynk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32" y="358465"/>
            <a:ext cx="2067840" cy="103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lb20-06\Desktop\beb0d10527afdd3685bd211af14439bf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196" y="4295140"/>
            <a:ext cx="1326873" cy="13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lb20-06\Desktop\Picture43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65" y="689221"/>
            <a:ext cx="1855187" cy="185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lb20-06\Desktop\327_1_M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29" y="268996"/>
            <a:ext cx="1812032" cy="18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lb20-06\Desktop\a40dfd68a3543740b29d271282ceb450-roteador---cone-plana-com-sinal-by-vexels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175" y="1830371"/>
            <a:ext cx="1885476" cy="188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lb20-06\Desktop\sem-t_tulo-2_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4" y="4519218"/>
            <a:ext cx="1658385" cy="16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lb20-06\Desktop\sirene_piezoeletrica_12v_ipec_para_alarmes_e_cerca_eletricas_1014_3_20171212153754.jpe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1" y="4470491"/>
            <a:ext cx="1363708" cy="136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b20-06\Desktop\beb0d10527afdd3685bd211af14439bf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242" y="4285575"/>
            <a:ext cx="1326873" cy="13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lb20-06\Desktop\downloade (1).jpe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579" y="1207255"/>
            <a:ext cx="1399723" cy="145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lb20-06\Desktop\663_1_H.jpe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4" y="2569901"/>
            <a:ext cx="1950105" cy="19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lb20-06\Desktop\sensor-magnetico-para-portas-e-janelas-1.jpe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38" y="600003"/>
            <a:ext cx="1758386" cy="11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7131" y="5952492"/>
            <a:ext cx="692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SIRENE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88558" y="5954794"/>
            <a:ext cx="991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HOLOFOTE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302125" y="5952492"/>
            <a:ext cx="15316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TRAVA SOLENOIDE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269207" y="5299257"/>
            <a:ext cx="11192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CÂMERAS IPs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0225" y="5644969"/>
            <a:ext cx="8643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SUPORTE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496326" y="3544953"/>
            <a:ext cx="10013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ROTEADOR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303024" y="3991472"/>
            <a:ext cx="27919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ARDUINO MEGA E SHIELD ETHERNET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58209" y="2709156"/>
            <a:ext cx="12489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MÓDULO RELÉ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184108" y="593865"/>
            <a:ext cx="5052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RFID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250172" y="360595"/>
            <a:ext cx="15712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SENSOR PRESENÇA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227099" y="420385"/>
            <a:ext cx="17043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SENSOR MAGNÉTICO</a:t>
            </a:r>
          </a:p>
        </p:txBody>
      </p:sp>
      <p:cxnSp>
        <p:nvCxnSpPr>
          <p:cNvPr id="17" name="Conexão recta unidireccional 16"/>
          <p:cNvCxnSpPr>
            <a:stCxn id="1028" idx="3"/>
          </p:cNvCxnSpPr>
          <p:nvPr/>
        </p:nvCxnSpPr>
        <p:spPr>
          <a:xfrm>
            <a:off x="5703704" y="3204601"/>
            <a:ext cx="135775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cta unidireccional 18"/>
          <p:cNvCxnSpPr/>
          <p:nvPr/>
        </p:nvCxnSpPr>
        <p:spPr>
          <a:xfrm flipH="1">
            <a:off x="7242206" y="3655886"/>
            <a:ext cx="12481" cy="76644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xão recta unidireccional 22"/>
          <p:cNvCxnSpPr/>
          <p:nvPr/>
        </p:nvCxnSpPr>
        <p:spPr>
          <a:xfrm flipV="1">
            <a:off x="8724319" y="3655886"/>
            <a:ext cx="0" cy="70683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cta unidireccional 24"/>
          <p:cNvCxnSpPr/>
          <p:nvPr/>
        </p:nvCxnSpPr>
        <p:spPr>
          <a:xfrm>
            <a:off x="8388424" y="1175012"/>
            <a:ext cx="0" cy="95032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xão recta unidireccional 59"/>
          <p:cNvCxnSpPr>
            <a:cxnSpLocks/>
          </p:cNvCxnSpPr>
          <p:nvPr/>
        </p:nvCxnSpPr>
        <p:spPr>
          <a:xfrm>
            <a:off x="1955990" y="2142743"/>
            <a:ext cx="1551666" cy="8496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 recta unidireccional 61"/>
          <p:cNvCxnSpPr/>
          <p:nvPr/>
        </p:nvCxnSpPr>
        <p:spPr>
          <a:xfrm flipH="1">
            <a:off x="2385131" y="3284984"/>
            <a:ext cx="112252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exão recta unidireccional 1024"/>
          <p:cNvCxnSpPr/>
          <p:nvPr/>
        </p:nvCxnSpPr>
        <p:spPr>
          <a:xfrm>
            <a:off x="1384260" y="4039106"/>
            <a:ext cx="0" cy="6140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exão recta unidireccional 1045"/>
          <p:cNvCxnSpPr>
            <a:cxnSpLocks/>
          </p:cNvCxnSpPr>
          <p:nvPr/>
        </p:nvCxnSpPr>
        <p:spPr>
          <a:xfrm>
            <a:off x="1656138" y="3858076"/>
            <a:ext cx="599704" cy="7588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8" name="Conexão recta unidireccional 1047"/>
          <p:cNvCxnSpPr>
            <a:cxnSpLocks/>
          </p:cNvCxnSpPr>
          <p:nvPr/>
        </p:nvCxnSpPr>
        <p:spPr>
          <a:xfrm>
            <a:off x="1910159" y="3667573"/>
            <a:ext cx="1597497" cy="11231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Conexão recta unidireccional 1049"/>
          <p:cNvCxnSpPr>
            <a:cxnSpLocks/>
          </p:cNvCxnSpPr>
          <p:nvPr/>
        </p:nvCxnSpPr>
        <p:spPr>
          <a:xfrm>
            <a:off x="3312839" y="1518427"/>
            <a:ext cx="755105" cy="1145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exão recta unidireccional 1051"/>
          <p:cNvCxnSpPr>
            <a:cxnSpLocks/>
          </p:cNvCxnSpPr>
          <p:nvPr/>
        </p:nvCxnSpPr>
        <p:spPr>
          <a:xfrm flipH="1">
            <a:off x="5108610" y="1650173"/>
            <a:ext cx="25186" cy="8680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exão recta unidireccional 1056"/>
          <p:cNvCxnSpPr>
            <a:cxnSpLocks/>
          </p:cNvCxnSpPr>
          <p:nvPr/>
        </p:nvCxnSpPr>
        <p:spPr>
          <a:xfrm>
            <a:off x="4996369" y="3544953"/>
            <a:ext cx="453215" cy="12521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6D3827-8B4C-4EAC-8E4A-79123E65BE5E}"/>
              </a:ext>
            </a:extLst>
          </p:cNvPr>
          <p:cNvSpPr txBox="1"/>
          <p:nvPr/>
        </p:nvSpPr>
        <p:spPr>
          <a:xfrm>
            <a:off x="7344420" y="264560"/>
            <a:ext cx="12760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SERVER CLOUD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A9D912D-88DF-41CC-8263-F4BF1C506280}"/>
              </a:ext>
            </a:extLst>
          </p:cNvPr>
          <p:cNvSpPr txBox="1"/>
          <p:nvPr/>
        </p:nvSpPr>
        <p:spPr>
          <a:xfrm>
            <a:off x="6030015" y="886253"/>
            <a:ext cx="12121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SMARTPHONE</a:t>
            </a:r>
          </a:p>
        </p:txBody>
      </p:sp>
      <p:cxnSp>
        <p:nvCxnSpPr>
          <p:cNvPr id="48" name="Conexão recta unidireccional 24">
            <a:extLst>
              <a:ext uri="{FF2B5EF4-FFF2-40B4-BE49-F238E27FC236}">
                <a16:creationId xmlns:a16="http://schemas.microsoft.com/office/drawing/2014/main" id="{2B9758F5-0088-4D10-90EE-B1E6C6F76947}"/>
              </a:ext>
            </a:extLst>
          </p:cNvPr>
          <p:cNvCxnSpPr>
            <a:cxnSpLocks/>
          </p:cNvCxnSpPr>
          <p:nvPr/>
        </p:nvCxnSpPr>
        <p:spPr>
          <a:xfrm>
            <a:off x="7254687" y="2518264"/>
            <a:ext cx="379509" cy="39722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xão recta unidireccional 24">
            <a:extLst>
              <a:ext uri="{FF2B5EF4-FFF2-40B4-BE49-F238E27FC236}">
                <a16:creationId xmlns:a16="http://schemas.microsoft.com/office/drawing/2014/main" id="{278DD866-5F10-48FF-8122-5CC4D56AAF3D}"/>
              </a:ext>
            </a:extLst>
          </p:cNvPr>
          <p:cNvCxnSpPr>
            <a:cxnSpLocks/>
          </p:cNvCxnSpPr>
          <p:nvPr/>
        </p:nvCxnSpPr>
        <p:spPr>
          <a:xfrm flipH="1">
            <a:off x="7254687" y="1246561"/>
            <a:ext cx="446954" cy="40361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xão recta unidireccional 1056">
            <a:extLst>
              <a:ext uri="{FF2B5EF4-FFF2-40B4-BE49-F238E27FC236}">
                <a16:creationId xmlns:a16="http://schemas.microsoft.com/office/drawing/2014/main" id="{BC476E43-1C8A-4E4C-B95B-1CBA80135A60}"/>
              </a:ext>
            </a:extLst>
          </p:cNvPr>
          <p:cNvCxnSpPr>
            <a:cxnSpLocks/>
          </p:cNvCxnSpPr>
          <p:nvPr/>
        </p:nvCxnSpPr>
        <p:spPr>
          <a:xfrm>
            <a:off x="5763724" y="4519218"/>
            <a:ext cx="77122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391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66"/>
    </mc:Choice>
    <mc:Fallback>
      <p:transition spd="slow" advTm="128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2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b20-06\Desktop\img_4642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64" y="2124481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lb20-06\Desktop\suporte-pan-tilt-para-servo-motor-4fce792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360" y="4444804"/>
            <a:ext cx="1214062" cy="124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lb20-06\Desktop\refletor-led-holofote-10w-bivolt-a-prova-dagua-D_NQ_NP_788954-MLB26425088591_112017-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00" y="4519218"/>
            <a:ext cx="1435576" cy="143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b20-06\Desktop\Logo-Blynk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32" y="358465"/>
            <a:ext cx="2067840" cy="103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lb20-06\Desktop\beb0d10527afdd3685bd211af14439bf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196" y="4295140"/>
            <a:ext cx="1326873" cy="13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lb20-06\Desktop\Picture43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65" y="689221"/>
            <a:ext cx="1855187" cy="185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lb20-06\Desktop\327_1_M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29" y="268996"/>
            <a:ext cx="1812032" cy="18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lb20-06\Desktop\a40dfd68a3543740b29d271282ceb450-roteador---cone-plana-com-sinal-by-vexels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175" y="1830371"/>
            <a:ext cx="1885476" cy="188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lb20-06\Desktop\sem-t_tulo-2_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4" y="4519218"/>
            <a:ext cx="1658385" cy="16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lb20-06\Desktop\sirene_piezoeletrica_12v_ipec_para_alarmes_e_cerca_eletricas_1014_3_20171212153754.jpe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1" y="4470491"/>
            <a:ext cx="1363708" cy="136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b20-06\Desktop\beb0d10527afdd3685bd211af14439bf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242" y="4285575"/>
            <a:ext cx="1326873" cy="13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lb20-06\Desktop\downloade (1).jpe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579" y="1207255"/>
            <a:ext cx="1399723" cy="145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lb20-06\Desktop\663_1_H.jpe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4" y="2569901"/>
            <a:ext cx="1950105" cy="19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lb20-06\Desktop\sensor-magnetico-para-portas-e-janelas-1.jpe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38" y="600003"/>
            <a:ext cx="1758386" cy="11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7131" y="5952492"/>
            <a:ext cx="692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SIRENE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88558" y="5954794"/>
            <a:ext cx="991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HOLOFOTE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302125" y="5952492"/>
            <a:ext cx="15316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TRAVA SOLENOIDE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269207" y="5299257"/>
            <a:ext cx="11192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CÂMERAS IPs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0225" y="5644969"/>
            <a:ext cx="8643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SUPORTE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496326" y="3544953"/>
            <a:ext cx="10013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ROTEADOR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303024" y="3991472"/>
            <a:ext cx="27919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ARDUINO MEGA E SHIELD ETHERNET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58209" y="2709156"/>
            <a:ext cx="12489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MÓDULO RELÉ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184108" y="593865"/>
            <a:ext cx="5052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RFID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250172" y="360595"/>
            <a:ext cx="15712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SENSOR PRESENÇA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227099" y="420385"/>
            <a:ext cx="17043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SENSOR MAGNÉTICO</a:t>
            </a:r>
          </a:p>
        </p:txBody>
      </p:sp>
      <p:cxnSp>
        <p:nvCxnSpPr>
          <p:cNvPr id="17" name="Conexão recta unidireccional 16"/>
          <p:cNvCxnSpPr>
            <a:stCxn id="1028" idx="3"/>
          </p:cNvCxnSpPr>
          <p:nvPr/>
        </p:nvCxnSpPr>
        <p:spPr>
          <a:xfrm>
            <a:off x="5703704" y="3204601"/>
            <a:ext cx="1357754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cta unidireccional 18"/>
          <p:cNvCxnSpPr/>
          <p:nvPr/>
        </p:nvCxnSpPr>
        <p:spPr>
          <a:xfrm flipH="1">
            <a:off x="7242206" y="3655886"/>
            <a:ext cx="12481" cy="76644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xão recta unidireccional 22"/>
          <p:cNvCxnSpPr/>
          <p:nvPr/>
        </p:nvCxnSpPr>
        <p:spPr>
          <a:xfrm flipV="1">
            <a:off x="8724319" y="3655886"/>
            <a:ext cx="0" cy="70683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cta unidireccional 24"/>
          <p:cNvCxnSpPr/>
          <p:nvPr/>
        </p:nvCxnSpPr>
        <p:spPr>
          <a:xfrm>
            <a:off x="8388424" y="1175012"/>
            <a:ext cx="0" cy="95032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xão recta unidireccional 59"/>
          <p:cNvCxnSpPr>
            <a:cxnSpLocks/>
          </p:cNvCxnSpPr>
          <p:nvPr/>
        </p:nvCxnSpPr>
        <p:spPr>
          <a:xfrm>
            <a:off x="1955990" y="2142743"/>
            <a:ext cx="1551666" cy="8496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 recta unidireccional 61"/>
          <p:cNvCxnSpPr/>
          <p:nvPr/>
        </p:nvCxnSpPr>
        <p:spPr>
          <a:xfrm flipH="1">
            <a:off x="2385131" y="3284984"/>
            <a:ext cx="112252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exão recta unidireccional 1024"/>
          <p:cNvCxnSpPr/>
          <p:nvPr/>
        </p:nvCxnSpPr>
        <p:spPr>
          <a:xfrm>
            <a:off x="1384260" y="4039106"/>
            <a:ext cx="0" cy="6140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exão recta unidireccional 1045"/>
          <p:cNvCxnSpPr>
            <a:cxnSpLocks/>
          </p:cNvCxnSpPr>
          <p:nvPr/>
        </p:nvCxnSpPr>
        <p:spPr>
          <a:xfrm>
            <a:off x="1656138" y="3858076"/>
            <a:ext cx="599704" cy="7588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8" name="Conexão recta unidireccional 1047"/>
          <p:cNvCxnSpPr>
            <a:cxnSpLocks/>
          </p:cNvCxnSpPr>
          <p:nvPr/>
        </p:nvCxnSpPr>
        <p:spPr>
          <a:xfrm>
            <a:off x="1910159" y="3667573"/>
            <a:ext cx="1597497" cy="11231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Conexão recta unidireccional 1049"/>
          <p:cNvCxnSpPr>
            <a:cxnSpLocks/>
          </p:cNvCxnSpPr>
          <p:nvPr/>
        </p:nvCxnSpPr>
        <p:spPr>
          <a:xfrm>
            <a:off x="3312839" y="1518427"/>
            <a:ext cx="755105" cy="1145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exão recta unidireccional 1051"/>
          <p:cNvCxnSpPr>
            <a:cxnSpLocks/>
          </p:cNvCxnSpPr>
          <p:nvPr/>
        </p:nvCxnSpPr>
        <p:spPr>
          <a:xfrm flipH="1">
            <a:off x="5108610" y="1650173"/>
            <a:ext cx="25186" cy="8680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exão recta unidireccional 1056"/>
          <p:cNvCxnSpPr>
            <a:cxnSpLocks/>
          </p:cNvCxnSpPr>
          <p:nvPr/>
        </p:nvCxnSpPr>
        <p:spPr>
          <a:xfrm>
            <a:off x="4996369" y="3544953"/>
            <a:ext cx="453215" cy="12521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6D3827-8B4C-4EAC-8E4A-79123E65BE5E}"/>
              </a:ext>
            </a:extLst>
          </p:cNvPr>
          <p:cNvSpPr txBox="1"/>
          <p:nvPr/>
        </p:nvSpPr>
        <p:spPr>
          <a:xfrm>
            <a:off x="7344420" y="264560"/>
            <a:ext cx="12760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SERVER CLOUD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A9D912D-88DF-41CC-8263-F4BF1C506280}"/>
              </a:ext>
            </a:extLst>
          </p:cNvPr>
          <p:cNvSpPr txBox="1"/>
          <p:nvPr/>
        </p:nvSpPr>
        <p:spPr>
          <a:xfrm>
            <a:off x="6030015" y="886253"/>
            <a:ext cx="12121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>
                <a:latin typeface="Corbel Light" panose="020B0303020204020204" pitchFamily="34" charset="0"/>
              </a:rPr>
              <a:t>SMARTPHONE</a:t>
            </a:r>
          </a:p>
        </p:txBody>
      </p:sp>
      <p:cxnSp>
        <p:nvCxnSpPr>
          <p:cNvPr id="48" name="Conexão recta unidireccional 24">
            <a:extLst>
              <a:ext uri="{FF2B5EF4-FFF2-40B4-BE49-F238E27FC236}">
                <a16:creationId xmlns:a16="http://schemas.microsoft.com/office/drawing/2014/main" id="{2B9758F5-0088-4D10-90EE-B1E6C6F76947}"/>
              </a:ext>
            </a:extLst>
          </p:cNvPr>
          <p:cNvCxnSpPr>
            <a:cxnSpLocks/>
          </p:cNvCxnSpPr>
          <p:nvPr/>
        </p:nvCxnSpPr>
        <p:spPr>
          <a:xfrm>
            <a:off x="7254687" y="2518264"/>
            <a:ext cx="379509" cy="39722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xão recta unidireccional 24">
            <a:extLst>
              <a:ext uri="{FF2B5EF4-FFF2-40B4-BE49-F238E27FC236}">
                <a16:creationId xmlns:a16="http://schemas.microsoft.com/office/drawing/2014/main" id="{278DD866-5F10-48FF-8122-5CC4D56AAF3D}"/>
              </a:ext>
            </a:extLst>
          </p:cNvPr>
          <p:cNvCxnSpPr>
            <a:cxnSpLocks/>
          </p:cNvCxnSpPr>
          <p:nvPr/>
        </p:nvCxnSpPr>
        <p:spPr>
          <a:xfrm flipH="1">
            <a:off x="7254687" y="1246561"/>
            <a:ext cx="446954" cy="40361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xão recta unidireccional 1056">
            <a:extLst>
              <a:ext uri="{FF2B5EF4-FFF2-40B4-BE49-F238E27FC236}">
                <a16:creationId xmlns:a16="http://schemas.microsoft.com/office/drawing/2014/main" id="{BC476E43-1C8A-4E4C-B95B-1CBA80135A60}"/>
              </a:ext>
            </a:extLst>
          </p:cNvPr>
          <p:cNvCxnSpPr>
            <a:cxnSpLocks/>
          </p:cNvCxnSpPr>
          <p:nvPr/>
        </p:nvCxnSpPr>
        <p:spPr>
          <a:xfrm>
            <a:off x="5763724" y="4519218"/>
            <a:ext cx="77122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08835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7|0.6|0.6|0.5|0.5|0.4|0.4|0.3|0.3|0.3|0.3|0.3|0.3|0.3|0.4|0.3|0.3|0.3|0.4|0.4|0.3|0.4|0.6|0.3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7|0.6|0.6|0.5|0.5|0.4|0.4|0.3|0.3|0.3|0.3|0.3|0.3|0.3|0.4|0.3|0.3|0.3|0.4|0.4|0.3|0.4|0.6|0.3|0.6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47</Words>
  <Application>Microsoft Office PowerPoint</Application>
  <PresentationFormat>Apresentação na tela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 Light</vt:lpstr>
      <vt:lpstr>Tema do Office</vt:lpstr>
      <vt:lpstr>TCC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lb20-06</dc:creator>
  <cp:lastModifiedBy>Diego Bonagurio</cp:lastModifiedBy>
  <cp:revision>14</cp:revision>
  <dcterms:created xsi:type="dcterms:W3CDTF">2019-05-08T00:32:09Z</dcterms:created>
  <dcterms:modified xsi:type="dcterms:W3CDTF">2019-05-10T15:34:39Z</dcterms:modified>
</cp:coreProperties>
</file>