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Questrial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10/05/2016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10/05/2016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 2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a dos columna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auth.net/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259632" y="1700808"/>
            <a:ext cx="6768752" cy="216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1" i="0" lang="es-AR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INTEGRACION DE APLICACIONES EN ENTORNO WEB</a:t>
            </a:r>
            <a:endParaRPr b="1" i="0" sz="4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196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Ing. Esp. Romero, María Soledad</a:t>
            </a:r>
            <a:endParaRPr b="0" i="0" sz="196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196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Ing. Romero, Rubén Aníbal</a:t>
            </a:r>
            <a:endParaRPr b="0" i="0" sz="196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2360364" y="4077072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SERVICIOS REST </a:t>
            </a:r>
            <a:r>
              <a:rPr lang="es-AR"/>
              <a:t>Seguridad</a:t>
            </a:r>
            <a:endParaRPr b="0" i="0" sz="4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Integración de aplicaciones entornos web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Basic Authentication - Base64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Una cadena de texto se puede Codificar/Decodificar en Base64 (conjunto de caracteres ASCII).</a:t>
            </a:r>
            <a:endParaRPr/>
          </a:p>
          <a:p>
            <a:pPr indent="-339090" lvl="0" marL="45720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Objetivo:</a:t>
            </a:r>
            <a:endParaRPr/>
          </a:p>
          <a:p>
            <a:pPr indent="-344169" lvl="1" marL="914400"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Ocultar de la simple vista información. </a:t>
            </a:r>
            <a:endParaRPr/>
          </a:p>
          <a:p>
            <a:pPr indent="-339090" lvl="0" marL="45720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Desventajas</a:t>
            </a:r>
            <a:endParaRPr/>
          </a:p>
          <a:p>
            <a:pPr indent="-344169" lvl="1" marL="914400"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No es recomendada.</a:t>
            </a:r>
            <a:endParaRPr/>
          </a:p>
          <a:p>
            <a:pPr indent="-344169" lvl="1" marL="914400"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Si para algunos escenarios de Integración</a:t>
            </a:r>
            <a:endParaRPr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OAuth 2.0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0" y="1704700"/>
            <a:ext cx="76390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OAuth 2.0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Especificación: </a:t>
            </a:r>
            <a:endParaRPr/>
          </a:p>
          <a:p>
            <a:pPr indent="-344169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https://oauth.net/2/</a:t>
            </a:r>
            <a:r>
              <a:rPr lang="es-AR"/>
              <a:t> </a:t>
            </a:r>
            <a:endParaRPr/>
          </a:p>
          <a:p>
            <a:pPr indent="-33909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Actores</a:t>
            </a:r>
            <a:endParaRPr/>
          </a:p>
          <a:p>
            <a:pPr indent="-344169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OAuth 2.0 Server</a:t>
            </a:r>
            <a:endParaRPr/>
          </a:p>
          <a:p>
            <a:pPr indent="-344169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Resource Server</a:t>
            </a:r>
            <a:endParaRPr/>
          </a:p>
          <a:p>
            <a:pPr indent="-344169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OAuth 2.0 Client</a:t>
            </a:r>
            <a:endParaRPr/>
          </a:p>
          <a:p>
            <a:pPr indent="-339090" lvl="0" marL="457200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Scope.</a:t>
            </a:r>
            <a:endParaRPr/>
          </a:p>
          <a:p>
            <a:pPr indent="-339090" lvl="0" marL="45720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Json Web Token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Json Web Token (JWT)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88" y="1447800"/>
            <a:ext cx="7496175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OAuth 2.0 - </a:t>
            </a:r>
            <a:r>
              <a:rPr lang="es-AR"/>
              <a:t>Flows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Authorization Code</a:t>
            </a:r>
            <a:endParaRPr/>
          </a:p>
          <a:p>
            <a:pPr indent="-33909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Implicit</a:t>
            </a:r>
            <a:endParaRPr/>
          </a:p>
          <a:p>
            <a:pPr indent="-33909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Resource Owner Password Credentials</a:t>
            </a:r>
            <a:endParaRPr/>
          </a:p>
          <a:p>
            <a:pPr indent="-33909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Client Credentials</a:t>
            </a:r>
            <a:endParaRPr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049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OAuth 2.0 - Refresh Token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medio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rmedio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