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94" r:id="rId22"/>
    <p:sldId id="295" r:id="rId23"/>
    <p:sldId id="296" r:id="rId24"/>
    <p:sldId id="297" r:id="rId25"/>
    <p:sldId id="29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300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954B-2997-4E01-93F2-B6C59A7F4BDC}" type="datetimeFigureOut">
              <a:rPr lang="pt-BR" smtClean="0"/>
              <a:pPr/>
              <a:t>21/05/2017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32A1-B806-4248-97DD-FB2FC8C1602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F32A1-B806-4248-97DD-FB2FC8C1602D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21, 2017</a:t>
            </a:fld>
            <a:endParaRPr lang="en-US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iego\Downloads\WhatsApp%20Video%202017-05-19%20at%2018.46.51%20(online-video-cutter.com).mp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iego\Downloads\New Piskel (2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748" y="3879669"/>
            <a:ext cx="4905102" cy="2978331"/>
          </a:xfrm>
          <a:prstGeom prst="rect">
            <a:avLst/>
          </a:prstGeom>
          <a:noFill/>
        </p:spPr>
      </p:pic>
      <p:pic>
        <p:nvPicPr>
          <p:cNvPr id="1032" name="Picture 8" descr="C:\Users\diego\Desktop\1bd09b39b8034b31e0592733f8219f7d-snake-cartoon-circle-icon-by-vexe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93" y="4219303"/>
            <a:ext cx="2090056" cy="2090056"/>
          </a:xfrm>
          <a:prstGeom prst="rect">
            <a:avLst/>
          </a:prstGeom>
          <a:noFill/>
        </p:spPr>
      </p:pic>
      <p:pic>
        <p:nvPicPr>
          <p:cNvPr id="2" name="Picture 2" descr="C:\Users\diego\Downloads\New Piskel (7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361" y="-360220"/>
            <a:ext cx="6858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111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</a:t>
            </a:r>
            <a:r>
              <a:rPr lang="pt-BR" dirty="0" smtClean="0"/>
              <a:t> inicio = 0;</a:t>
            </a:r>
          </a:p>
          <a:p>
            <a:r>
              <a:rPr lang="pt-BR" dirty="0" smtClean="0"/>
              <a:t>int</a:t>
            </a:r>
            <a:r>
              <a:rPr lang="pt-BR" dirty="0" smtClean="0"/>
              <a:t> fim = 0;</a:t>
            </a:r>
          </a:p>
          <a:p>
            <a:pPr>
              <a:buNone/>
            </a:pPr>
            <a:r>
              <a:rPr lang="pt-BR" dirty="0" smtClean="0"/>
              <a:t>Variáveis </a:t>
            </a:r>
            <a:r>
              <a:rPr lang="pt-BR" dirty="0" smtClean="0"/>
              <a:t>usadas </a:t>
            </a:r>
            <a:r>
              <a:rPr lang="pt-BR" dirty="0" smtClean="0"/>
              <a:t>para saber se o jogo está em andamento.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tem_bolinha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Variável usada para fazer o controle  da </a:t>
            </a:r>
          </a:p>
          <a:p>
            <a:pPr>
              <a:buNone/>
            </a:pPr>
            <a:r>
              <a:rPr lang="pt-BR" dirty="0" smtClean="0"/>
              <a:t>bolinha no jogo, quando</a:t>
            </a:r>
          </a:p>
          <a:p>
            <a:pPr>
              <a:buNone/>
            </a:pPr>
            <a:r>
              <a:rPr lang="pt-BR" dirty="0" smtClean="0"/>
              <a:t>a mesma deve ser desenhada novamente( </a:t>
            </a:r>
          </a:p>
          <a:p>
            <a:pPr>
              <a:buNone/>
            </a:pPr>
            <a:r>
              <a:rPr lang="pt-BR" dirty="0" smtClean="0"/>
              <a:t>quando alguém pontua </a:t>
            </a:r>
            <a:r>
              <a:rPr lang="pt-BR" dirty="0" smtClean="0"/>
              <a:t>ou um restart</a:t>
            </a:r>
          </a:p>
          <a:p>
            <a:pPr>
              <a:buNone/>
            </a:pPr>
            <a:r>
              <a:rPr lang="pt-BR" dirty="0" smtClean="0"/>
              <a:t> acontece).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pontuacao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Variável usada para fazer o controle  da  pontuação no jogo.</a:t>
            </a:r>
          </a:p>
          <a:p>
            <a:pPr>
              <a:buNone/>
            </a:pPr>
            <a:endParaRPr lang="pt-BR" dirty="0" smtClean="0"/>
          </a:p>
          <a:p>
            <a:r>
              <a:rPr lang="fr-FR" dirty="0" smtClean="0"/>
              <a:t>struct ponto {</a:t>
            </a:r>
          </a:p>
          <a:p>
            <a:pPr>
              <a:buNone/>
            </a:pPr>
            <a:r>
              <a:rPr lang="fr-FR" dirty="0" smtClean="0"/>
              <a:t>      int x;</a:t>
            </a:r>
          </a:p>
          <a:p>
            <a:pPr>
              <a:buNone/>
            </a:pPr>
            <a:r>
              <a:rPr lang="fr-FR" dirty="0" smtClean="0"/>
              <a:t>      int y; </a:t>
            </a:r>
          </a:p>
          <a:p>
            <a:pPr>
              <a:buNone/>
            </a:pPr>
            <a:r>
              <a:rPr lang="fr-FR" dirty="0" smtClean="0"/>
              <a:t>};</a:t>
            </a:r>
          </a:p>
          <a:p>
            <a:pPr>
              <a:buNone/>
            </a:pPr>
            <a:r>
              <a:rPr lang="fr-FR" dirty="0" smtClean="0"/>
              <a:t>Definição do ponto, que será usado para </a:t>
            </a:r>
          </a:p>
          <a:p>
            <a:pPr>
              <a:buNone/>
            </a:pPr>
            <a:r>
              <a:rPr lang="fr-FR" dirty="0" smtClean="0"/>
              <a:t>criar a cobrinha.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snake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struct</a:t>
            </a:r>
            <a:r>
              <a:rPr lang="pt-BR" dirty="0" smtClean="0"/>
              <a:t> ponto pontos[100];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int</a:t>
            </a:r>
            <a:r>
              <a:rPr lang="pt-BR" dirty="0" smtClean="0"/>
              <a:t> tamanho;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direcao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};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Definição da cobra com tamanho, direção e</a:t>
            </a:r>
          </a:p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struct</a:t>
            </a:r>
            <a:r>
              <a:rPr lang="pt-BR" dirty="0" smtClean="0"/>
              <a:t> de pontos para sua criação.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struct</a:t>
            </a:r>
            <a:r>
              <a:rPr lang="pt-BR" dirty="0" smtClean="0"/>
              <a:t> ponto </a:t>
            </a:r>
            <a:r>
              <a:rPr lang="pt-BR" dirty="0" err="1" smtClean="0"/>
              <a:t>primeiro_ponto</a:t>
            </a:r>
            <a:r>
              <a:rPr lang="pt-BR" dirty="0" smtClean="0"/>
              <a:t> = {240, 136};</a:t>
            </a:r>
          </a:p>
          <a:p>
            <a:pPr>
              <a:buNone/>
            </a:pPr>
            <a:r>
              <a:rPr lang="pt-BR" dirty="0" smtClean="0"/>
              <a:t>A cobra começa no meio da tela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struct</a:t>
            </a:r>
            <a:r>
              <a:rPr lang="pt-BR" dirty="0" smtClean="0"/>
              <a:t> ponto bolinha = {0,0};</a:t>
            </a:r>
          </a:p>
          <a:p>
            <a:pPr>
              <a:buNone/>
            </a:pPr>
            <a:r>
              <a:rPr lang="pt-BR" dirty="0" smtClean="0"/>
              <a:t>Definição da bolinha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struct</a:t>
            </a:r>
            <a:r>
              <a:rPr lang="pt-BR" dirty="0" smtClean="0"/>
              <a:t> ponto </a:t>
            </a:r>
            <a:r>
              <a:rPr lang="pt-BR" dirty="0" err="1" smtClean="0"/>
              <a:t>segundo_ponto</a:t>
            </a:r>
            <a:r>
              <a:rPr lang="pt-BR" dirty="0" smtClean="0"/>
              <a:t> = {235, 136};</a:t>
            </a:r>
          </a:p>
          <a:p>
            <a:r>
              <a:rPr lang="pt-BR" dirty="0" err="1" smtClean="0"/>
              <a:t>struct</a:t>
            </a:r>
            <a:r>
              <a:rPr lang="pt-BR" dirty="0" smtClean="0"/>
              <a:t> ponto terceiro = {235, 136};</a:t>
            </a:r>
          </a:p>
          <a:p>
            <a:pPr>
              <a:buNone/>
            </a:pPr>
            <a:r>
              <a:rPr lang="pt-BR" dirty="0" smtClean="0"/>
              <a:t>Outros pontos para criar a cobra inicial,</a:t>
            </a:r>
          </a:p>
          <a:p>
            <a:pPr>
              <a:buNone/>
            </a:pPr>
            <a:r>
              <a:rPr lang="pt-BR" dirty="0" smtClean="0"/>
              <a:t>com 3 pontos concatenados.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void </a:t>
            </a:r>
            <a:r>
              <a:rPr lang="pt-BR" dirty="0" err="1" smtClean="0"/>
              <a:t>draw_bolinha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tem_bolinha</a:t>
            </a:r>
            <a:r>
              <a:rPr lang="pt-BR" dirty="0" smtClean="0"/>
              <a:t> == 0){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tem_bolinha</a:t>
            </a:r>
            <a:r>
              <a:rPr lang="pt-BR" dirty="0" smtClean="0"/>
              <a:t> = 1;</a:t>
            </a:r>
          </a:p>
          <a:p>
            <a:pPr>
              <a:buNone/>
            </a:pPr>
            <a:r>
              <a:rPr lang="pt-BR" dirty="0" smtClean="0"/>
              <a:t>     bolinha.x = </a:t>
            </a:r>
            <a:r>
              <a:rPr lang="pt-BR" dirty="0" err="1" smtClean="0"/>
              <a:t>random</a:t>
            </a:r>
            <a:r>
              <a:rPr lang="pt-BR" dirty="0" smtClean="0"/>
              <a:t>(0, TAMANHO_HORIZONTAL-5);</a:t>
            </a:r>
          </a:p>
          <a:p>
            <a:pPr>
              <a:buNone/>
            </a:pPr>
            <a:r>
              <a:rPr lang="pt-BR" dirty="0" smtClean="0"/>
              <a:t>     bolinha.y = </a:t>
            </a:r>
            <a:r>
              <a:rPr lang="pt-BR" dirty="0" err="1" smtClean="0"/>
              <a:t>random</a:t>
            </a:r>
            <a:r>
              <a:rPr lang="pt-BR" dirty="0" smtClean="0"/>
              <a:t>(0, TAMANHO_VERTICAL-5);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GD.</a:t>
            </a:r>
            <a:r>
              <a:rPr lang="pt-BR" dirty="0" err="1" smtClean="0"/>
              <a:t>cmd_text</a:t>
            </a:r>
            <a:r>
              <a:rPr lang="pt-BR" dirty="0" smtClean="0"/>
              <a:t>(bolinha.x, bolinha.y, 31, OPT_CENTER, ".");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smtClean="0"/>
              <a:t>Método para criar a bolinha na tela, em lugares </a:t>
            </a:r>
          </a:p>
          <a:p>
            <a:pPr>
              <a:buNone/>
            </a:pPr>
            <a:r>
              <a:rPr lang="pt-BR" dirty="0" smtClean="0"/>
              <a:t>diferentes a cada chamada.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troca_direcao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direcao</a:t>
            </a:r>
            <a:r>
              <a:rPr lang="pt-BR" dirty="0" smtClean="0"/>
              <a:t>,</a:t>
            </a:r>
            <a:r>
              <a:rPr lang="pt-BR" dirty="0" err="1" smtClean="0"/>
              <a:t>int</a:t>
            </a:r>
            <a:r>
              <a:rPr lang="pt-BR" dirty="0" smtClean="0"/>
              <a:t> x,</a:t>
            </a:r>
            <a:r>
              <a:rPr lang="pt-BR" dirty="0" err="1" smtClean="0"/>
              <a:t>int</a:t>
            </a:r>
            <a:r>
              <a:rPr lang="pt-BR" dirty="0" smtClean="0"/>
              <a:t> y){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direcao</a:t>
            </a:r>
            <a:r>
              <a:rPr lang="pt-BR" dirty="0" smtClean="0"/>
              <a:t> == CIMA |</a:t>
            </a:r>
            <a:r>
              <a:rPr lang="pt-BR" dirty="0" err="1" smtClean="0"/>
              <a:t>|</a:t>
            </a:r>
            <a:r>
              <a:rPr lang="pt-BR" dirty="0" smtClean="0"/>
              <a:t> </a:t>
            </a:r>
            <a:r>
              <a:rPr lang="pt-BR" dirty="0" err="1" smtClean="0"/>
              <a:t>direcao</a:t>
            </a:r>
            <a:r>
              <a:rPr lang="pt-BR" dirty="0" smtClean="0"/>
              <a:t> == BAIXO){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if</a:t>
            </a:r>
            <a:r>
              <a:rPr lang="pt-BR" dirty="0" smtClean="0"/>
              <a:t>(x&gt;240){</a:t>
            </a:r>
          </a:p>
          <a:p>
            <a:pPr>
              <a:buNone/>
            </a:pPr>
            <a:r>
              <a:rPr lang="pt-BR" dirty="0" smtClean="0"/>
              <a:t>             </a:t>
            </a:r>
            <a:r>
              <a:rPr lang="pt-BR" dirty="0" err="1" smtClean="0"/>
              <a:t>return</a:t>
            </a:r>
            <a:r>
              <a:rPr lang="pt-BR" dirty="0" smtClean="0"/>
              <a:t> ESQUERDA; </a:t>
            </a:r>
          </a:p>
          <a:p>
            <a:pPr>
              <a:buNone/>
            </a:pPr>
            <a:r>
              <a:rPr lang="pt-BR" dirty="0" smtClean="0"/>
              <a:t>         }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else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DIREITA; </a:t>
            </a:r>
          </a:p>
          <a:p>
            <a:pPr>
              <a:buNone/>
            </a:pPr>
            <a:r>
              <a:rPr lang="pt-BR" dirty="0" smtClean="0"/>
              <a:t>         }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...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else if(</a:t>
            </a:r>
            <a:r>
              <a:rPr lang="en-US" dirty="0" err="1" smtClean="0"/>
              <a:t>direcao</a:t>
            </a:r>
            <a:r>
              <a:rPr lang="en-US" dirty="0" smtClean="0"/>
              <a:t> == DIREITA || </a:t>
            </a:r>
            <a:r>
              <a:rPr lang="en-US" dirty="0" err="1" smtClean="0"/>
              <a:t>direcao</a:t>
            </a:r>
            <a:r>
              <a:rPr lang="en-US" dirty="0" smtClean="0"/>
              <a:t> == ESQUERDA){</a:t>
            </a:r>
          </a:p>
          <a:p>
            <a:pPr>
              <a:buNone/>
            </a:pPr>
            <a:r>
              <a:rPr lang="en-US" dirty="0" smtClean="0"/>
              <a:t>         if(y&gt;135){</a:t>
            </a:r>
          </a:p>
          <a:p>
            <a:pPr>
              <a:buNone/>
            </a:pPr>
            <a:r>
              <a:rPr lang="en-US" dirty="0" smtClean="0"/>
              <a:t>             return BAIXO; 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    else{</a:t>
            </a:r>
          </a:p>
          <a:p>
            <a:pPr>
              <a:buNone/>
            </a:pPr>
            <a:r>
              <a:rPr lang="en-US" dirty="0" smtClean="0"/>
              <a:t>            return CIMA; 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else if(</a:t>
            </a:r>
            <a:r>
              <a:rPr lang="en-US" dirty="0" err="1" smtClean="0"/>
              <a:t>direcao</a:t>
            </a:r>
            <a:r>
              <a:rPr lang="en-US" dirty="0" smtClean="0"/>
              <a:t> == DIREITA || </a:t>
            </a:r>
            <a:r>
              <a:rPr lang="en-US" dirty="0" err="1" smtClean="0"/>
              <a:t>direcao</a:t>
            </a:r>
            <a:r>
              <a:rPr lang="en-US" dirty="0" smtClean="0"/>
              <a:t> == ESQUERDA){</a:t>
            </a:r>
          </a:p>
          <a:p>
            <a:pPr>
              <a:buNone/>
            </a:pPr>
            <a:r>
              <a:rPr lang="en-US" dirty="0" smtClean="0"/>
              <a:t>         if(y&gt;135){</a:t>
            </a:r>
          </a:p>
          <a:p>
            <a:pPr>
              <a:buNone/>
            </a:pPr>
            <a:r>
              <a:rPr lang="en-US" dirty="0" smtClean="0"/>
              <a:t>             return BAIXO; 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    else{</a:t>
            </a:r>
          </a:p>
          <a:p>
            <a:pPr>
              <a:buNone/>
            </a:pPr>
            <a:r>
              <a:rPr lang="en-US" dirty="0" smtClean="0"/>
              <a:t>            return CIMA; 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Basicamente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é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6" name="Imagem 5" descr="snake1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593" y="4578754"/>
            <a:ext cx="3069400" cy="1841640"/>
          </a:xfrm>
          <a:prstGeom prst="rect">
            <a:avLst/>
          </a:prstGeom>
        </p:spPr>
      </p:pic>
      <p:pic>
        <p:nvPicPr>
          <p:cNvPr id="7" name="Imagem 6" descr="snake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0913" y="2599500"/>
            <a:ext cx="3069400" cy="184164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11188" y="2625634"/>
            <a:ext cx="332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testado a direção da </a:t>
            </a:r>
            <a:r>
              <a:rPr lang="pt-BR" dirty="0" smtClean="0"/>
              <a:t>cobrinha:</a:t>
            </a:r>
          </a:p>
          <a:p>
            <a:r>
              <a:rPr lang="pt-BR" dirty="0" smtClean="0"/>
              <a:t> </a:t>
            </a:r>
            <a:r>
              <a:rPr lang="pt-BR" dirty="0" smtClean="0"/>
              <a:t>(1)  direita ou esquerda </a:t>
            </a:r>
          </a:p>
          <a:p>
            <a:r>
              <a:rPr lang="pt-BR" dirty="0" smtClean="0"/>
              <a:t> (2) direção cima ou  baixo.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7190" y="1945970"/>
            <a:ext cx="4313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a mesma estiver na direção direita </a:t>
            </a:r>
          </a:p>
          <a:p>
            <a:r>
              <a:rPr lang="pt-BR" dirty="0" smtClean="0"/>
              <a:t>ou </a:t>
            </a:r>
            <a:r>
              <a:rPr lang="pt-BR" dirty="0" smtClean="0"/>
              <a:t>esquerda, </a:t>
            </a:r>
            <a:r>
              <a:rPr lang="pt-BR" dirty="0" smtClean="0"/>
              <a:t>a tela será dividida em </a:t>
            </a:r>
            <a:r>
              <a:rPr lang="pt-BR" dirty="0" smtClean="0"/>
              <a:t>duas,</a:t>
            </a:r>
            <a:endParaRPr lang="pt-BR" dirty="0" smtClean="0"/>
          </a:p>
          <a:p>
            <a:r>
              <a:rPr lang="pt-BR" dirty="0" smtClean="0"/>
              <a:t>cima e baixo, que são as possíveis </a:t>
            </a:r>
          </a:p>
          <a:p>
            <a:r>
              <a:rPr lang="pt-BR" dirty="0" smtClean="0"/>
              <a:t>direções que a cobra pode tomar.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81462" y="3941816"/>
            <a:ext cx="4635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a mesma estiver na direção cima ou </a:t>
            </a:r>
            <a:r>
              <a:rPr lang="pt-BR" dirty="0" smtClean="0"/>
              <a:t>baixo,</a:t>
            </a:r>
            <a:endParaRPr lang="pt-BR" dirty="0" smtClean="0"/>
          </a:p>
          <a:p>
            <a:r>
              <a:rPr lang="pt-BR" dirty="0" smtClean="0"/>
              <a:t>  a tela será dividida em </a:t>
            </a:r>
            <a:r>
              <a:rPr lang="pt-BR" dirty="0" smtClean="0"/>
              <a:t>duas,</a:t>
            </a:r>
            <a:endParaRPr lang="pt-BR" dirty="0" smtClean="0"/>
          </a:p>
          <a:p>
            <a:r>
              <a:rPr lang="pt-BR" dirty="0" smtClean="0"/>
              <a:t>direita ou esquerda, que são as possíveis </a:t>
            </a:r>
          </a:p>
          <a:p>
            <a:r>
              <a:rPr lang="pt-BR" dirty="0" smtClean="0"/>
              <a:t>direções que a cobra pode tomar.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Daniel Tavares de Lima Freitas</a:t>
            </a:r>
          </a:p>
          <a:p>
            <a:r>
              <a:rPr lang="pt-BR" dirty="0" smtClean="0"/>
              <a:t>Diego Cardoso Borda Castro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  <a:endParaRPr lang="pt-BR" dirty="0"/>
          </a:p>
        </p:txBody>
      </p:sp>
      <p:pic>
        <p:nvPicPr>
          <p:cNvPr id="2050" name="Picture 2" descr="C:\Users\diego\Desktop\animal-161424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6549" y="4781005"/>
            <a:ext cx="2684308" cy="1848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Movimentação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É </a:t>
            </a:r>
            <a:r>
              <a:rPr lang="en-US" dirty="0" err="1" smtClean="0"/>
              <a:t>testado</a:t>
            </a:r>
            <a:r>
              <a:rPr lang="en-US" dirty="0" smtClean="0"/>
              <a:t> a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cobra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Pega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smtClean="0"/>
              <a:t> e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decrementando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pega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posição</a:t>
            </a:r>
            <a:r>
              <a:rPr lang="en-US" dirty="0" smtClean="0"/>
              <a:t> do </a:t>
            </a:r>
            <a:r>
              <a:rPr lang="en-US" dirty="0" smtClean="0"/>
              <a:t>anterior </a:t>
            </a:r>
            <a:r>
              <a:rPr lang="en-US" dirty="0" smtClean="0"/>
              <a:t>a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snake</a:t>
            </a:r>
            <a:r>
              <a:rPr lang="pt-BR" dirty="0" smtClean="0"/>
              <a:t> movimenta(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snake</a:t>
            </a:r>
            <a:r>
              <a:rPr lang="pt-BR" dirty="0" smtClean="0"/>
              <a:t> s){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snake</a:t>
            </a:r>
            <a:r>
              <a:rPr lang="pt-BR" dirty="0" smtClean="0"/>
              <a:t> cobra = s;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int</a:t>
            </a:r>
            <a:r>
              <a:rPr lang="pt-BR" dirty="0" smtClean="0"/>
              <a:t> i = </a:t>
            </a:r>
            <a:r>
              <a:rPr lang="pt-BR" dirty="0" err="1" smtClean="0"/>
              <a:t>s.tamanho;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6146" name="Picture 2" descr="C:\Users\diego\Desktop\snak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11" y="3468052"/>
            <a:ext cx="2847975" cy="284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(cobra.</a:t>
            </a:r>
            <a:r>
              <a:rPr lang="pt-BR" dirty="0" err="1" smtClean="0"/>
              <a:t>direcao</a:t>
            </a:r>
            <a:r>
              <a:rPr lang="pt-BR" dirty="0" smtClean="0"/>
              <a:t> == CIMA){</a:t>
            </a:r>
          </a:p>
          <a:p>
            <a:pPr>
              <a:buNone/>
            </a:pPr>
            <a:r>
              <a:rPr lang="pt-BR" dirty="0" smtClean="0"/>
              <a:t>      //andas as pecas de </a:t>
            </a:r>
            <a:r>
              <a:rPr lang="pt-BR" dirty="0" err="1" smtClean="0"/>
              <a:t>tras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while</a:t>
            </a:r>
            <a:r>
              <a:rPr lang="pt-BR" dirty="0" smtClean="0"/>
              <a:t>(i&gt;0){</a:t>
            </a:r>
          </a:p>
          <a:p>
            <a:pPr>
              <a:buNone/>
            </a:pPr>
            <a:r>
              <a:rPr lang="pt-BR" dirty="0" smtClean="0"/>
              <a:t>        cobra.pontos[i].x = cobra.pontos[i-1].x;</a:t>
            </a:r>
          </a:p>
          <a:p>
            <a:pPr>
              <a:buNone/>
            </a:pPr>
            <a:r>
              <a:rPr lang="pt-BR" dirty="0" smtClean="0"/>
              <a:t>        cobra.pontos[i].y = cobra.pontos[i-1].y + DISTANCIA_ENTRE_PONTOS;</a:t>
            </a:r>
          </a:p>
          <a:p>
            <a:pPr>
              <a:buNone/>
            </a:pPr>
            <a:r>
              <a:rPr lang="pt-BR" dirty="0" smtClean="0"/>
              <a:t>        i--;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cobra.pontos[0].y += -VELOCIDADE;</a:t>
            </a:r>
          </a:p>
          <a:p>
            <a:pPr>
              <a:buNone/>
            </a:pPr>
            <a:r>
              <a:rPr lang="pt-BR" dirty="0" smtClean="0"/>
              <a:t>  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(cobra.</a:t>
            </a:r>
            <a:r>
              <a:rPr lang="pt-BR" dirty="0" err="1" smtClean="0"/>
              <a:t>direcao</a:t>
            </a:r>
            <a:r>
              <a:rPr lang="pt-BR" dirty="0" smtClean="0"/>
              <a:t> == DIREITA){</a:t>
            </a:r>
          </a:p>
          <a:p>
            <a:pPr>
              <a:buNone/>
            </a:pPr>
            <a:r>
              <a:rPr lang="pt-BR" dirty="0" smtClean="0"/>
              <a:t>     //andas as pecas de </a:t>
            </a:r>
            <a:r>
              <a:rPr lang="pt-BR" dirty="0" err="1" smtClean="0"/>
              <a:t>tras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while</a:t>
            </a:r>
            <a:r>
              <a:rPr lang="pt-BR" dirty="0" smtClean="0"/>
              <a:t>(i&gt;0){</a:t>
            </a:r>
          </a:p>
          <a:p>
            <a:pPr>
              <a:buNone/>
            </a:pPr>
            <a:r>
              <a:rPr lang="pt-BR" dirty="0" smtClean="0"/>
              <a:t>        cobra.pontos[i].x = cobra.pontos[i-1].x - DISTANCIA_ENTRE_PONTOS;</a:t>
            </a:r>
          </a:p>
          <a:p>
            <a:pPr>
              <a:buNone/>
            </a:pPr>
            <a:r>
              <a:rPr lang="pt-BR" dirty="0" smtClean="0"/>
              <a:t>        cobra.pontos[i].y = cobra.pontos[i-1].y;</a:t>
            </a:r>
          </a:p>
          <a:p>
            <a:pPr>
              <a:buNone/>
            </a:pPr>
            <a:r>
              <a:rPr lang="pt-BR" dirty="0" smtClean="0"/>
              <a:t>        i--;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cobra.pontos[0].x += VELOCIDADE;</a:t>
            </a:r>
          </a:p>
          <a:p>
            <a:pPr>
              <a:buNone/>
            </a:pPr>
            <a:r>
              <a:rPr lang="pt-BR" dirty="0" smtClean="0"/>
              <a:t>  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(cobra.</a:t>
            </a:r>
            <a:r>
              <a:rPr lang="pt-BR" dirty="0" err="1" smtClean="0"/>
              <a:t>direcao</a:t>
            </a:r>
            <a:r>
              <a:rPr lang="pt-BR" dirty="0" smtClean="0"/>
              <a:t> == BAIXO){</a:t>
            </a:r>
          </a:p>
          <a:p>
            <a:pPr>
              <a:buNone/>
            </a:pPr>
            <a:r>
              <a:rPr lang="pt-BR" dirty="0" smtClean="0"/>
              <a:t>     //andas as pecas de </a:t>
            </a:r>
            <a:r>
              <a:rPr lang="pt-BR" dirty="0" err="1" smtClean="0"/>
              <a:t>tras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while</a:t>
            </a:r>
            <a:r>
              <a:rPr lang="pt-BR" dirty="0" smtClean="0"/>
              <a:t>(i&gt;0){</a:t>
            </a:r>
          </a:p>
          <a:p>
            <a:pPr>
              <a:buNone/>
            </a:pPr>
            <a:r>
              <a:rPr lang="pt-BR" dirty="0" smtClean="0"/>
              <a:t>        cobra.pontos[i].x = cobra.pontos[i-1].x;</a:t>
            </a:r>
          </a:p>
          <a:p>
            <a:pPr>
              <a:buNone/>
            </a:pPr>
            <a:r>
              <a:rPr lang="pt-BR" dirty="0" smtClean="0"/>
              <a:t>        cobra.pontos[i].y = cobra.pontos[i-1].y -DISTANCIA_ENTRE_PONTOS;</a:t>
            </a:r>
          </a:p>
          <a:p>
            <a:pPr>
              <a:buNone/>
            </a:pPr>
            <a:r>
              <a:rPr lang="pt-BR" dirty="0" smtClean="0"/>
              <a:t>        i--;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cobra.pontos[0].y += VELOCIDADE;</a:t>
            </a:r>
          </a:p>
          <a:p>
            <a:pPr>
              <a:buNone/>
            </a:pPr>
            <a:r>
              <a:rPr lang="pt-BR" dirty="0" smtClean="0"/>
              <a:t>  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(cobra.</a:t>
            </a:r>
            <a:r>
              <a:rPr lang="pt-BR" dirty="0" err="1" smtClean="0"/>
              <a:t>direcao</a:t>
            </a:r>
            <a:r>
              <a:rPr lang="pt-BR" dirty="0" smtClean="0"/>
              <a:t> == ESQUERDA){</a:t>
            </a:r>
          </a:p>
          <a:p>
            <a:pPr>
              <a:buNone/>
            </a:pPr>
            <a:r>
              <a:rPr lang="pt-BR" dirty="0" smtClean="0"/>
              <a:t>     //andas as pecas de </a:t>
            </a:r>
            <a:r>
              <a:rPr lang="pt-BR" dirty="0" err="1" smtClean="0"/>
              <a:t>tras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while</a:t>
            </a:r>
            <a:r>
              <a:rPr lang="pt-BR" dirty="0" smtClean="0"/>
              <a:t>(i&gt;0){</a:t>
            </a:r>
          </a:p>
          <a:p>
            <a:pPr>
              <a:buNone/>
            </a:pPr>
            <a:r>
              <a:rPr lang="pt-BR" dirty="0" smtClean="0"/>
              <a:t>        cobra.pontos[i].x = cobra.pontos[i-1].x + DISTANCIA_ENTRE_PONTOS;</a:t>
            </a:r>
          </a:p>
          <a:p>
            <a:pPr>
              <a:buNone/>
            </a:pPr>
            <a:r>
              <a:rPr lang="pt-BR" dirty="0" smtClean="0"/>
              <a:t>        cobra.pontos[i].y = cobra.pontos[i-1].y;</a:t>
            </a:r>
          </a:p>
          <a:p>
            <a:pPr>
              <a:buNone/>
            </a:pPr>
            <a:r>
              <a:rPr lang="pt-BR" dirty="0" smtClean="0"/>
              <a:t>        i--;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r>
              <a:rPr lang="pt-BR" dirty="0" smtClean="0"/>
              <a:t>    cobra.pontos[0].x += -VELOCIDADE;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return</a:t>
            </a:r>
            <a:r>
              <a:rPr lang="pt-BR" dirty="0" smtClean="0"/>
              <a:t> cobra;</a:t>
            </a:r>
          </a:p>
          <a:p>
            <a:pPr>
              <a:buNone/>
            </a:pPr>
            <a:r>
              <a:rPr lang="pt-BR" dirty="0" smtClean="0"/>
              <a:t>};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void draw(</a:t>
            </a:r>
            <a:r>
              <a:rPr lang="en-US" dirty="0" err="1" smtClean="0"/>
              <a:t>struct</a:t>
            </a:r>
            <a:r>
              <a:rPr lang="en-US" dirty="0" smtClean="0"/>
              <a:t> snake cobra){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while(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cobra.tamanho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GD.cmd_text</a:t>
            </a:r>
            <a:r>
              <a:rPr lang="en-US" dirty="0" smtClean="0"/>
              <a:t>(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].x, </a:t>
            </a:r>
            <a:r>
              <a:rPr lang="en-US" dirty="0" err="1" smtClean="0"/>
              <a:t>cobra.pontos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].y, 31, OPT_CENTER, ".");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desenha</a:t>
            </a:r>
            <a:r>
              <a:rPr lang="en-US" dirty="0" smtClean="0"/>
              <a:t> a </a:t>
            </a:r>
            <a:r>
              <a:rPr lang="en-US" dirty="0" err="1" smtClean="0"/>
              <a:t>cobrinha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Percorre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e,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</a:t>
            </a:r>
            <a:r>
              <a:rPr lang="en-US" dirty="0" err="1" smtClean="0"/>
              <a:t>pontos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dirty="0" err="1" smtClean="0"/>
              <a:t>esenha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void </a:t>
            </a:r>
            <a:r>
              <a:rPr lang="en-US" dirty="0" err="1" smtClean="0"/>
              <a:t>detecta_colisao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snake cobra){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cobra.pontos</a:t>
            </a:r>
            <a:r>
              <a:rPr lang="en-US" dirty="0" smtClean="0"/>
              <a:t>[0].x &gt; </a:t>
            </a:r>
            <a:r>
              <a:rPr lang="en-US" dirty="0" err="1" smtClean="0"/>
              <a:t>TAMANHO_HessaORIZONTAL</a:t>
            </a:r>
            <a:r>
              <a:rPr lang="en-US" dirty="0" smtClean="0"/>
              <a:t> || </a:t>
            </a:r>
            <a:r>
              <a:rPr lang="en-US" dirty="0" err="1" smtClean="0"/>
              <a:t>cobra.pontos</a:t>
            </a:r>
            <a:r>
              <a:rPr lang="en-US" dirty="0" smtClean="0"/>
              <a:t>[0].x &lt; 0 || </a:t>
            </a:r>
            <a:r>
              <a:rPr lang="en-US" dirty="0" err="1" smtClean="0"/>
              <a:t>cobra.pontos</a:t>
            </a:r>
            <a:r>
              <a:rPr lang="en-US" dirty="0" smtClean="0"/>
              <a:t>[0].y &gt; TAMANHO_VERTICAL-10 || </a:t>
            </a:r>
            <a:r>
              <a:rPr lang="en-US" dirty="0" err="1" smtClean="0"/>
              <a:t>cobra.pontos</a:t>
            </a:r>
            <a:r>
              <a:rPr lang="en-US" dirty="0" smtClean="0"/>
              <a:t>[0].y &lt; 0){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fim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Testa</a:t>
            </a:r>
            <a:r>
              <a:rPr lang="en-US" dirty="0" smtClean="0"/>
              <a:t> se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cobra </a:t>
            </a:r>
            <a:r>
              <a:rPr lang="en-US" dirty="0" err="1" smtClean="0"/>
              <a:t>não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passou</a:t>
            </a:r>
            <a:r>
              <a:rPr lang="en-US" dirty="0" smtClean="0"/>
              <a:t> dos </a:t>
            </a:r>
            <a:r>
              <a:rPr lang="en-US" dirty="0" err="1" smtClean="0"/>
              <a:t>limites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(0,  479), (0, 271)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pt-BR" dirty="0" smtClean="0"/>
              <a:t>void </a:t>
            </a:r>
            <a:r>
              <a:rPr lang="pt-BR" dirty="0" err="1" smtClean="0"/>
              <a:t>restart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cobra.tamanho = 3;</a:t>
            </a:r>
          </a:p>
          <a:p>
            <a:pPr>
              <a:buNone/>
            </a:pPr>
            <a:r>
              <a:rPr lang="pt-BR" dirty="0" smtClean="0"/>
              <a:t>  cobra.pontos[0] = </a:t>
            </a:r>
            <a:r>
              <a:rPr lang="pt-BR" dirty="0" err="1" smtClean="0"/>
              <a:t>primeiro_ponto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cobra.pontos[1] = </a:t>
            </a:r>
            <a:r>
              <a:rPr lang="pt-BR" dirty="0" err="1" smtClean="0"/>
              <a:t>segundo_ponto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cobra.pontos[2] = terceiro;</a:t>
            </a:r>
          </a:p>
          <a:p>
            <a:pPr>
              <a:buNone/>
            </a:pPr>
            <a:r>
              <a:rPr lang="pt-BR" dirty="0" smtClean="0"/>
              <a:t>  cobra.</a:t>
            </a:r>
            <a:r>
              <a:rPr lang="pt-BR" dirty="0" err="1" smtClean="0"/>
              <a:t>direcao</a:t>
            </a:r>
            <a:r>
              <a:rPr lang="pt-BR" dirty="0" smtClean="0"/>
              <a:t> = DIREITA;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pontuacao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tem_bolinha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smtClean="0"/>
              <a:t>Reinicia o </a:t>
            </a:r>
            <a:r>
              <a:rPr lang="pt-BR" dirty="0" smtClean="0"/>
              <a:t>jogo.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Z</a:t>
            </a:r>
            <a:r>
              <a:rPr lang="pt-BR" dirty="0" smtClean="0"/>
              <a:t>era </a:t>
            </a:r>
            <a:r>
              <a:rPr lang="pt-BR" dirty="0" smtClean="0"/>
              <a:t>as </a:t>
            </a:r>
            <a:r>
              <a:rPr lang="pt-BR" dirty="0" smtClean="0"/>
              <a:t>variáveis </a:t>
            </a:r>
            <a:r>
              <a:rPr lang="pt-BR" dirty="0" smtClean="0"/>
              <a:t>de controle </a:t>
            </a:r>
            <a:r>
              <a:rPr lang="pt-BR" dirty="0" smtClean="0"/>
              <a:t>do </a:t>
            </a:r>
            <a:r>
              <a:rPr lang="pt-BR" dirty="0" smtClean="0"/>
              <a:t>jogo.</a:t>
            </a:r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pt-BR" dirty="0" smtClean="0"/>
              <a:t>void pontua(){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i = 0;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if</a:t>
            </a:r>
            <a:r>
              <a:rPr lang="pt-BR" dirty="0" smtClean="0"/>
              <a:t>(cobra.pontos[i].x &gt; (bolinha.x - 5) &amp;&amp; cobra.pontos[i].x &lt; (bolinha.x + 5) ){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if</a:t>
            </a:r>
            <a:r>
              <a:rPr lang="pt-BR" dirty="0" smtClean="0"/>
              <a:t>(cobra.pontos[i].y &gt; (bolinha.y - 5) &amp;&amp; cobra.pontos[i].y &lt; (bolinha.y + 5) ){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tem_bolinha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      cobra.tamanho++;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pontuacao</a:t>
            </a:r>
            <a:r>
              <a:rPr lang="pt-BR" dirty="0" smtClean="0"/>
              <a:t>++;</a:t>
            </a:r>
          </a:p>
          <a:p>
            <a:pPr>
              <a:buNone/>
            </a:pPr>
            <a:r>
              <a:rPr lang="pt-BR" dirty="0" smtClean="0"/>
              <a:t>     }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r>
              <a:rPr lang="pt-BR" dirty="0" smtClean="0"/>
              <a:t>Testa se o primeiro ponto da cobra passou por cima da bolinha, </a:t>
            </a:r>
          </a:p>
          <a:p>
            <a:pPr>
              <a:buNone/>
            </a:pPr>
            <a:r>
              <a:rPr lang="pt-BR" dirty="0" smtClean="0"/>
              <a:t>caso seja verdade, a pontuação do jogo é incrementada.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Arduino Uno</a:t>
            </a:r>
          </a:p>
          <a:p>
            <a:r>
              <a:rPr lang="pt-BR" dirty="0" smtClean="0"/>
              <a:t>Display Gameduino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Usados</a:t>
            </a:r>
            <a:endParaRPr lang="pt-BR" dirty="0"/>
          </a:p>
        </p:txBody>
      </p:sp>
      <p:pic>
        <p:nvPicPr>
          <p:cNvPr id="8194" name="Picture 2" descr="C:\Users\diego\Desktop\illu-arduino-UN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373" y="3272382"/>
            <a:ext cx="2419350" cy="1724025"/>
          </a:xfrm>
          <a:prstGeom prst="rect">
            <a:avLst/>
          </a:prstGeom>
          <a:noFill/>
        </p:spPr>
      </p:pic>
      <p:pic>
        <p:nvPicPr>
          <p:cNvPr id="8195" name="Picture 3" descr="C:\Users\diego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7993" y="3334294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void </a:t>
            </a:r>
            <a:r>
              <a:rPr lang="pt-BR" dirty="0" err="1" smtClean="0"/>
              <a:t>draw_pontuacao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cmd_number</a:t>
            </a:r>
            <a:r>
              <a:rPr lang="pt-BR" dirty="0" smtClean="0"/>
              <a:t>(30, 30, 21, OPT_CENTER, </a:t>
            </a:r>
            <a:r>
              <a:rPr lang="pt-BR" dirty="0" err="1" smtClean="0"/>
              <a:t>pontuacao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};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Desenha, </a:t>
            </a:r>
            <a:r>
              <a:rPr lang="pt-BR" dirty="0" smtClean="0"/>
              <a:t>na </a:t>
            </a:r>
            <a:r>
              <a:rPr lang="pt-BR" dirty="0" smtClean="0"/>
              <a:t>tela, </a:t>
            </a:r>
            <a:r>
              <a:rPr lang="pt-BR" dirty="0" smtClean="0"/>
              <a:t>a pontuação.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void setup()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GD.</a:t>
            </a:r>
            <a:r>
              <a:rPr lang="pt-BR" dirty="0" err="1" smtClean="0"/>
              <a:t>begin</a:t>
            </a:r>
            <a:r>
              <a:rPr lang="pt-BR" dirty="0" smtClean="0"/>
              <a:t>(0);</a:t>
            </a:r>
          </a:p>
          <a:p>
            <a:pPr>
              <a:buNone/>
            </a:pPr>
            <a:r>
              <a:rPr lang="pt-BR" dirty="0" smtClean="0"/>
              <a:t>  cobra.tamanho = 3;</a:t>
            </a:r>
          </a:p>
          <a:p>
            <a:pPr>
              <a:buNone/>
            </a:pPr>
            <a:r>
              <a:rPr lang="pt-BR" dirty="0" smtClean="0"/>
              <a:t>  cobra.pontos[0] = </a:t>
            </a:r>
            <a:r>
              <a:rPr lang="pt-BR" dirty="0" err="1" smtClean="0"/>
              <a:t>primeiro_ponto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cobra.pontos[1] = </a:t>
            </a:r>
            <a:r>
              <a:rPr lang="pt-BR" dirty="0" err="1" smtClean="0"/>
              <a:t>segundo_ponto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cobra.pontos[2] = terceiro;</a:t>
            </a:r>
          </a:p>
          <a:p>
            <a:pPr>
              <a:buNone/>
            </a:pPr>
            <a:r>
              <a:rPr lang="pt-BR" dirty="0" smtClean="0"/>
              <a:t>  cobra.</a:t>
            </a:r>
            <a:r>
              <a:rPr lang="pt-BR" dirty="0" err="1" smtClean="0"/>
              <a:t>direcao</a:t>
            </a:r>
            <a:r>
              <a:rPr lang="pt-BR" dirty="0" smtClean="0"/>
              <a:t> = DIREITA;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Valores zerados para o início do jogo.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5122" name="Picture 2" descr="C:\Users\diego\Desktop\theloop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535" y="1718175"/>
            <a:ext cx="4594935" cy="3572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void loop()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GD.</a:t>
            </a:r>
            <a:r>
              <a:rPr lang="pt-BR" dirty="0" err="1" smtClean="0"/>
              <a:t>get_inputs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GD.</a:t>
            </a:r>
            <a:r>
              <a:rPr lang="pt-BR" dirty="0" err="1" smtClean="0"/>
              <a:t>Clear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(fim == 0){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cmd_text</a:t>
            </a:r>
            <a:r>
              <a:rPr lang="pt-BR" dirty="0" smtClean="0"/>
              <a:t>(240, 136, 31, OPT_CENTER, "</a:t>
            </a:r>
            <a:r>
              <a:rPr lang="pt-BR" dirty="0" err="1" smtClean="0"/>
              <a:t>Tap</a:t>
            </a:r>
            <a:r>
              <a:rPr lang="pt-BR" dirty="0" smtClean="0"/>
              <a:t> to Start");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Testa </a:t>
            </a:r>
            <a:r>
              <a:rPr lang="pt-BR" dirty="0" smtClean="0"/>
              <a:t>se o fim é </a:t>
            </a:r>
            <a:r>
              <a:rPr lang="pt-BR" dirty="0" smtClean="0"/>
              <a:t>igual a </a:t>
            </a:r>
            <a:r>
              <a:rPr lang="pt-BR" dirty="0" smtClean="0"/>
              <a:t>zero (</a:t>
            </a:r>
            <a:r>
              <a:rPr lang="pt-BR" dirty="0" smtClean="0"/>
              <a:t>jogo ainda </a:t>
            </a:r>
            <a:r>
              <a:rPr lang="pt-BR" dirty="0" smtClean="0"/>
              <a:t>não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acabou ou ainda não iniciou), se for, </a:t>
            </a:r>
            <a:r>
              <a:rPr lang="pt-BR" dirty="0" smtClean="0"/>
              <a:t>escreve</a:t>
            </a:r>
          </a:p>
          <a:p>
            <a:pPr>
              <a:buNone/>
            </a:pPr>
            <a:r>
              <a:rPr lang="pt-BR" dirty="0" smtClean="0"/>
              <a:t>a</a:t>
            </a:r>
            <a:r>
              <a:rPr lang="pt-BR" dirty="0" smtClean="0"/>
              <a:t> mensagem na tela.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(fim == 1){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cmd_text</a:t>
            </a:r>
            <a:r>
              <a:rPr lang="pt-BR" dirty="0" smtClean="0"/>
              <a:t>(240, 106, 31, OPT_CENTER, "GAME OVER");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cmd_text</a:t>
            </a:r>
            <a:r>
              <a:rPr lang="pt-BR" dirty="0" smtClean="0"/>
              <a:t>(240, 136, 24, OPT_CENTER, "</a:t>
            </a:r>
            <a:r>
              <a:rPr lang="pt-BR" dirty="0" err="1" smtClean="0"/>
              <a:t>Tap</a:t>
            </a:r>
            <a:r>
              <a:rPr lang="pt-BR" dirty="0" smtClean="0"/>
              <a:t> to </a:t>
            </a:r>
            <a:r>
              <a:rPr lang="pt-BR" dirty="0" err="1" smtClean="0"/>
              <a:t>Restart</a:t>
            </a:r>
            <a:r>
              <a:rPr lang="pt-BR" dirty="0" smtClean="0"/>
              <a:t>");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cmd_text</a:t>
            </a:r>
            <a:r>
              <a:rPr lang="pt-BR" dirty="0" smtClean="0"/>
              <a:t>(240, 166, 21, OPT_CENTER, "</a:t>
            </a:r>
            <a:r>
              <a:rPr lang="pt-BR" dirty="0" err="1" smtClean="0"/>
              <a:t>score</a:t>
            </a:r>
            <a:r>
              <a:rPr lang="pt-BR" dirty="0" smtClean="0"/>
              <a:t>: ");</a:t>
            </a:r>
          </a:p>
          <a:p>
            <a:pPr>
              <a:buNone/>
            </a:pPr>
            <a:r>
              <a:rPr lang="pt-BR" dirty="0" smtClean="0"/>
              <a:t>    GD.</a:t>
            </a:r>
            <a:r>
              <a:rPr lang="pt-BR" dirty="0" err="1" smtClean="0"/>
              <a:t>cmd_number</a:t>
            </a:r>
            <a:r>
              <a:rPr lang="pt-BR" dirty="0" smtClean="0"/>
              <a:t>(265, 166, 21, OPT_CENTER, </a:t>
            </a:r>
            <a:r>
              <a:rPr lang="pt-BR" dirty="0" err="1" smtClean="0"/>
              <a:t>pontuacao</a:t>
            </a:r>
            <a:r>
              <a:rPr lang="pt-BR" dirty="0" smtClean="0"/>
              <a:t>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Testa </a:t>
            </a:r>
            <a:r>
              <a:rPr lang="pt-BR" dirty="0" smtClean="0"/>
              <a:t>se o  </a:t>
            </a:r>
            <a:r>
              <a:rPr lang="pt-BR" dirty="0" smtClean="0"/>
              <a:t>fim é igual a 1, se for, </a:t>
            </a:r>
            <a:r>
              <a:rPr lang="pt-BR" dirty="0" smtClean="0"/>
              <a:t>escreve as</a:t>
            </a:r>
          </a:p>
          <a:p>
            <a:pPr>
              <a:buNone/>
            </a:pPr>
            <a:r>
              <a:rPr lang="pt-BR" dirty="0" smtClean="0"/>
              <a:t>m</a:t>
            </a:r>
            <a:r>
              <a:rPr lang="pt-BR" dirty="0" smtClean="0"/>
              <a:t>ensagens na tela.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(GD.inputs.x != NAO_HOUVE_TOQUE &amp;&amp; GD.inputs.y != NAO_HOUVE_TOQUE) {</a:t>
            </a:r>
          </a:p>
          <a:p>
            <a:pPr>
              <a:buNone/>
            </a:pPr>
            <a:r>
              <a:rPr lang="pt-BR" dirty="0" smtClean="0"/>
              <a:t>        inicio = 1;</a:t>
            </a:r>
          </a:p>
          <a:p>
            <a:pPr>
              <a:buNone/>
            </a:pPr>
            <a:r>
              <a:rPr lang="pt-BR" dirty="0" smtClean="0"/>
              <a:t>        fim = 0;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restart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Testa se ocorreu um toque na tela para reiniciar o jogo.</a:t>
            </a:r>
          </a:p>
          <a:p>
            <a:pPr>
              <a:buNone/>
            </a:pPr>
            <a:r>
              <a:rPr lang="pt-BR" dirty="0" smtClean="0"/>
              <a:t>NAO_HOUVE_TOQUE = -32768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(inicio == 1){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while</a:t>
            </a:r>
            <a:r>
              <a:rPr lang="pt-BR" dirty="0" smtClean="0"/>
              <a:t>(fim == 0){</a:t>
            </a:r>
          </a:p>
          <a:p>
            <a:pPr>
              <a:buNone/>
            </a:pPr>
            <a:r>
              <a:rPr lang="pt-BR" dirty="0" smtClean="0"/>
              <a:t>      GD.</a:t>
            </a:r>
            <a:r>
              <a:rPr lang="pt-BR" dirty="0" err="1" smtClean="0"/>
              <a:t>get_inputs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GD.</a:t>
            </a:r>
            <a:r>
              <a:rPr lang="pt-BR" dirty="0" err="1" smtClean="0"/>
              <a:t>Clear</a:t>
            </a:r>
            <a:r>
              <a:rPr lang="pt-BR" dirty="0" smtClean="0"/>
              <a:t>();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Testa se </a:t>
            </a:r>
            <a:r>
              <a:rPr lang="pt-BR" dirty="0" smtClean="0"/>
              <a:t>o </a:t>
            </a:r>
            <a:r>
              <a:rPr lang="pt-BR" dirty="0" smtClean="0"/>
              <a:t>início é </a:t>
            </a:r>
            <a:r>
              <a:rPr lang="pt-BR" dirty="0" smtClean="0"/>
              <a:t>igual a 1, ou seja, se </a:t>
            </a:r>
            <a:r>
              <a:rPr lang="pt-BR" dirty="0" smtClean="0"/>
              <a:t>o jogo começou.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Testa se fim é igual a zero, ou seja, ainda </a:t>
            </a:r>
            <a:r>
              <a:rPr lang="pt-BR" dirty="0" smtClean="0"/>
              <a:t>não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terminou o jogo.</a:t>
            </a:r>
          </a:p>
          <a:p>
            <a:pPr>
              <a:buNone/>
            </a:pPr>
            <a:r>
              <a:rPr lang="pt-BR" dirty="0" smtClean="0"/>
              <a:t>Espera o toque na </a:t>
            </a:r>
            <a:r>
              <a:rPr lang="pt-BR" dirty="0" smtClean="0"/>
              <a:t>tela e </a:t>
            </a:r>
            <a:r>
              <a:rPr lang="pt-BR" dirty="0" smtClean="0"/>
              <a:t>limpa a mesma. 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draw_bolinha</a:t>
            </a:r>
            <a:r>
              <a:rPr lang="pt-BR" dirty="0" smtClean="0"/>
              <a:t>();</a:t>
            </a:r>
          </a:p>
          <a:p>
            <a:r>
              <a:rPr lang="pt-BR" dirty="0" err="1" smtClean="0"/>
              <a:t>detecta_colisao</a:t>
            </a:r>
            <a:r>
              <a:rPr lang="pt-BR" dirty="0" smtClean="0"/>
              <a:t>(cobra);</a:t>
            </a:r>
          </a:p>
          <a:p>
            <a:r>
              <a:rPr lang="pt-BR" dirty="0" smtClean="0"/>
              <a:t>pontua();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Chamada dos métodos para desenhar a bolinha, detectar</a:t>
            </a:r>
          </a:p>
          <a:p>
            <a:pPr>
              <a:buNone/>
            </a:pPr>
            <a:r>
              <a:rPr lang="pt-BR" dirty="0" smtClean="0"/>
              <a:t>a colisão e </a:t>
            </a:r>
            <a:r>
              <a:rPr lang="pt-BR" dirty="0" smtClean="0"/>
              <a:t>pontuar.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  </a:t>
            </a:r>
            <a:r>
              <a:rPr lang="pt-BR" dirty="0" err="1" smtClean="0"/>
              <a:t>if</a:t>
            </a:r>
            <a:r>
              <a:rPr lang="pt-BR" dirty="0" smtClean="0"/>
              <a:t> (GD.inputs.x != NAO_HOUVE_TOQUE &amp;&amp; GD.inputs.y != NAO_HOUVE_TOQUE) {</a:t>
            </a:r>
          </a:p>
          <a:p>
            <a:pPr>
              <a:buNone/>
            </a:pPr>
            <a:r>
              <a:rPr lang="pt-BR" dirty="0" smtClean="0"/>
              <a:t>          cobra.</a:t>
            </a:r>
            <a:r>
              <a:rPr lang="pt-BR" dirty="0" err="1" smtClean="0"/>
              <a:t>direcao</a:t>
            </a:r>
            <a:r>
              <a:rPr lang="pt-BR" dirty="0" smtClean="0"/>
              <a:t> = </a:t>
            </a:r>
            <a:r>
              <a:rPr lang="pt-BR" dirty="0" err="1" smtClean="0"/>
              <a:t>troca_direcao</a:t>
            </a:r>
            <a:r>
              <a:rPr lang="pt-BR" dirty="0" smtClean="0"/>
              <a:t>(cobra.</a:t>
            </a:r>
            <a:r>
              <a:rPr lang="pt-BR" dirty="0" err="1" smtClean="0"/>
              <a:t>direcao</a:t>
            </a:r>
            <a:r>
              <a:rPr lang="pt-BR" dirty="0" smtClean="0"/>
              <a:t>, GD.inputs.x, GD.inputs.y);</a:t>
            </a:r>
          </a:p>
          <a:p>
            <a:pPr>
              <a:buNone/>
            </a:pPr>
            <a:r>
              <a:rPr lang="pt-BR" dirty="0" smtClean="0"/>
              <a:t>      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</a:t>
            </a:r>
            <a:r>
              <a:rPr lang="pt-BR" dirty="0" smtClean="0"/>
              <a:t>esta </a:t>
            </a:r>
            <a:r>
              <a:rPr lang="pt-BR" dirty="0" smtClean="0"/>
              <a:t>se houve toque, </a:t>
            </a:r>
            <a:r>
              <a:rPr lang="pt-BR" dirty="0" smtClean="0"/>
              <a:t>se sim, chama </a:t>
            </a:r>
            <a:r>
              <a:rPr lang="pt-BR" dirty="0" smtClean="0"/>
              <a:t>a função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para trocar a </a:t>
            </a:r>
            <a:r>
              <a:rPr lang="pt-BR" dirty="0" smtClean="0"/>
              <a:t>direção.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cobra = movimenta(cobra);</a:t>
            </a:r>
          </a:p>
          <a:p>
            <a:r>
              <a:rPr lang="pt-BR" dirty="0" err="1" smtClean="0"/>
              <a:t>draw</a:t>
            </a:r>
            <a:r>
              <a:rPr lang="pt-BR" dirty="0" smtClean="0"/>
              <a:t>(cobra);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draw_pontuacao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Faz o deslocamento da cobra.</a:t>
            </a:r>
          </a:p>
          <a:p>
            <a:pPr>
              <a:buNone/>
            </a:pPr>
            <a:r>
              <a:rPr lang="pt-BR" dirty="0" smtClean="0"/>
              <a:t>Desenha a cobra.</a:t>
            </a:r>
          </a:p>
          <a:p>
            <a:pPr>
              <a:buNone/>
            </a:pPr>
            <a:r>
              <a:rPr lang="pt-BR" dirty="0" smtClean="0"/>
              <a:t>Desenha a pontuação.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Toque em um dos </a:t>
            </a:r>
            <a:r>
              <a:rPr lang="pt-BR" dirty="0" smtClean="0"/>
              <a:t>quatro </a:t>
            </a:r>
            <a:r>
              <a:rPr lang="pt-BR" dirty="0" smtClean="0"/>
              <a:t>cantos da tela, para a cobrinha </a:t>
            </a:r>
            <a:r>
              <a:rPr lang="pt-BR" dirty="0" smtClean="0"/>
              <a:t>se </a:t>
            </a:r>
            <a:r>
              <a:rPr lang="pt-BR" dirty="0" smtClean="0"/>
              <a:t>movimentar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Jogar</a:t>
            </a:r>
            <a:endParaRPr lang="pt-BR" dirty="0"/>
          </a:p>
        </p:txBody>
      </p:sp>
      <p:pic>
        <p:nvPicPr>
          <p:cNvPr id="3074" name="Picture 2" descr="C:\Users\diego\Desktop\69d283fc0e65275d7b355e98e486fc92_xpadder-controller-clipart-clipartfest-joystick-clipart-png_1249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7912" y="4114799"/>
            <a:ext cx="2852027" cy="2338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GD.swap();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Sempre existem duas telas:</a:t>
            </a:r>
            <a:br>
              <a:rPr lang="pt-BR" dirty="0" smtClean="0"/>
            </a:br>
            <a:r>
              <a:rPr lang="pt-BR" dirty="0" smtClean="0"/>
              <a:t>uma </a:t>
            </a:r>
            <a:r>
              <a:rPr lang="pt-BR" dirty="0" smtClean="0"/>
              <a:t>visível e </a:t>
            </a:r>
            <a:r>
              <a:rPr lang="pt-BR" dirty="0" smtClean="0"/>
              <a:t>uma em </a:t>
            </a:r>
            <a:r>
              <a:rPr lang="pt-BR" dirty="0" smtClean="0"/>
              <a:t>andamento.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swap faz a troca dessas duas </a:t>
            </a:r>
            <a:r>
              <a:rPr lang="pt-BR" dirty="0" smtClean="0"/>
              <a:t>telas.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</a:t>
            </a:r>
            <a:endParaRPr lang="pt-BR" dirty="0"/>
          </a:p>
        </p:txBody>
      </p:sp>
      <p:pic>
        <p:nvPicPr>
          <p:cNvPr id="12" name="WhatsApp Video 2017-05-19 at 18.46.51 (online-video-cutter.com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98730" y="1593706"/>
            <a:ext cx="6261677" cy="4696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8" descr="C:\Users\diego\Desktop\1bd09b39b8034b31e0592733f8219f7d-snake-cartoon-circle-icon-by-ve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04" y="4219303"/>
            <a:ext cx="2090056" cy="2090056"/>
          </a:xfrm>
          <a:prstGeom prst="rect">
            <a:avLst/>
          </a:prstGeom>
          <a:noFill/>
        </p:spPr>
      </p:pic>
      <p:pic>
        <p:nvPicPr>
          <p:cNvPr id="7171" name="Picture 3" descr="C:\Users\diego\Downloads\New Piskel (4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058" y="0"/>
            <a:ext cx="8118565" cy="8118565"/>
          </a:xfrm>
          <a:prstGeom prst="rect">
            <a:avLst/>
          </a:prstGeom>
          <a:noFill/>
        </p:spPr>
      </p:pic>
      <p:pic>
        <p:nvPicPr>
          <p:cNvPr id="7173" name="Picture 5" descr="C:\Users\diego\Downloads\New Piskel (6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0212" y="4519749"/>
            <a:ext cx="2076994" cy="2076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Bibliotecas utilizadas:</a:t>
            </a:r>
          </a:p>
          <a:p>
            <a:endParaRPr lang="pt-BR" dirty="0" smtClean="0"/>
          </a:p>
          <a:p>
            <a:r>
              <a:rPr lang="pt-BR" dirty="0" smtClean="0"/>
              <a:t>#include &lt;SPI.h&gt;</a:t>
            </a:r>
          </a:p>
          <a:p>
            <a:r>
              <a:rPr lang="pt-BR" dirty="0" smtClean="0"/>
              <a:t>#include &lt;GD2.h&gt;</a:t>
            </a:r>
          </a:p>
          <a:p>
            <a:pPr>
              <a:buNone/>
            </a:pPr>
            <a:r>
              <a:rPr lang="pt-BR" dirty="0" smtClean="0"/>
              <a:t>Biblioteca padrão do gameduino 2.0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#define CIMA  1</a:t>
            </a:r>
          </a:p>
          <a:p>
            <a:r>
              <a:rPr lang="pt-BR" dirty="0" smtClean="0"/>
              <a:t>#define DIREITA  2</a:t>
            </a:r>
          </a:p>
          <a:p>
            <a:r>
              <a:rPr lang="pt-BR" dirty="0" smtClean="0"/>
              <a:t>#define BAIXO  3</a:t>
            </a:r>
          </a:p>
          <a:p>
            <a:r>
              <a:rPr lang="pt-BR" dirty="0" smtClean="0"/>
              <a:t>#define ESQUERDA  4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Direções por onde a cobra pode se</a:t>
            </a:r>
          </a:p>
          <a:p>
            <a:pPr>
              <a:buNone/>
            </a:pPr>
            <a:r>
              <a:rPr lang="pt-BR" dirty="0" smtClean="0"/>
              <a:t>movimentar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#define DISTANCIA_ENTRE_PONTOS  </a:t>
            </a:r>
            <a:r>
              <a:rPr lang="pt-BR" dirty="0" smtClean="0"/>
              <a:t>3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A cobra é construída a partir de </a:t>
            </a:r>
            <a:r>
              <a:rPr lang="pt-BR" dirty="0" smtClean="0"/>
              <a:t>pontos.</a:t>
            </a:r>
          </a:p>
          <a:p>
            <a:pPr>
              <a:buNone/>
            </a:pPr>
            <a:r>
              <a:rPr lang="pt-BR" dirty="0" smtClean="0"/>
              <a:t>V</a:t>
            </a:r>
            <a:r>
              <a:rPr lang="pt-BR" dirty="0" smtClean="0"/>
              <a:t>ariável </a:t>
            </a:r>
            <a:r>
              <a:rPr lang="pt-BR" dirty="0" smtClean="0"/>
              <a:t>de </a:t>
            </a:r>
            <a:r>
              <a:rPr lang="pt-BR" dirty="0" smtClean="0"/>
              <a:t>distância </a:t>
            </a:r>
            <a:r>
              <a:rPr lang="pt-BR" dirty="0" smtClean="0"/>
              <a:t>entre cada ponto.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#define TAMANHO_HORIZONTAL 479</a:t>
            </a:r>
          </a:p>
          <a:p>
            <a:pPr>
              <a:buNone/>
            </a:pPr>
            <a:r>
              <a:rPr lang="pt-BR" dirty="0" smtClean="0"/>
              <a:t>Distância </a:t>
            </a:r>
            <a:r>
              <a:rPr lang="pt-BR" dirty="0" smtClean="0"/>
              <a:t>horizontal </a:t>
            </a:r>
            <a:r>
              <a:rPr lang="pt-BR" dirty="0" smtClean="0"/>
              <a:t>da tela gameduino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#define TAMANHO_VERTICAL 271 </a:t>
            </a:r>
          </a:p>
          <a:p>
            <a:pPr>
              <a:buNone/>
            </a:pPr>
            <a:r>
              <a:rPr lang="pt-BR" dirty="0" smtClean="0"/>
              <a:t>Distância </a:t>
            </a:r>
            <a:r>
              <a:rPr lang="pt-BR" dirty="0" smtClean="0"/>
              <a:t>vertical </a:t>
            </a:r>
            <a:r>
              <a:rPr lang="pt-BR" dirty="0" smtClean="0"/>
              <a:t>da tela gameduino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#define NAO_HOUVE_TOQUE -32768</a:t>
            </a:r>
          </a:p>
          <a:p>
            <a:pPr>
              <a:buNone/>
            </a:pPr>
            <a:r>
              <a:rPr lang="pt-BR" dirty="0" smtClean="0"/>
              <a:t>Número de controle definido pelo gameduino para saber  quando não houve um toque na tela.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diego\Desktop\46d6683be7ee19032b951a9473d52006_coder-coder-clipart_2130-20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098" y="4624251"/>
            <a:ext cx="1894052" cy="185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451</TotalTime>
  <Words>1570</Words>
  <Application>Microsoft Office PowerPoint</Application>
  <PresentationFormat>Apresentação na tela (4:3)</PresentationFormat>
  <Paragraphs>369</Paragraphs>
  <Slides>42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Papel</vt:lpstr>
      <vt:lpstr>Slide 1</vt:lpstr>
      <vt:lpstr>Alunos:</vt:lpstr>
      <vt:lpstr>Componentes Usados</vt:lpstr>
      <vt:lpstr>Como Jogar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Vídeo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Cardoso</dc:creator>
  <cp:lastModifiedBy>Diego Cardoso</cp:lastModifiedBy>
  <cp:revision>47</cp:revision>
  <dcterms:created xsi:type="dcterms:W3CDTF">2014-09-16T21:28:01Z</dcterms:created>
  <dcterms:modified xsi:type="dcterms:W3CDTF">2017-05-21T21:58:13Z</dcterms:modified>
</cp:coreProperties>
</file>