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2"/>
  </p:notesMasterIdLst>
  <p:sldIdLst>
    <p:sldId id="256" r:id="rId2"/>
    <p:sldId id="258" r:id="rId3"/>
    <p:sldId id="300" r:id="rId4"/>
    <p:sldId id="301" r:id="rId5"/>
    <p:sldId id="302" r:id="rId6"/>
    <p:sldId id="304" r:id="rId7"/>
    <p:sldId id="303" r:id="rId8"/>
    <p:sldId id="305" r:id="rId9"/>
    <p:sldId id="306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954B-2997-4E01-93F2-B6C59A7F4BDC}" type="datetimeFigureOut">
              <a:rPr lang="pt-BR" smtClean="0"/>
              <a:pPr/>
              <a:t>11/07/2017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32A1-B806-4248-97DD-FB2FC8C1602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11, 2017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iego\Downloads\New Piskel (2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748" y="3879669"/>
            <a:ext cx="4905102" cy="2978331"/>
          </a:xfrm>
          <a:prstGeom prst="rect">
            <a:avLst/>
          </a:prstGeom>
          <a:noFill/>
        </p:spPr>
      </p:pic>
      <p:pic>
        <p:nvPicPr>
          <p:cNvPr id="1032" name="Picture 8" descr="C:\Users\diego\Desktop\1bd09b39b8034b31e0592733f8219f7d-snake-cartoon-circle-icon-by-vex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93" y="4219303"/>
            <a:ext cx="2090056" cy="2090056"/>
          </a:xfrm>
          <a:prstGeom prst="rect">
            <a:avLst/>
          </a:prstGeom>
          <a:noFill/>
        </p:spPr>
      </p:pic>
      <p:pic>
        <p:nvPicPr>
          <p:cNvPr id="2" name="Picture 2" descr="C:\Users\diego\Downloads\New Piskel (7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361" y="-360220"/>
            <a:ext cx="6858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9111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8" descr="C:\Users\diego\Desktop\1bd09b39b8034b31e0592733f8219f7d-snake-cartoon-circle-icon-by-ve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04" y="4219303"/>
            <a:ext cx="2090056" cy="2090056"/>
          </a:xfrm>
          <a:prstGeom prst="rect">
            <a:avLst/>
          </a:prstGeom>
          <a:noFill/>
        </p:spPr>
      </p:pic>
      <p:pic>
        <p:nvPicPr>
          <p:cNvPr id="7171" name="Picture 3" descr="C:\Users\diego\Downloads\New Piskel (4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058" y="0"/>
            <a:ext cx="8118565" cy="8118565"/>
          </a:xfrm>
          <a:prstGeom prst="rect">
            <a:avLst/>
          </a:prstGeom>
          <a:noFill/>
        </p:spPr>
      </p:pic>
      <p:pic>
        <p:nvPicPr>
          <p:cNvPr id="7173" name="Picture 5" descr="C:\Users\diego\Downloads\New Piskel (6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0212" y="4519749"/>
            <a:ext cx="2076994" cy="2076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Arduino Uno</a:t>
            </a:r>
          </a:p>
          <a:p>
            <a:r>
              <a:rPr lang="pt-BR" dirty="0" smtClean="0"/>
              <a:t>Display Gameduino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 smtClean="0"/>
              <a:t>Usados – v1</a:t>
            </a:r>
            <a:endParaRPr lang="pt-BR" dirty="0"/>
          </a:p>
        </p:txBody>
      </p:sp>
      <p:pic>
        <p:nvPicPr>
          <p:cNvPr id="8194" name="Picture 2" descr="C:\Users\diego\Desktop\illu-arduino-U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373" y="3272382"/>
            <a:ext cx="2419350" cy="1724025"/>
          </a:xfrm>
          <a:prstGeom prst="rect">
            <a:avLst/>
          </a:prstGeom>
          <a:noFill/>
        </p:spPr>
      </p:pic>
      <p:pic>
        <p:nvPicPr>
          <p:cNvPr id="8195" name="Picture 3" descr="C:\Users\diego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7993" y="3334294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Arduino </a:t>
            </a:r>
            <a:r>
              <a:rPr lang="pt-BR" dirty="0" smtClean="0"/>
              <a:t>Mega</a:t>
            </a:r>
            <a:endParaRPr lang="pt-BR" dirty="0" smtClean="0"/>
          </a:p>
          <a:p>
            <a:r>
              <a:rPr lang="pt-BR" dirty="0" smtClean="0"/>
              <a:t>Display </a:t>
            </a:r>
            <a:r>
              <a:rPr lang="pt-BR" dirty="0" smtClean="0"/>
              <a:t>Gameduino</a:t>
            </a:r>
          </a:p>
          <a:p>
            <a:r>
              <a:rPr lang="pt-BR" dirty="0" smtClean="0"/>
              <a:t>Módulo </a:t>
            </a:r>
            <a:r>
              <a:rPr lang="pt-BR" dirty="0" smtClean="0"/>
              <a:t>bluetooth HC-06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 smtClean="0"/>
              <a:t>Usados – v2</a:t>
            </a:r>
            <a:endParaRPr lang="pt-BR" dirty="0"/>
          </a:p>
        </p:txBody>
      </p:sp>
      <p:pic>
        <p:nvPicPr>
          <p:cNvPr id="8195" name="Picture 3" descr="C:\Users\diego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3410" y="4179421"/>
            <a:ext cx="2857500" cy="1600200"/>
          </a:xfrm>
          <a:prstGeom prst="rect">
            <a:avLst/>
          </a:prstGeom>
          <a:noFill/>
        </p:spPr>
      </p:pic>
      <p:pic>
        <p:nvPicPr>
          <p:cNvPr id="1026" name="Picture 2" descr="C:\Users\diego\Desktop\meg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393" y="4128654"/>
            <a:ext cx="3096861" cy="1497922"/>
          </a:xfrm>
          <a:prstGeom prst="rect">
            <a:avLst/>
          </a:prstGeom>
          <a:noFill/>
        </p:spPr>
      </p:pic>
      <p:pic>
        <p:nvPicPr>
          <p:cNvPr id="1027" name="Picture 3" descr="C:\Users\diego\Desktop\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018" y="1593272"/>
            <a:ext cx="2116281" cy="211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Touchscreen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Conexão do gameduino com o mega</a:t>
            </a:r>
          </a:p>
          <a:p>
            <a:r>
              <a:rPr lang="pt-BR" dirty="0" smtClean="0"/>
              <a:t>Conexão  do módulo </a:t>
            </a:r>
            <a:r>
              <a:rPr lang="pt-BR" dirty="0" smtClean="0"/>
              <a:t>bluetooth </a:t>
            </a:r>
            <a:r>
              <a:rPr lang="pt-BR" dirty="0" smtClean="0"/>
              <a:t>HC-06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 - v1</a:t>
            </a:r>
            <a:endParaRPr lang="pt-BR" dirty="0"/>
          </a:p>
        </p:txBody>
      </p:sp>
      <p:sp>
        <p:nvSpPr>
          <p:cNvPr id="7" name="Título 3"/>
          <p:cNvSpPr txBox="1">
            <a:spLocks/>
          </p:cNvSpPr>
          <p:nvPr/>
        </p:nvSpPr>
        <p:spPr>
          <a:xfrm>
            <a:off x="429491" y="2119746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Problemas  - v2</a:t>
            </a:r>
            <a:endParaRPr kumimoji="0" lang="pt-BR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do gameduino com o mega</a:t>
            </a:r>
          </a:p>
        </p:txBody>
      </p:sp>
      <p:pic>
        <p:nvPicPr>
          <p:cNvPr id="2050" name="Picture 2" descr="C:\Users\diego\Desktop\gamedui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300" y="2209242"/>
            <a:ext cx="6720854" cy="3547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MISO </a:t>
            </a:r>
            <a:r>
              <a:rPr lang="en-US" dirty="0" smtClean="0"/>
              <a:t>(Master In Slave Out) </a:t>
            </a:r>
            <a:r>
              <a:rPr lang="pt-BR" dirty="0" smtClean="0"/>
              <a:t>- envio de dados </a:t>
            </a:r>
            <a:r>
              <a:rPr lang="pt-BR" dirty="0" smtClean="0"/>
              <a:t>para o </a:t>
            </a:r>
            <a:r>
              <a:rPr lang="pt-BR" dirty="0" smtClean="0"/>
              <a:t>mestre.</a:t>
            </a:r>
          </a:p>
          <a:p>
            <a:pPr>
              <a:buNone/>
            </a:pPr>
            <a:endParaRPr lang="pt-BR" dirty="0" smtClean="0"/>
          </a:p>
          <a:p>
            <a:r>
              <a:rPr lang="en-US" dirty="0" smtClean="0"/>
              <a:t>MOSI (Master Out Slave In) </a:t>
            </a:r>
            <a:r>
              <a:rPr lang="pt-BR" dirty="0" smtClean="0"/>
              <a:t>- envio </a:t>
            </a:r>
            <a:r>
              <a:rPr lang="pt-BR" dirty="0" smtClean="0"/>
              <a:t>de dados para </a:t>
            </a:r>
            <a:r>
              <a:rPr lang="pt-BR" dirty="0" smtClean="0"/>
              <a:t>periféricos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SCK (Serial </a:t>
            </a:r>
            <a:r>
              <a:rPr lang="pt-BR" dirty="0" err="1" smtClean="0"/>
              <a:t>Clock</a:t>
            </a:r>
            <a:r>
              <a:rPr lang="pt-BR" dirty="0" smtClean="0"/>
              <a:t>) - </a:t>
            </a:r>
            <a:r>
              <a:rPr lang="pt-BR" dirty="0" smtClean="0"/>
              <a:t>pulsos </a:t>
            </a:r>
            <a:r>
              <a:rPr lang="pt-BR" dirty="0" smtClean="0"/>
              <a:t>de relógio que sincronizam a transmissão de dados </a:t>
            </a:r>
            <a:r>
              <a:rPr lang="pt-BR" dirty="0" smtClean="0"/>
              <a:t>gerada.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do gameduino com o mega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do gameduino com o mega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 dirty="0" smtClean="0"/>
              <a:t>pin 51 (MOSI) is connected to pin 11,</a:t>
            </a:r>
          </a:p>
          <a:p>
            <a:r>
              <a:rPr lang="en-US" dirty="0" smtClean="0"/>
              <a:t>pin </a:t>
            </a:r>
            <a:r>
              <a:rPr lang="en-US" dirty="0" smtClean="0"/>
              <a:t>50 (MISO) is connected to pin </a:t>
            </a:r>
            <a:r>
              <a:rPr lang="en-US" dirty="0" smtClean="0"/>
              <a:t>12,</a:t>
            </a:r>
          </a:p>
          <a:p>
            <a:r>
              <a:rPr lang="en-US" dirty="0" smtClean="0"/>
              <a:t>pin </a:t>
            </a:r>
            <a:r>
              <a:rPr lang="en-US" dirty="0" smtClean="0"/>
              <a:t>52 (SCK) is connected to pin 13.</a:t>
            </a:r>
            <a:endParaRPr lang="en-US" dirty="0"/>
          </a:p>
        </p:txBody>
      </p:sp>
      <p:pic>
        <p:nvPicPr>
          <p:cNvPr id="3074" name="Picture 2" descr="C:\Users\diego\Desktop\Wiring-800x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3387" y="3228110"/>
            <a:ext cx="4763051" cy="2804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Conexão  do módulo bluetooth HC-06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if(Serial1.available())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caracter</a:t>
            </a:r>
            <a:r>
              <a:rPr lang="en-US" dirty="0" smtClean="0"/>
              <a:t> = Serial1.read();</a:t>
            </a:r>
          </a:p>
          <a:p>
            <a:pPr>
              <a:buNone/>
            </a:pPr>
            <a:r>
              <a:rPr lang="en-US" dirty="0" smtClean="0"/>
              <a:t>        switch(</a:t>
            </a:r>
            <a:r>
              <a:rPr lang="en-US" dirty="0" err="1" smtClean="0"/>
              <a:t>caracter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    case '0':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cobra.direcao</a:t>
            </a:r>
            <a:r>
              <a:rPr lang="en-US" dirty="0" smtClean="0"/>
              <a:t> = CIMA;</a:t>
            </a:r>
          </a:p>
          <a:p>
            <a:pPr>
              <a:buNone/>
            </a:pPr>
            <a:r>
              <a:rPr lang="en-US" dirty="0" smtClean="0"/>
              <a:t>                break;</a:t>
            </a:r>
          </a:p>
          <a:p>
            <a:pPr>
              <a:buNone/>
            </a:pPr>
            <a:r>
              <a:rPr lang="en-US" dirty="0" smtClean="0"/>
              <a:t>            case '1</a:t>
            </a:r>
            <a:r>
              <a:rPr lang="en-US" dirty="0" smtClean="0"/>
              <a:t>':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cobra.direcao</a:t>
            </a:r>
            <a:r>
              <a:rPr lang="en-US" dirty="0" smtClean="0"/>
              <a:t> = DIREITA;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            case '2':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cobra.direcao</a:t>
            </a:r>
            <a:r>
              <a:rPr lang="en-US" dirty="0" smtClean="0"/>
              <a:t> = BAIXO;</a:t>
            </a:r>
          </a:p>
          <a:p>
            <a:pPr>
              <a:buNone/>
            </a:pPr>
            <a:r>
              <a:rPr lang="en-US" dirty="0" smtClean="0"/>
              <a:t>                break;</a:t>
            </a:r>
          </a:p>
          <a:p>
            <a:pPr>
              <a:buNone/>
            </a:pPr>
            <a:r>
              <a:rPr lang="en-US" dirty="0" smtClean="0"/>
              <a:t>            case '3':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cobra.direcao</a:t>
            </a:r>
            <a:r>
              <a:rPr lang="en-US" dirty="0" smtClean="0"/>
              <a:t> = ESQUERDA;</a:t>
            </a:r>
          </a:p>
          <a:p>
            <a:pPr>
              <a:buNone/>
            </a:pPr>
            <a:r>
              <a:rPr lang="en-US" dirty="0" smtClean="0"/>
              <a:t>                break;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  <p:pic>
        <p:nvPicPr>
          <p:cNvPr id="4098" name="Picture 2" descr="C:\Users\diego\Desktop\451eb114-2464-4cd1-b208-8e258d10b2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489" y="1468582"/>
            <a:ext cx="2827054" cy="4433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Conexão  do módulo bluetooth HC-06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cobra.direcao</a:t>
            </a:r>
            <a:r>
              <a:rPr lang="en-US" dirty="0" smtClean="0"/>
              <a:t> == CIMA){</a:t>
            </a:r>
          </a:p>
          <a:p>
            <a:pPr>
              <a:buNone/>
            </a:pPr>
            <a:r>
              <a:rPr lang="en-US" dirty="0" smtClean="0"/>
              <a:t>      //</a:t>
            </a:r>
            <a:r>
              <a:rPr lang="en-US" dirty="0" err="1" smtClean="0"/>
              <a:t>andas</a:t>
            </a:r>
            <a:r>
              <a:rPr lang="en-US" dirty="0" smtClean="0"/>
              <a:t> as </a:t>
            </a:r>
            <a:r>
              <a:rPr lang="en-US" dirty="0" err="1" smtClean="0"/>
              <a:t>pecas</a:t>
            </a:r>
            <a:r>
              <a:rPr lang="en-US" dirty="0" smtClean="0"/>
              <a:t> de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while(</a:t>
            </a:r>
            <a:r>
              <a:rPr lang="en-US" dirty="0" err="1" smtClean="0"/>
              <a:t>i</a:t>
            </a:r>
            <a:r>
              <a:rPr lang="en-US" dirty="0" smtClean="0"/>
              <a:t>&gt;0){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cobra.pontos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].x = </a:t>
            </a:r>
            <a:r>
              <a:rPr lang="en-US" dirty="0" err="1" smtClean="0"/>
              <a:t>cobra.pontos</a:t>
            </a:r>
            <a:r>
              <a:rPr lang="en-US" dirty="0" smtClean="0"/>
              <a:t>[i-1].x;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cobra.pontos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].y = </a:t>
            </a:r>
            <a:r>
              <a:rPr lang="en-US" dirty="0" err="1" smtClean="0"/>
              <a:t>cobra.pontos</a:t>
            </a:r>
            <a:r>
              <a:rPr lang="en-US" dirty="0" smtClean="0"/>
              <a:t>[i-1].y + DISTANCIA_ENTRE_PONTOS;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--;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cobra.pontos</a:t>
            </a:r>
            <a:r>
              <a:rPr lang="en-US" dirty="0" smtClean="0"/>
              <a:t>[0].y += -VELOCIDADE;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else if(</a:t>
            </a:r>
            <a:r>
              <a:rPr lang="en-US" dirty="0" err="1" smtClean="0"/>
              <a:t>cobra.direcao</a:t>
            </a:r>
            <a:r>
              <a:rPr lang="en-US" dirty="0" smtClean="0"/>
              <a:t> == DIREITA){</a:t>
            </a:r>
          </a:p>
          <a:p>
            <a:pPr>
              <a:buNone/>
            </a:pPr>
            <a:r>
              <a:rPr lang="en-US" dirty="0" smtClean="0"/>
              <a:t>     //</a:t>
            </a:r>
            <a:r>
              <a:rPr lang="en-US" dirty="0" err="1" smtClean="0"/>
              <a:t>andas</a:t>
            </a:r>
            <a:r>
              <a:rPr lang="en-US" dirty="0" smtClean="0"/>
              <a:t> as </a:t>
            </a:r>
            <a:r>
              <a:rPr lang="en-US" dirty="0" err="1" smtClean="0"/>
              <a:t>pecas</a:t>
            </a:r>
            <a:r>
              <a:rPr lang="en-US" dirty="0" smtClean="0"/>
              <a:t> de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while(</a:t>
            </a:r>
            <a:r>
              <a:rPr lang="en-US" dirty="0" err="1" smtClean="0"/>
              <a:t>i</a:t>
            </a:r>
            <a:r>
              <a:rPr lang="en-US" dirty="0" smtClean="0"/>
              <a:t>&gt;0){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cobra.pontos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].x = </a:t>
            </a:r>
            <a:r>
              <a:rPr lang="en-US" dirty="0" err="1" smtClean="0"/>
              <a:t>cobra.pontos</a:t>
            </a:r>
            <a:r>
              <a:rPr lang="en-US" dirty="0" smtClean="0"/>
              <a:t>[i-1].x - DISTANCIA_ENTRE_PONTOS;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cobra.pontos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].y = </a:t>
            </a:r>
            <a:r>
              <a:rPr lang="en-US" dirty="0" err="1" smtClean="0"/>
              <a:t>cobra.pontos</a:t>
            </a:r>
            <a:r>
              <a:rPr lang="en-US" dirty="0" smtClean="0"/>
              <a:t>[i-1].y;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--;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cobra.pontos</a:t>
            </a:r>
            <a:r>
              <a:rPr lang="en-US" dirty="0" smtClean="0"/>
              <a:t>[0].x += VELOCIDADE;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}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8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488</TotalTime>
  <Words>318</Words>
  <Application>Microsoft Office PowerPoint</Application>
  <PresentationFormat>Apresentação na tela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Papel</vt:lpstr>
      <vt:lpstr>Slide 1</vt:lpstr>
      <vt:lpstr>Componentes Usados – v1</vt:lpstr>
      <vt:lpstr>Componentes Usados – v2</vt:lpstr>
      <vt:lpstr>Problemas  - v1</vt:lpstr>
      <vt:lpstr>Conexão do gameduino com o mega</vt:lpstr>
      <vt:lpstr>Conexão do gameduino com o mega</vt:lpstr>
      <vt:lpstr>Conexão do gameduino com o mega</vt:lpstr>
      <vt:lpstr>Conexão  do módulo bluetooth HC-06</vt:lpstr>
      <vt:lpstr>Conexão  do módulo bluetooth HC-06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Cardoso</dc:creator>
  <cp:lastModifiedBy>Diego Cardoso</cp:lastModifiedBy>
  <cp:revision>49</cp:revision>
  <dcterms:created xsi:type="dcterms:W3CDTF">2014-09-16T21:28:01Z</dcterms:created>
  <dcterms:modified xsi:type="dcterms:W3CDTF">2017-07-12T01:29:37Z</dcterms:modified>
</cp:coreProperties>
</file>