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74" r:id="rId5"/>
    <p:sldId id="273" r:id="rId6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7F7F7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3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53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smtClean="0"/>
              <a:t>01/08/2016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" y="0"/>
            <a:ext cx="12201786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70176" y="1340768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66FFFF"/>
                </a:solidFill>
              </a:rPr>
              <a:t>Projeto Individual</a:t>
            </a:r>
            <a:endParaRPr lang="pt-BR" sz="4400" dirty="0">
              <a:solidFill>
                <a:srgbClr val="66FFF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90256" y="501317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66FFFF"/>
                </a:solidFill>
              </a:rPr>
              <a:t>Diego Carreia Rocha</a:t>
            </a:r>
            <a:endParaRPr lang="pt-BR" dirty="0">
              <a:solidFill>
                <a:srgbClr val="66FFFF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05387" y="54739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66FFFF"/>
                </a:solidFill>
              </a:rPr>
              <a:t>1ADSA</a:t>
            </a:r>
            <a:endParaRPr lang="pt-BR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844824"/>
            <a:ext cx="2895851" cy="286536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36" y="4200263"/>
            <a:ext cx="3444538" cy="9983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29" y="2577624"/>
            <a:ext cx="3139712" cy="93734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922724"/>
            <a:ext cx="3932261" cy="9221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73" y="1037034"/>
            <a:ext cx="3360711" cy="80779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6" y="2562383"/>
            <a:ext cx="3002540" cy="9678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04" y="4257952"/>
            <a:ext cx="2979678" cy="99830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2492896"/>
            <a:ext cx="1201850" cy="12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6</Words>
  <Application>Microsoft Office PowerPoint</Application>
  <PresentationFormat>Personalizar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diego rocha</dc:creator>
  <cp:lastModifiedBy>diego rocha</cp:lastModifiedBy>
  <cp:revision>5</cp:revision>
  <dcterms:created xsi:type="dcterms:W3CDTF">2020-06-21T00:34:08Z</dcterms:created>
  <dcterms:modified xsi:type="dcterms:W3CDTF">2020-06-21T21:42:32Z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