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836"/>
    <a:srgbClr val="C88788"/>
    <a:srgbClr val="919096"/>
    <a:srgbClr val="928F87"/>
    <a:srgbClr val="FCFEFF"/>
    <a:srgbClr val="E6F5FB"/>
    <a:srgbClr val="F5FBFE"/>
    <a:srgbClr val="E8F5FC"/>
    <a:srgbClr val="F6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7994C-2796-48C9-94C3-A9355A59B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C79DBA-3B17-461B-B8F9-62C36E68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609E1E-0A2A-400A-9222-F53103E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86A8F-18BB-43CB-BBA5-2C014D68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6DFA24-4B1A-453C-89BD-C2B3A6A3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D4373-DE0F-418B-A915-44190A59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22478A-00A0-417F-995E-C87657AF2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6B1DE6-F0F7-4251-9914-5927E0EF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CFC0A-DC41-403B-AE2D-3B80F67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C1811-8D9A-4417-B868-F025890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5DE3DA-03F1-4CFD-BFFE-2840603A1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65A727-E3A3-4081-B8A8-0A15F50F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BCEB8-5433-4EC8-8C7E-79E162B8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9FF93-28E8-4C80-8840-790CC1DA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8E83B-91E9-4AF9-9084-5ABA1B1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B108F-C6EF-45E9-B17E-2CA3107F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9E1E8B-7932-427D-87A0-4408755D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45DA7-EEAA-4342-A477-BAE2D362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0977F-ACF0-42B7-9F05-931841F3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8BDAF-3228-48E8-9EB1-747240E7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16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774E-5B93-4C08-B2C2-0E4576B7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E0A119-BCB8-47A8-857C-FA4F7480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DFC8-B486-4B88-9E34-CF6A85B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CB166-BA22-4D7F-A5C6-CF70E2F6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3FEBC-435F-4D98-AEA5-5B01F04C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2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53523-33DE-48D3-999B-D1143FD5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DF811-B090-46E0-A10E-DD3DD272B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7B795C-9BBD-45A9-A9D0-20744AA9E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B9C9BA-BC7D-4784-A0F3-DA03302D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413CE-C8A1-4233-BFC6-A8AB2BC8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37ABD-F396-4B6E-BB91-F0B554B8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1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C63A9-144D-4966-A60A-F4D19414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45893D-1CA0-4A8D-8AEA-8FD6C7E17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5897D-FD16-4A2D-8049-41D5F53F6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A33A59-9764-4926-A95C-79FEB9846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92DE4A-8747-4043-BF66-B89FBBA23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400395-8531-40B6-BE32-F9739D2F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425F09-0C78-46BA-A7E3-61376418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0CFF75-A2D0-4E14-ACAD-E6C60C3C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23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95AE5-F0EA-4431-BC90-97330FA9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6E2B86-060F-4936-85D5-676D0DAE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6C7FC7-0BA1-469A-9E96-1514D351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C7D006-81B0-46EB-90D9-2B11FBC9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E2C133-DBDA-4513-AF8C-6E37D4FB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8F6543-1A4C-4000-B74F-9CD187C1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D61CEA-95CE-467E-86EB-39A774D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8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97172-277A-4D02-8BDC-9E5B34C2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57B84-26BA-44C1-A4B2-A02E757C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4F2BB4-C551-4BB0-B2D8-0F72D2C84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813F2A-45B7-4794-8590-6E780370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1FE32-DB84-4831-82E2-BCC7675D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834E3-6895-4D68-80A3-1F6946F5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C1FA1-E33F-4738-9E18-305766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6BC5BF-93D8-4933-95E7-4C487326E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0EC40A-185A-49FE-9931-727DF2B0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B01696-09B8-4953-8D42-E33E7195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2401D5-6800-460D-9CD6-1ADB1DA8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1EDEE1-9085-421E-BEDB-E96BC40C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1874FA-821D-4866-99B2-03FAD520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D3C57C-AEF6-4687-8A2D-DE8FE17E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F2834F-DF70-4892-A8B1-08DFECCA0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145B-67CF-449D-B0BE-9C99C2FC78E3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60758-8357-4C91-A777-2F562F10A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FFC75-D419-40D6-BC45-1622E31BE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429F-3D54-49DE-9029-AD9641F08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18" Type="http://schemas.openxmlformats.org/officeDocument/2006/relationships/image" Target="../media/image13.jpeg"/><Relationship Id="rId3" Type="http://schemas.openxmlformats.org/officeDocument/2006/relationships/image" Target="../media/image2.png"/><Relationship Id="rId21" Type="http://schemas.microsoft.com/office/2007/relationships/hdphoto" Target="../media/hdphoto5.wdp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2.jpe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8" y="1809386"/>
            <a:ext cx="1427271" cy="120228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10" y="2720756"/>
            <a:ext cx="1242384" cy="21207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6" y="4622120"/>
            <a:ext cx="1210800" cy="209988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984" y="6284220"/>
            <a:ext cx="685816" cy="582943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150" y="2636101"/>
            <a:ext cx="7080405" cy="304472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166" y="4567702"/>
            <a:ext cx="7080405" cy="304472"/>
          </a:xfrm>
          <a:prstGeom prst="rect">
            <a:avLst/>
          </a:prstGeom>
        </p:spPr>
      </p:pic>
      <p:pic>
        <p:nvPicPr>
          <p:cNvPr id="45" name="Imagem 44" descr="images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33645" y="5075635"/>
            <a:ext cx="1210800" cy="1210800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860" y="6417537"/>
            <a:ext cx="7080405" cy="304472"/>
          </a:xfrm>
          <a:prstGeom prst="rect">
            <a:avLst/>
          </a:prstGeom>
        </p:spPr>
      </p:pic>
      <p:sp>
        <p:nvSpPr>
          <p:cNvPr id="82" name="CaixaDeTexto 81"/>
          <p:cNvSpPr txBox="1"/>
          <p:nvPr/>
        </p:nvSpPr>
        <p:spPr>
          <a:xfrm>
            <a:off x="672557" y="5018513"/>
            <a:ext cx="24804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altLang="pt-BR" b="1" dirty="0">
                <a:solidFill>
                  <a:srgbClr val="00B050"/>
                </a:solidFill>
              </a:rPr>
              <a:t> Com os tubos solares o consumo de energia com as lâmpadas será diminuído em 33%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5088923" y="5197802"/>
            <a:ext cx="3667677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altLang="pt-BR" sz="2000" b="1" dirty="0">
                <a:solidFill>
                  <a:srgbClr val="00B050"/>
                </a:solidFill>
              </a:rPr>
              <a:t>E os clientes sempre satisfeitos com a qualidade e economia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C250D70-15F0-4D44-9315-C981A622720F}"/>
              </a:ext>
            </a:extLst>
          </p:cNvPr>
          <p:cNvGrpSpPr/>
          <p:nvPr/>
        </p:nvGrpSpPr>
        <p:grpSpPr>
          <a:xfrm>
            <a:off x="2176125" y="7040"/>
            <a:ext cx="2566725" cy="2486131"/>
            <a:chOff x="-24168" y="-43065"/>
            <a:chExt cx="2620366" cy="2198826"/>
          </a:xfrm>
        </p:grpSpPr>
        <p:pic>
          <p:nvPicPr>
            <p:cNvPr id="25" name="Picture 2" descr="お店やお店のコレクション | 無料のベクター">
              <a:extLst>
                <a:ext uri="{FF2B5EF4-FFF2-40B4-BE49-F238E27FC236}">
                  <a16:creationId xmlns:a16="http://schemas.microsoft.com/office/drawing/2014/main" id="{304C6A19-F45F-49C1-8298-FCFFA86E64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160" b="92320" l="9585" r="92173">
                          <a14:foregroundMark x1="17891" y1="20320" x2="21406" y2="43840"/>
                          <a14:foregroundMark x1="21406" y1="43840" x2="15815" y2="35520"/>
                          <a14:foregroundMark x1="15815" y1="35520" x2="21246" y2="20640"/>
                          <a14:foregroundMark x1="21246" y1="20640" x2="28754" y2="14240"/>
                          <a14:foregroundMark x1="28754" y1="14240" x2="33866" y2="26080"/>
                          <a14:foregroundMark x1="33866" y1="26080" x2="26358" y2="28800"/>
                          <a14:foregroundMark x1="26358" y1="28800" x2="19968" y2="22560"/>
                          <a14:foregroundMark x1="19968" y1="22560" x2="19968" y2="21440"/>
                          <a14:foregroundMark x1="19968" y1="21440" x2="22045" y2="16960"/>
                          <a14:foregroundMark x1="10543" y1="42240" x2="19649" y2="40640"/>
                          <a14:foregroundMark x1="19649" y1="40640" x2="35304" y2="42080"/>
                          <a14:foregroundMark x1="17412" y1="27200" x2="24760" y2="32320"/>
                          <a14:foregroundMark x1="24760" y1="32320" x2="32907" y2="31680"/>
                          <a14:foregroundMark x1="32907" y1="31680" x2="32907" y2="31200"/>
                          <a14:foregroundMark x1="17572" y1="35840" x2="22045" y2="8800"/>
                          <a14:foregroundMark x1="22045" y1="8800" x2="25080" y2="8160"/>
                          <a14:foregroundMark x1="22843" y1="6880" x2="21086" y2="4160"/>
                          <a14:foregroundMark x1="89137" y1="37120" x2="70607" y2="37600"/>
                          <a14:foregroundMark x1="70607" y1="37600" x2="61502" y2="35360"/>
                          <a14:foregroundMark x1="61502" y1="35360" x2="59744" y2="25120"/>
                          <a14:foregroundMark x1="59744" y1="25120" x2="71885" y2="20480"/>
                          <a14:foregroundMark x1="71885" y1="20480" x2="82428" y2="20320"/>
                          <a14:foregroundMark x1="82428" y1="20320" x2="85623" y2="31840"/>
                          <a14:foregroundMark x1="85623" y1="31840" x2="79553" y2="40160"/>
                          <a14:foregroundMark x1="79553" y1="40160" x2="71406" y2="40160"/>
                          <a14:foregroundMark x1="71406" y1="40160" x2="63578" y2="35200"/>
                          <a14:foregroundMark x1="63578" y1="35200" x2="59425" y2="23840"/>
                          <a14:foregroundMark x1="59425" y1="23840" x2="62939" y2="14880"/>
                          <a14:foregroundMark x1="62939" y1="14880" x2="70447" y2="9120"/>
                          <a14:foregroundMark x1="70447" y1="9120" x2="78754" y2="16480"/>
                          <a14:foregroundMark x1="78754" y1="16480" x2="74281" y2="23520"/>
                          <a14:foregroundMark x1="74281" y1="23520" x2="75240" y2="15200"/>
                          <a14:foregroundMark x1="75240" y1="15200" x2="84505" y2="16480"/>
                          <a14:foregroundMark x1="84505" y1="16480" x2="88498" y2="26080"/>
                          <a14:foregroundMark x1="88498" y1="26080" x2="88498" y2="34240"/>
                          <a14:foregroundMark x1="88498" y1="34240" x2="85144" y2="35680"/>
                          <a14:foregroundMark x1="59585" y1="35200" x2="64537" y2="42560"/>
                          <a14:foregroundMark x1="64537" y1="42560" x2="80671" y2="39360"/>
                          <a14:foregroundMark x1="80671" y1="39360" x2="89297" y2="39360"/>
                          <a14:foregroundMark x1="89297" y1="39360" x2="89776" y2="34720"/>
                          <a14:foregroundMark x1="59105" y1="37760" x2="65655" y2="42720"/>
                          <a14:foregroundMark x1="65655" y1="42720" x2="90415" y2="41120"/>
                          <a14:foregroundMark x1="90415" y1="41120" x2="90895" y2="35680"/>
                          <a14:foregroundMark x1="65655" y1="13440" x2="72524" y2="28800"/>
                          <a14:foregroundMark x1="72524" y1="28800" x2="72204" y2="16960"/>
                          <a14:foregroundMark x1="72204" y1="16960" x2="82748" y2="19360"/>
                          <a14:foregroundMark x1="82748" y1="19360" x2="88179" y2="13440"/>
                          <a14:foregroundMark x1="88179" y1="13440" x2="89137" y2="21440"/>
                          <a14:foregroundMark x1="89137" y1="21440" x2="87380" y2="29920"/>
                          <a14:foregroundMark x1="87380" y1="29920" x2="86901" y2="30240"/>
                          <a14:foregroundMark x1="77955" y1="33120" x2="88498" y2="32960"/>
                          <a14:foregroundMark x1="88498" y1="32960" x2="77157" y2="34400"/>
                          <a14:foregroundMark x1="77157" y1="34400" x2="71086" y2="26720"/>
                          <a14:foregroundMark x1="71086" y1="26720" x2="76038" y2="37440"/>
                          <a14:foregroundMark x1="76038" y1="37440" x2="65974" y2="33280"/>
                          <a14:foregroundMark x1="65974" y1="33280" x2="64377" y2="24160"/>
                          <a14:foregroundMark x1="64377" y1="24160" x2="73642" y2="26560"/>
                          <a14:foregroundMark x1="73642" y1="26560" x2="76198" y2="34240"/>
                          <a14:foregroundMark x1="76198" y1="34240" x2="67572" y2="29920"/>
                          <a14:foregroundMark x1="67572" y1="29920" x2="67412" y2="28320"/>
                          <a14:foregroundMark x1="76997" y1="71840" x2="84665" y2="80160"/>
                          <a14:foregroundMark x1="84665" y1="80160" x2="77636" y2="86400"/>
                          <a14:foregroundMark x1="77636" y1="86400" x2="67732" y2="82880"/>
                          <a14:foregroundMark x1="67732" y1="82880" x2="61661" y2="75840"/>
                          <a14:foregroundMark x1="61661" y1="75840" x2="66294" y2="65120"/>
                          <a14:foregroundMark x1="66294" y1="65120" x2="76997" y2="68320"/>
                          <a14:foregroundMark x1="76997" y1="68320" x2="75719" y2="80640"/>
                          <a14:foregroundMark x1="75719" y1="80640" x2="65016" y2="84000"/>
                          <a14:foregroundMark x1="65016" y1="84000" x2="61182" y2="72640"/>
                          <a14:foregroundMark x1="61182" y1="72640" x2="68850" y2="65440"/>
                          <a14:foregroundMark x1="68850" y1="65440" x2="84185" y2="66880"/>
                          <a14:foregroundMark x1="84185" y1="66880" x2="89776" y2="75840"/>
                          <a14:foregroundMark x1="89776" y1="75840" x2="78754" y2="85120"/>
                          <a14:foregroundMark x1="78754" y1="85120" x2="68850" y2="82880"/>
                          <a14:foregroundMark x1="68850" y1="82880" x2="64377" y2="71200"/>
                          <a14:foregroundMark x1="64377" y1="71200" x2="69489" y2="64640"/>
                          <a14:foregroundMark x1="69489" y1="64640" x2="80511" y2="65120"/>
                          <a14:foregroundMark x1="80511" y1="65120" x2="83227" y2="77120"/>
                          <a14:foregroundMark x1="83227" y1="77120" x2="73962" y2="81920"/>
                          <a14:foregroundMark x1="73962" y1="81920" x2="65815" y2="76960"/>
                          <a14:foregroundMark x1="65815" y1="76960" x2="68051" y2="69280"/>
                          <a14:foregroundMark x1="68051" y1="69280" x2="77955" y2="69280"/>
                          <a14:foregroundMark x1="77955" y1="69280" x2="80671" y2="79200"/>
                          <a14:foregroundMark x1="80671" y1="79200" x2="67412" y2="83200"/>
                          <a14:foregroundMark x1="67412" y1="83200" x2="65974" y2="72320"/>
                          <a14:foregroundMark x1="65974" y1="72320" x2="71565" y2="66560"/>
                          <a14:foregroundMark x1="71565" y1="66560" x2="80192" y2="65280"/>
                          <a14:foregroundMark x1="80192" y1="65280" x2="86741" y2="72320"/>
                          <a14:foregroundMark x1="86741" y1="72320" x2="86422" y2="74400"/>
                          <a14:foregroundMark x1="92173" y1="87680" x2="74441" y2="85920"/>
                          <a14:foregroundMark x1="74441" y1="85920" x2="61502" y2="86400"/>
                          <a14:foregroundMark x1="22364" y1="71040" x2="27636" y2="80960"/>
                          <a14:foregroundMark x1="27636" y1="80960" x2="18850" y2="83040"/>
                          <a14:foregroundMark x1="18850" y1="83040" x2="15176" y2="74240"/>
                          <a14:foregroundMark x1="15176" y1="74240" x2="15815" y2="64960"/>
                          <a14:foregroundMark x1="15815" y1="64960" x2="12300" y2="57440"/>
                          <a14:foregroundMark x1="12300" y1="57440" x2="19968" y2="61440"/>
                          <a14:foregroundMark x1="19968" y1="61440" x2="36901" y2="62560"/>
                          <a14:foregroundMark x1="36901" y1="62560" x2="40415" y2="89600"/>
                          <a14:foregroundMark x1="40415" y1="89600" x2="20447" y2="91840"/>
                          <a14:foregroundMark x1="20447" y1="91840" x2="12780" y2="89600"/>
                          <a14:foregroundMark x1="12780" y1="89600" x2="12300" y2="60160"/>
                          <a14:foregroundMark x1="12300" y1="60160" x2="13578" y2="60160"/>
                          <a14:foregroundMark x1="10064" y1="91840" x2="19169" y2="92320"/>
                          <a14:foregroundMark x1="19169" y1="92320" x2="36422" y2="91680"/>
                          <a14:foregroundMark x1="36422" y1="91680" x2="40415" y2="918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405" b="57576"/>
            <a:stretch/>
          </p:blipFill>
          <p:spPr bwMode="auto">
            <a:xfrm>
              <a:off x="-24168" y="-43065"/>
              <a:ext cx="1548116" cy="14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お店やお店のコレクション | 無料のベクター">
              <a:extLst>
                <a:ext uri="{FF2B5EF4-FFF2-40B4-BE49-F238E27FC236}">
                  <a16:creationId xmlns:a16="http://schemas.microsoft.com/office/drawing/2014/main" id="{F390237D-D0D9-404A-99A5-69EB2CCA1C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160" b="92320" l="9585" r="92173">
                          <a14:foregroundMark x1="17891" y1="20320" x2="21406" y2="43840"/>
                          <a14:foregroundMark x1="21406" y1="43840" x2="15815" y2="35520"/>
                          <a14:foregroundMark x1="15815" y1="35520" x2="21246" y2="20640"/>
                          <a14:foregroundMark x1="21246" y1="20640" x2="28754" y2="14240"/>
                          <a14:foregroundMark x1="28754" y1="14240" x2="33866" y2="26080"/>
                          <a14:foregroundMark x1="33866" y1="26080" x2="26358" y2="28800"/>
                          <a14:foregroundMark x1="26358" y1="28800" x2="19968" y2="22560"/>
                          <a14:foregroundMark x1="19968" y1="22560" x2="19968" y2="21440"/>
                          <a14:foregroundMark x1="19968" y1="21440" x2="22045" y2="16960"/>
                          <a14:foregroundMark x1="10543" y1="42240" x2="19649" y2="40640"/>
                          <a14:foregroundMark x1="19649" y1="40640" x2="35304" y2="42080"/>
                          <a14:foregroundMark x1="17412" y1="27200" x2="24760" y2="32320"/>
                          <a14:foregroundMark x1="24760" y1="32320" x2="32907" y2="31680"/>
                          <a14:foregroundMark x1="32907" y1="31680" x2="32907" y2="31200"/>
                          <a14:foregroundMark x1="17572" y1="35840" x2="22045" y2="8800"/>
                          <a14:foregroundMark x1="22045" y1="8800" x2="25080" y2="8160"/>
                          <a14:foregroundMark x1="22843" y1="6880" x2="21086" y2="4160"/>
                          <a14:foregroundMark x1="89137" y1="37120" x2="70607" y2="37600"/>
                          <a14:foregroundMark x1="70607" y1="37600" x2="61502" y2="35360"/>
                          <a14:foregroundMark x1="61502" y1="35360" x2="59744" y2="25120"/>
                          <a14:foregroundMark x1="59744" y1="25120" x2="71885" y2="20480"/>
                          <a14:foregroundMark x1="71885" y1="20480" x2="82428" y2="20320"/>
                          <a14:foregroundMark x1="82428" y1="20320" x2="85623" y2="31840"/>
                          <a14:foregroundMark x1="85623" y1="31840" x2="79553" y2="40160"/>
                          <a14:foregroundMark x1="79553" y1="40160" x2="71406" y2="40160"/>
                          <a14:foregroundMark x1="71406" y1="40160" x2="63578" y2="35200"/>
                          <a14:foregroundMark x1="63578" y1="35200" x2="59425" y2="23840"/>
                          <a14:foregroundMark x1="59425" y1="23840" x2="62939" y2="14880"/>
                          <a14:foregroundMark x1="62939" y1="14880" x2="70447" y2="9120"/>
                          <a14:foregroundMark x1="70447" y1="9120" x2="78754" y2="16480"/>
                          <a14:foregroundMark x1="78754" y1="16480" x2="74281" y2="23520"/>
                          <a14:foregroundMark x1="74281" y1="23520" x2="75240" y2="15200"/>
                          <a14:foregroundMark x1="75240" y1="15200" x2="84505" y2="16480"/>
                          <a14:foregroundMark x1="84505" y1="16480" x2="88498" y2="26080"/>
                          <a14:foregroundMark x1="88498" y1="26080" x2="88498" y2="34240"/>
                          <a14:foregroundMark x1="88498" y1="34240" x2="85144" y2="35680"/>
                          <a14:foregroundMark x1="59585" y1="35200" x2="64537" y2="42560"/>
                          <a14:foregroundMark x1="64537" y1="42560" x2="80671" y2="39360"/>
                          <a14:foregroundMark x1="80671" y1="39360" x2="89297" y2="39360"/>
                          <a14:foregroundMark x1="89297" y1="39360" x2="89776" y2="34720"/>
                          <a14:foregroundMark x1="59105" y1="37760" x2="65655" y2="42720"/>
                          <a14:foregroundMark x1="65655" y1="42720" x2="90415" y2="41120"/>
                          <a14:foregroundMark x1="90415" y1="41120" x2="90895" y2="35680"/>
                          <a14:foregroundMark x1="65655" y1="13440" x2="72524" y2="28800"/>
                          <a14:foregroundMark x1="72524" y1="28800" x2="72204" y2="16960"/>
                          <a14:foregroundMark x1="72204" y1="16960" x2="82748" y2="19360"/>
                          <a14:foregroundMark x1="82748" y1="19360" x2="88179" y2="13440"/>
                          <a14:foregroundMark x1="88179" y1="13440" x2="89137" y2="21440"/>
                          <a14:foregroundMark x1="89137" y1="21440" x2="87380" y2="29920"/>
                          <a14:foregroundMark x1="87380" y1="29920" x2="86901" y2="30240"/>
                          <a14:foregroundMark x1="77955" y1="33120" x2="88498" y2="32960"/>
                          <a14:foregroundMark x1="88498" y1="32960" x2="77157" y2="34400"/>
                          <a14:foregroundMark x1="77157" y1="34400" x2="71086" y2="26720"/>
                          <a14:foregroundMark x1="71086" y1="26720" x2="76038" y2="37440"/>
                          <a14:foregroundMark x1="76038" y1="37440" x2="65974" y2="33280"/>
                          <a14:foregroundMark x1="65974" y1="33280" x2="64377" y2="24160"/>
                          <a14:foregroundMark x1="64377" y1="24160" x2="73642" y2="26560"/>
                          <a14:foregroundMark x1="73642" y1="26560" x2="76198" y2="34240"/>
                          <a14:foregroundMark x1="76198" y1="34240" x2="67572" y2="29920"/>
                          <a14:foregroundMark x1="67572" y1="29920" x2="67412" y2="28320"/>
                          <a14:foregroundMark x1="76997" y1="71840" x2="84665" y2="80160"/>
                          <a14:foregroundMark x1="84665" y1="80160" x2="77636" y2="86400"/>
                          <a14:foregroundMark x1="77636" y1="86400" x2="67732" y2="82880"/>
                          <a14:foregroundMark x1="67732" y1="82880" x2="61661" y2="75840"/>
                          <a14:foregroundMark x1="61661" y1="75840" x2="66294" y2="65120"/>
                          <a14:foregroundMark x1="66294" y1="65120" x2="76997" y2="68320"/>
                          <a14:foregroundMark x1="76997" y1="68320" x2="75719" y2="80640"/>
                          <a14:foregroundMark x1="75719" y1="80640" x2="65016" y2="84000"/>
                          <a14:foregroundMark x1="65016" y1="84000" x2="61182" y2="72640"/>
                          <a14:foregroundMark x1="61182" y1="72640" x2="68850" y2="65440"/>
                          <a14:foregroundMark x1="68850" y1="65440" x2="84185" y2="66880"/>
                          <a14:foregroundMark x1="84185" y1="66880" x2="89776" y2="75840"/>
                          <a14:foregroundMark x1="89776" y1="75840" x2="78754" y2="85120"/>
                          <a14:foregroundMark x1="78754" y1="85120" x2="68850" y2="82880"/>
                          <a14:foregroundMark x1="68850" y1="82880" x2="64377" y2="71200"/>
                          <a14:foregroundMark x1="64377" y1="71200" x2="69489" y2="64640"/>
                          <a14:foregroundMark x1="69489" y1="64640" x2="80511" y2="65120"/>
                          <a14:foregroundMark x1="80511" y1="65120" x2="83227" y2="77120"/>
                          <a14:foregroundMark x1="83227" y1="77120" x2="73962" y2="81920"/>
                          <a14:foregroundMark x1="73962" y1="81920" x2="65815" y2="76960"/>
                          <a14:foregroundMark x1="65815" y1="76960" x2="68051" y2="69280"/>
                          <a14:foregroundMark x1="68051" y1="69280" x2="77955" y2="69280"/>
                          <a14:foregroundMark x1="77955" y1="69280" x2="80671" y2="79200"/>
                          <a14:foregroundMark x1="80671" y1="79200" x2="67412" y2="83200"/>
                          <a14:foregroundMark x1="67412" y1="83200" x2="65974" y2="72320"/>
                          <a14:foregroundMark x1="65974" y1="72320" x2="71565" y2="66560"/>
                          <a14:foregroundMark x1="71565" y1="66560" x2="80192" y2="65280"/>
                          <a14:foregroundMark x1="80192" y1="65280" x2="86741" y2="72320"/>
                          <a14:foregroundMark x1="86741" y1="72320" x2="86422" y2="74400"/>
                          <a14:foregroundMark x1="92173" y1="87680" x2="74441" y2="85920"/>
                          <a14:foregroundMark x1="74441" y1="85920" x2="61502" y2="86400"/>
                          <a14:foregroundMark x1="22364" y1="71040" x2="27636" y2="80960"/>
                          <a14:foregroundMark x1="27636" y1="80960" x2="18850" y2="83040"/>
                          <a14:foregroundMark x1="18850" y1="83040" x2="15176" y2="74240"/>
                          <a14:foregroundMark x1="15176" y1="74240" x2="15815" y2="64960"/>
                          <a14:foregroundMark x1="15815" y1="64960" x2="12300" y2="57440"/>
                          <a14:foregroundMark x1="12300" y1="57440" x2="19968" y2="61440"/>
                          <a14:foregroundMark x1="19968" y1="61440" x2="36901" y2="62560"/>
                          <a14:foregroundMark x1="36901" y1="62560" x2="40415" y2="89600"/>
                          <a14:foregroundMark x1="40415" y1="89600" x2="20447" y2="91840"/>
                          <a14:foregroundMark x1="20447" y1="91840" x2="12780" y2="89600"/>
                          <a14:foregroundMark x1="12780" y1="89600" x2="12300" y2="60160"/>
                          <a14:foregroundMark x1="12300" y1="60160" x2="13578" y2="60160"/>
                          <a14:foregroundMark x1="10064" y1="91840" x2="19169" y2="92320"/>
                          <a14:foregroundMark x1="19169" y1="92320" x2="36422" y2="91680"/>
                          <a14:foregroundMark x1="36422" y1="91680" x2="40415" y2="918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09" r="2516" b="60575"/>
            <a:stretch/>
          </p:blipFill>
          <p:spPr bwMode="auto">
            <a:xfrm>
              <a:off x="1121624" y="-36713"/>
              <a:ext cx="1474574" cy="127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お店やお店のコレクション | 無料のベクター">
              <a:extLst>
                <a:ext uri="{FF2B5EF4-FFF2-40B4-BE49-F238E27FC236}">
                  <a16:creationId xmlns:a16="http://schemas.microsoft.com/office/drawing/2014/main" id="{514D2D66-EF5C-42BA-9D78-66E4675180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160" b="92320" l="9585" r="92173">
                          <a14:foregroundMark x1="17891" y1="20320" x2="21406" y2="43840"/>
                          <a14:foregroundMark x1="21406" y1="43840" x2="15815" y2="35520"/>
                          <a14:foregroundMark x1="15815" y1="35520" x2="21246" y2="20640"/>
                          <a14:foregroundMark x1="21246" y1="20640" x2="28754" y2="14240"/>
                          <a14:foregroundMark x1="28754" y1="14240" x2="33866" y2="26080"/>
                          <a14:foregroundMark x1="33866" y1="26080" x2="26358" y2="28800"/>
                          <a14:foregroundMark x1="26358" y1="28800" x2="19968" y2="22560"/>
                          <a14:foregroundMark x1="19968" y1="22560" x2="19968" y2="21440"/>
                          <a14:foregroundMark x1="19968" y1="21440" x2="22045" y2="16960"/>
                          <a14:foregroundMark x1="10543" y1="42240" x2="19649" y2="40640"/>
                          <a14:foregroundMark x1="19649" y1="40640" x2="35304" y2="42080"/>
                          <a14:foregroundMark x1="17412" y1="27200" x2="24760" y2="32320"/>
                          <a14:foregroundMark x1="24760" y1="32320" x2="32907" y2="31680"/>
                          <a14:foregroundMark x1="32907" y1="31680" x2="32907" y2="31200"/>
                          <a14:foregroundMark x1="17572" y1="35840" x2="22045" y2="8800"/>
                          <a14:foregroundMark x1="22045" y1="8800" x2="25080" y2="8160"/>
                          <a14:foregroundMark x1="22843" y1="6880" x2="21086" y2="4160"/>
                          <a14:foregroundMark x1="89137" y1="37120" x2="70607" y2="37600"/>
                          <a14:foregroundMark x1="70607" y1="37600" x2="61502" y2="35360"/>
                          <a14:foregroundMark x1="61502" y1="35360" x2="59744" y2="25120"/>
                          <a14:foregroundMark x1="59744" y1="25120" x2="71885" y2="20480"/>
                          <a14:foregroundMark x1="71885" y1="20480" x2="82428" y2="20320"/>
                          <a14:foregroundMark x1="82428" y1="20320" x2="85623" y2="31840"/>
                          <a14:foregroundMark x1="85623" y1="31840" x2="79553" y2="40160"/>
                          <a14:foregroundMark x1="79553" y1="40160" x2="71406" y2="40160"/>
                          <a14:foregroundMark x1="71406" y1="40160" x2="63578" y2="35200"/>
                          <a14:foregroundMark x1="63578" y1="35200" x2="59425" y2="23840"/>
                          <a14:foregroundMark x1="59425" y1="23840" x2="62939" y2="14880"/>
                          <a14:foregroundMark x1="62939" y1="14880" x2="70447" y2="9120"/>
                          <a14:foregroundMark x1="70447" y1="9120" x2="78754" y2="16480"/>
                          <a14:foregroundMark x1="78754" y1="16480" x2="74281" y2="23520"/>
                          <a14:foregroundMark x1="74281" y1="23520" x2="75240" y2="15200"/>
                          <a14:foregroundMark x1="75240" y1="15200" x2="84505" y2="16480"/>
                          <a14:foregroundMark x1="84505" y1="16480" x2="88498" y2="26080"/>
                          <a14:foregroundMark x1="88498" y1="26080" x2="88498" y2="34240"/>
                          <a14:foregroundMark x1="88498" y1="34240" x2="85144" y2="35680"/>
                          <a14:foregroundMark x1="59585" y1="35200" x2="64537" y2="42560"/>
                          <a14:foregroundMark x1="64537" y1="42560" x2="80671" y2="39360"/>
                          <a14:foregroundMark x1="80671" y1="39360" x2="89297" y2="39360"/>
                          <a14:foregroundMark x1="89297" y1="39360" x2="89776" y2="34720"/>
                          <a14:foregroundMark x1="59105" y1="37760" x2="65655" y2="42720"/>
                          <a14:foregroundMark x1="65655" y1="42720" x2="90415" y2="41120"/>
                          <a14:foregroundMark x1="90415" y1="41120" x2="90895" y2="35680"/>
                          <a14:foregroundMark x1="65655" y1="13440" x2="72524" y2="28800"/>
                          <a14:foregroundMark x1="72524" y1="28800" x2="72204" y2="16960"/>
                          <a14:foregroundMark x1="72204" y1="16960" x2="82748" y2="19360"/>
                          <a14:foregroundMark x1="82748" y1="19360" x2="88179" y2="13440"/>
                          <a14:foregroundMark x1="88179" y1="13440" x2="89137" y2="21440"/>
                          <a14:foregroundMark x1="89137" y1="21440" x2="87380" y2="29920"/>
                          <a14:foregroundMark x1="87380" y1="29920" x2="86901" y2="30240"/>
                          <a14:foregroundMark x1="77955" y1="33120" x2="88498" y2="32960"/>
                          <a14:foregroundMark x1="88498" y1="32960" x2="77157" y2="34400"/>
                          <a14:foregroundMark x1="77157" y1="34400" x2="71086" y2="26720"/>
                          <a14:foregroundMark x1="71086" y1="26720" x2="76038" y2="37440"/>
                          <a14:foregroundMark x1="76038" y1="37440" x2="65974" y2="33280"/>
                          <a14:foregroundMark x1="65974" y1="33280" x2="64377" y2="24160"/>
                          <a14:foregroundMark x1="64377" y1="24160" x2="73642" y2="26560"/>
                          <a14:foregroundMark x1="73642" y1="26560" x2="76198" y2="34240"/>
                          <a14:foregroundMark x1="76198" y1="34240" x2="67572" y2="29920"/>
                          <a14:foregroundMark x1="67572" y1="29920" x2="67412" y2="28320"/>
                          <a14:foregroundMark x1="76997" y1="71840" x2="84665" y2="80160"/>
                          <a14:foregroundMark x1="84665" y1="80160" x2="77636" y2="86400"/>
                          <a14:foregroundMark x1="77636" y1="86400" x2="67732" y2="82880"/>
                          <a14:foregroundMark x1="67732" y1="82880" x2="61661" y2="75840"/>
                          <a14:foregroundMark x1="61661" y1="75840" x2="66294" y2="65120"/>
                          <a14:foregroundMark x1="66294" y1="65120" x2="76997" y2="68320"/>
                          <a14:foregroundMark x1="76997" y1="68320" x2="75719" y2="80640"/>
                          <a14:foregroundMark x1="75719" y1="80640" x2="65016" y2="84000"/>
                          <a14:foregroundMark x1="65016" y1="84000" x2="61182" y2="72640"/>
                          <a14:foregroundMark x1="61182" y1="72640" x2="68850" y2="65440"/>
                          <a14:foregroundMark x1="68850" y1="65440" x2="84185" y2="66880"/>
                          <a14:foregroundMark x1="84185" y1="66880" x2="89776" y2="75840"/>
                          <a14:foregroundMark x1="89776" y1="75840" x2="78754" y2="85120"/>
                          <a14:foregroundMark x1="78754" y1="85120" x2="68850" y2="82880"/>
                          <a14:foregroundMark x1="68850" y1="82880" x2="64377" y2="71200"/>
                          <a14:foregroundMark x1="64377" y1="71200" x2="69489" y2="64640"/>
                          <a14:foregroundMark x1="69489" y1="64640" x2="80511" y2="65120"/>
                          <a14:foregroundMark x1="80511" y1="65120" x2="83227" y2="77120"/>
                          <a14:foregroundMark x1="83227" y1="77120" x2="73962" y2="81920"/>
                          <a14:foregroundMark x1="73962" y1="81920" x2="65815" y2="76960"/>
                          <a14:foregroundMark x1="65815" y1="76960" x2="68051" y2="69280"/>
                          <a14:foregroundMark x1="68051" y1="69280" x2="77955" y2="69280"/>
                          <a14:foregroundMark x1="77955" y1="69280" x2="80671" y2="79200"/>
                          <a14:foregroundMark x1="80671" y1="79200" x2="67412" y2="83200"/>
                          <a14:foregroundMark x1="67412" y1="83200" x2="65974" y2="72320"/>
                          <a14:foregroundMark x1="65974" y1="72320" x2="71565" y2="66560"/>
                          <a14:foregroundMark x1="71565" y1="66560" x2="80192" y2="65280"/>
                          <a14:foregroundMark x1="80192" y1="65280" x2="86741" y2="72320"/>
                          <a14:foregroundMark x1="86741" y1="72320" x2="86422" y2="74400"/>
                          <a14:foregroundMark x1="92173" y1="87680" x2="74441" y2="85920"/>
                          <a14:foregroundMark x1="74441" y1="85920" x2="61502" y2="86400"/>
                          <a14:foregroundMark x1="22364" y1="71040" x2="27636" y2="80960"/>
                          <a14:foregroundMark x1="27636" y1="80960" x2="18850" y2="83040"/>
                          <a14:foregroundMark x1="18850" y1="83040" x2="15176" y2="74240"/>
                          <a14:foregroundMark x1="15176" y1="74240" x2="15815" y2="64960"/>
                          <a14:foregroundMark x1="15815" y1="64960" x2="12300" y2="57440"/>
                          <a14:foregroundMark x1="12300" y1="57440" x2="19968" y2="61440"/>
                          <a14:foregroundMark x1="19968" y1="61440" x2="36901" y2="62560"/>
                          <a14:foregroundMark x1="36901" y1="62560" x2="40415" y2="89600"/>
                          <a14:foregroundMark x1="40415" y1="89600" x2="20447" y2="91840"/>
                          <a14:foregroundMark x1="20447" y1="91840" x2="12780" y2="89600"/>
                          <a14:foregroundMark x1="12780" y1="89600" x2="12300" y2="60160"/>
                          <a14:foregroundMark x1="12300" y1="60160" x2="13578" y2="60160"/>
                          <a14:foregroundMark x1="10064" y1="91840" x2="19169" y2="92320"/>
                          <a14:foregroundMark x1="19169" y1="92320" x2="36422" y2="91680"/>
                          <a14:foregroundMark x1="36422" y1="91680" x2="40415" y2="918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785" r="54325"/>
            <a:stretch/>
          </p:blipFill>
          <p:spPr bwMode="auto">
            <a:xfrm>
              <a:off x="679349" y="876754"/>
              <a:ext cx="1294081" cy="1279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2" descr="お店やお店のコレクション | 無料のベクター">
            <a:extLst>
              <a:ext uri="{FF2B5EF4-FFF2-40B4-BE49-F238E27FC236}">
                <a16:creationId xmlns:a16="http://schemas.microsoft.com/office/drawing/2014/main" id="{DEFA3B2E-2C60-4EC9-A16D-C7DDD899D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60" b="92320" l="9585" r="92173">
                        <a14:foregroundMark x1="17891" y1="20320" x2="21406" y2="43840"/>
                        <a14:foregroundMark x1="21406" y1="43840" x2="15815" y2="35520"/>
                        <a14:foregroundMark x1="15815" y1="35520" x2="21246" y2="20640"/>
                        <a14:foregroundMark x1="21246" y1="20640" x2="28754" y2="14240"/>
                        <a14:foregroundMark x1="28754" y1="14240" x2="33866" y2="26080"/>
                        <a14:foregroundMark x1="33866" y1="26080" x2="26358" y2="28800"/>
                        <a14:foregroundMark x1="26358" y1="28800" x2="19968" y2="22560"/>
                        <a14:foregroundMark x1="19968" y1="22560" x2="19968" y2="21440"/>
                        <a14:foregroundMark x1="19968" y1="21440" x2="22045" y2="16960"/>
                        <a14:foregroundMark x1="10543" y1="42240" x2="19649" y2="40640"/>
                        <a14:foregroundMark x1="19649" y1="40640" x2="35304" y2="42080"/>
                        <a14:foregroundMark x1="17412" y1="27200" x2="24760" y2="32320"/>
                        <a14:foregroundMark x1="24760" y1="32320" x2="32907" y2="31680"/>
                        <a14:foregroundMark x1="32907" y1="31680" x2="32907" y2="31200"/>
                        <a14:foregroundMark x1="17572" y1="35840" x2="22045" y2="8800"/>
                        <a14:foregroundMark x1="22045" y1="8800" x2="25080" y2="8160"/>
                        <a14:foregroundMark x1="22843" y1="6880" x2="21086" y2="4160"/>
                        <a14:foregroundMark x1="89137" y1="37120" x2="70607" y2="37600"/>
                        <a14:foregroundMark x1="70607" y1="37600" x2="61502" y2="35360"/>
                        <a14:foregroundMark x1="61502" y1="35360" x2="59744" y2="25120"/>
                        <a14:foregroundMark x1="59744" y1="25120" x2="71885" y2="20480"/>
                        <a14:foregroundMark x1="71885" y1="20480" x2="82428" y2="20320"/>
                        <a14:foregroundMark x1="82428" y1="20320" x2="85623" y2="31840"/>
                        <a14:foregroundMark x1="85623" y1="31840" x2="79553" y2="40160"/>
                        <a14:foregroundMark x1="79553" y1="40160" x2="71406" y2="40160"/>
                        <a14:foregroundMark x1="71406" y1="40160" x2="63578" y2="35200"/>
                        <a14:foregroundMark x1="63578" y1="35200" x2="59425" y2="23840"/>
                        <a14:foregroundMark x1="59425" y1="23840" x2="62939" y2="14880"/>
                        <a14:foregroundMark x1="62939" y1="14880" x2="70447" y2="9120"/>
                        <a14:foregroundMark x1="70447" y1="9120" x2="78754" y2="16480"/>
                        <a14:foregroundMark x1="78754" y1="16480" x2="74281" y2="23520"/>
                        <a14:foregroundMark x1="74281" y1="23520" x2="75240" y2="15200"/>
                        <a14:foregroundMark x1="75240" y1="15200" x2="84505" y2="16480"/>
                        <a14:foregroundMark x1="84505" y1="16480" x2="88498" y2="26080"/>
                        <a14:foregroundMark x1="88498" y1="26080" x2="88498" y2="34240"/>
                        <a14:foregroundMark x1="88498" y1="34240" x2="85144" y2="35680"/>
                        <a14:foregroundMark x1="59585" y1="35200" x2="64537" y2="42560"/>
                        <a14:foregroundMark x1="64537" y1="42560" x2="80671" y2="39360"/>
                        <a14:foregroundMark x1="80671" y1="39360" x2="89297" y2="39360"/>
                        <a14:foregroundMark x1="89297" y1="39360" x2="89776" y2="34720"/>
                        <a14:foregroundMark x1="59105" y1="37760" x2="65655" y2="42720"/>
                        <a14:foregroundMark x1="65655" y1="42720" x2="90415" y2="41120"/>
                        <a14:foregroundMark x1="90415" y1="41120" x2="90895" y2="35680"/>
                        <a14:foregroundMark x1="65655" y1="13440" x2="72524" y2="28800"/>
                        <a14:foregroundMark x1="72524" y1="28800" x2="72204" y2="16960"/>
                        <a14:foregroundMark x1="72204" y1="16960" x2="82748" y2="19360"/>
                        <a14:foregroundMark x1="82748" y1="19360" x2="88179" y2="13440"/>
                        <a14:foregroundMark x1="88179" y1="13440" x2="89137" y2="21440"/>
                        <a14:foregroundMark x1="89137" y1="21440" x2="87380" y2="29920"/>
                        <a14:foregroundMark x1="87380" y1="29920" x2="86901" y2="30240"/>
                        <a14:foregroundMark x1="77955" y1="33120" x2="88498" y2="32960"/>
                        <a14:foregroundMark x1="88498" y1="32960" x2="77157" y2="34400"/>
                        <a14:foregroundMark x1="77157" y1="34400" x2="71086" y2="26720"/>
                        <a14:foregroundMark x1="71086" y1="26720" x2="76038" y2="37440"/>
                        <a14:foregroundMark x1="76038" y1="37440" x2="65974" y2="33280"/>
                        <a14:foregroundMark x1="65974" y1="33280" x2="64377" y2="24160"/>
                        <a14:foregroundMark x1="64377" y1="24160" x2="73642" y2="26560"/>
                        <a14:foregroundMark x1="73642" y1="26560" x2="76198" y2="34240"/>
                        <a14:foregroundMark x1="76198" y1="34240" x2="67572" y2="29920"/>
                        <a14:foregroundMark x1="67572" y1="29920" x2="67412" y2="28320"/>
                        <a14:foregroundMark x1="76997" y1="71840" x2="84665" y2="80160"/>
                        <a14:foregroundMark x1="84665" y1="80160" x2="77636" y2="86400"/>
                        <a14:foregroundMark x1="77636" y1="86400" x2="67732" y2="82880"/>
                        <a14:foregroundMark x1="67732" y1="82880" x2="61661" y2="75840"/>
                        <a14:foregroundMark x1="61661" y1="75840" x2="66294" y2="65120"/>
                        <a14:foregroundMark x1="66294" y1="65120" x2="76997" y2="68320"/>
                        <a14:foregroundMark x1="76997" y1="68320" x2="75719" y2="80640"/>
                        <a14:foregroundMark x1="75719" y1="80640" x2="65016" y2="84000"/>
                        <a14:foregroundMark x1="65016" y1="84000" x2="61182" y2="72640"/>
                        <a14:foregroundMark x1="61182" y1="72640" x2="68850" y2="65440"/>
                        <a14:foregroundMark x1="68850" y1="65440" x2="84185" y2="66880"/>
                        <a14:foregroundMark x1="84185" y1="66880" x2="89776" y2="75840"/>
                        <a14:foregroundMark x1="89776" y1="75840" x2="78754" y2="85120"/>
                        <a14:foregroundMark x1="78754" y1="85120" x2="68850" y2="82880"/>
                        <a14:foregroundMark x1="68850" y1="82880" x2="64377" y2="71200"/>
                        <a14:foregroundMark x1="64377" y1="71200" x2="69489" y2="64640"/>
                        <a14:foregroundMark x1="69489" y1="64640" x2="80511" y2="65120"/>
                        <a14:foregroundMark x1="80511" y1="65120" x2="83227" y2="77120"/>
                        <a14:foregroundMark x1="83227" y1="77120" x2="73962" y2="81920"/>
                        <a14:foregroundMark x1="73962" y1="81920" x2="65815" y2="76960"/>
                        <a14:foregroundMark x1="65815" y1="76960" x2="68051" y2="69280"/>
                        <a14:foregroundMark x1="68051" y1="69280" x2="77955" y2="69280"/>
                        <a14:foregroundMark x1="77955" y1="69280" x2="80671" y2="79200"/>
                        <a14:foregroundMark x1="80671" y1="79200" x2="67412" y2="83200"/>
                        <a14:foregroundMark x1="67412" y1="83200" x2="65974" y2="72320"/>
                        <a14:foregroundMark x1="65974" y1="72320" x2="71565" y2="66560"/>
                        <a14:foregroundMark x1="71565" y1="66560" x2="80192" y2="65280"/>
                        <a14:foregroundMark x1="80192" y1="65280" x2="86741" y2="72320"/>
                        <a14:foregroundMark x1="86741" y1="72320" x2="86422" y2="74400"/>
                        <a14:foregroundMark x1="92173" y1="87680" x2="74441" y2="85920"/>
                        <a14:foregroundMark x1="74441" y1="85920" x2="61502" y2="86400"/>
                        <a14:foregroundMark x1="22364" y1="71040" x2="27636" y2="80960"/>
                        <a14:foregroundMark x1="27636" y1="80960" x2="18850" y2="83040"/>
                        <a14:foregroundMark x1="18850" y1="83040" x2="15176" y2="74240"/>
                        <a14:foregroundMark x1="15176" y1="74240" x2="15815" y2="64960"/>
                        <a14:foregroundMark x1="15815" y1="64960" x2="12300" y2="57440"/>
                        <a14:foregroundMark x1="12300" y1="57440" x2="19968" y2="61440"/>
                        <a14:foregroundMark x1="19968" y1="61440" x2="36901" y2="62560"/>
                        <a14:foregroundMark x1="36901" y1="62560" x2="40415" y2="89600"/>
                        <a14:foregroundMark x1="40415" y1="89600" x2="20447" y2="91840"/>
                        <a14:foregroundMark x1="20447" y1="91840" x2="12780" y2="89600"/>
                        <a14:foregroundMark x1="12780" y1="89600" x2="12300" y2="60160"/>
                        <a14:foregroundMark x1="12300" y1="60160" x2="13578" y2="60160"/>
                        <a14:foregroundMark x1="10064" y1="91840" x2="19169" y2="92320"/>
                        <a14:foregroundMark x1="19169" y1="92320" x2="36422" y2="91680"/>
                        <a14:foregroundMark x1="36422" y1="91680" x2="40415" y2="91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09" t="54785"/>
          <a:stretch/>
        </p:blipFill>
        <p:spPr bwMode="auto">
          <a:xfrm>
            <a:off x="3825596" y="1254134"/>
            <a:ext cx="1382616" cy="129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E77041-83DA-45D1-8CF5-75B6BE51191B}"/>
              </a:ext>
            </a:extLst>
          </p:cNvPr>
          <p:cNvSpPr txBox="1"/>
          <p:nvPr/>
        </p:nvSpPr>
        <p:spPr>
          <a:xfrm>
            <a:off x="5270387" y="313410"/>
            <a:ext cx="3768658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ea typeface="Calibri" panose="020F0502020204030204" pitchFamily="34" charset="0"/>
              </a:rPr>
              <a:t>Nossa solução:</a:t>
            </a:r>
          </a:p>
          <a:p>
            <a:r>
              <a:rPr lang="pt-BR" b="1" dirty="0">
                <a:solidFill>
                  <a:srgbClr val="00B050"/>
                </a:solidFill>
                <a:ea typeface="Calibri" panose="020F0502020204030204" pitchFamily="34" charset="0"/>
              </a:rPr>
              <a:t>Utilizar tubos para captação e transmissão de luz solar  para garantir o máximo da luz natural nos ambientes deixando para que a luz artificial seja mais utilizada somente durante a noite.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024EDFC-70EC-412B-A01B-E8FCDE60D46B}"/>
              </a:ext>
            </a:extLst>
          </p:cNvPr>
          <p:cNvSpPr txBox="1"/>
          <p:nvPr/>
        </p:nvSpPr>
        <p:spPr>
          <a:xfrm>
            <a:off x="-809067" y="700687"/>
            <a:ext cx="4059739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altLang="pt-BR" b="1" dirty="0">
                <a:solidFill>
                  <a:srgbClr val="00B050"/>
                </a:solidFill>
              </a:rPr>
              <a:t>Estabelecimentos nos </a:t>
            </a:r>
          </a:p>
          <a:p>
            <a:pPr algn="ctr"/>
            <a:r>
              <a:rPr lang="pt-BR" altLang="pt-BR" b="1" dirty="0">
                <a:solidFill>
                  <a:srgbClr val="00B050"/>
                </a:solidFill>
              </a:rPr>
              <a:t>procuram para reduzir </a:t>
            </a:r>
          </a:p>
          <a:p>
            <a:pPr algn="ctr"/>
            <a:r>
              <a:rPr lang="pt-BR" altLang="pt-BR" b="1" dirty="0">
                <a:solidFill>
                  <a:srgbClr val="00B050"/>
                </a:solidFill>
              </a:rPr>
              <a:t>o gasto de energia </a:t>
            </a:r>
          </a:p>
        </p:txBody>
      </p:sp>
      <p:pic>
        <p:nvPicPr>
          <p:cNvPr id="3084" name="Picture 12" descr="Computador e calcualtor com gráficos financeiros | Vetor Grátis">
            <a:extLst>
              <a:ext uri="{FF2B5EF4-FFF2-40B4-BE49-F238E27FC236}">
                <a16:creationId xmlns:a16="http://schemas.microsoft.com/office/drawing/2014/main" id="{6EF84923-F19F-450A-8F26-B662CD27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44" b="89776" l="9105" r="93131">
                        <a14:foregroundMark x1="10863" y1="27796" x2="18690" y2="23003"/>
                        <a14:foregroundMark x1="18690" y1="23003" x2="26677" y2="25719"/>
                        <a14:foregroundMark x1="26677" y1="25719" x2="26677" y2="33866"/>
                        <a14:foregroundMark x1="26677" y1="33866" x2="27796" y2="35144"/>
                        <a14:foregroundMark x1="38339" y1="32588" x2="34345" y2="25240"/>
                        <a14:foregroundMark x1="34345" y1="25240" x2="42971" y2="23642"/>
                        <a14:foregroundMark x1="42971" y1="23642" x2="41054" y2="31470"/>
                        <a14:foregroundMark x1="41054" y1="31470" x2="43131" y2="34824"/>
                        <a14:foregroundMark x1="71725" y1="29553" x2="71246" y2="20607"/>
                        <a14:foregroundMark x1="71246" y1="20607" x2="79393" y2="18371"/>
                        <a14:foregroundMark x1="79393" y1="18371" x2="88658" y2="19489"/>
                        <a14:foregroundMark x1="88658" y1="19489" x2="93131" y2="26198"/>
                        <a14:foregroundMark x1="93131" y1="26198" x2="89457" y2="51597"/>
                        <a14:foregroundMark x1="9904" y1="62780" x2="9105" y2="80032"/>
                        <a14:foregroundMark x1="9105" y1="80032" x2="12780" y2="87700"/>
                        <a14:foregroundMark x1="12780" y1="87700" x2="21086" y2="89297"/>
                        <a14:foregroundMark x1="57827" y1="88179" x2="74281" y2="88658"/>
                        <a14:foregroundMark x1="74281" y1="88658" x2="84505" y2="87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80" y="2883225"/>
            <a:ext cx="1620748" cy="16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essoa | Baixe Vetores, Fotos e arquivos PSD Grátis">
            <a:extLst>
              <a:ext uri="{FF2B5EF4-FFF2-40B4-BE49-F238E27FC236}">
                <a16:creationId xmlns:a16="http://schemas.microsoft.com/office/drawing/2014/main" id="{864F5EB5-633B-421C-8D6E-F43C10F9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467" b="90533" l="9467" r="92012">
                        <a14:foregroundMark x1="33136" y1="38757" x2="32544" y2="49112"/>
                        <a14:foregroundMark x1="32544" y1="51479" x2="32544" y2="51479"/>
                        <a14:foregroundMark x1="42604" y1="41716" x2="42604" y2="41716"/>
                        <a14:foregroundMark x1="42604" y1="46154" x2="42604" y2="46154"/>
                        <a14:foregroundMark x1="44675" y1="53846" x2="45266" y2="51183"/>
                        <a14:foregroundMark x1="44083" y1="46450" x2="45562" y2="52959"/>
                        <a14:foregroundMark x1="32249" y1="88462" x2="33136" y2="88462"/>
                        <a14:foregroundMark x1="33136" y1="88462" x2="34024" y2="83432"/>
                        <a14:foregroundMark x1="40533" y1="84024" x2="44083" y2="89349"/>
                        <a14:foregroundMark x1="11834" y1="89645" x2="14497" y2="81361"/>
                        <a14:foregroundMark x1="14497" y1="81361" x2="15089" y2="42012"/>
                        <a14:foregroundMark x1="15089" y1="42012" x2="9763" y2="34911"/>
                        <a14:foregroundMark x1="9763" y1="34911" x2="10651" y2="25444"/>
                        <a14:foregroundMark x1="10651" y1="25444" x2="18343" y2="20710"/>
                        <a14:foregroundMark x1="18343" y1="20710" x2="21893" y2="29290"/>
                        <a14:foregroundMark x1="21893" y1="29290" x2="20710" y2="37870"/>
                        <a14:foregroundMark x1="20710" y1="37870" x2="25148" y2="46154"/>
                        <a14:foregroundMark x1="25148" y1="46154" x2="19527" y2="90828"/>
                        <a14:foregroundMark x1="49704" y1="25148" x2="50296" y2="34024"/>
                        <a14:foregroundMark x1="50296" y1="34024" x2="60355" y2="32249"/>
                        <a14:foregroundMark x1="60355" y1="32249" x2="55917" y2="23669"/>
                        <a14:foregroundMark x1="55917" y1="23669" x2="62426" y2="17160"/>
                        <a14:foregroundMark x1="62426" y1="17160" x2="67456" y2="24852"/>
                        <a14:foregroundMark x1="67456" y1="24852" x2="63905" y2="33432"/>
                        <a14:foregroundMark x1="63905" y1="33432" x2="69822" y2="40828"/>
                        <a14:foregroundMark x1="69822" y1="40828" x2="69231" y2="50296"/>
                        <a14:foregroundMark x1="69231" y1="50296" x2="62722" y2="67160"/>
                        <a14:foregroundMark x1="62722" y1="67160" x2="65976" y2="86095"/>
                        <a14:foregroundMark x1="65976" y1="86095" x2="67751" y2="88462"/>
                        <a14:foregroundMark x1="82840" y1="21598" x2="75148" y2="26331"/>
                        <a14:foregroundMark x1="75148" y1="26331" x2="79290" y2="45266"/>
                        <a14:foregroundMark x1="79290" y1="45266" x2="76627" y2="82840"/>
                        <a14:foregroundMark x1="80769" y1="37574" x2="84615" y2="47633"/>
                        <a14:foregroundMark x1="84615" y1="47633" x2="84615" y2="38757"/>
                        <a14:foregroundMark x1="87574" y1="23077" x2="92012" y2="30769"/>
                        <a14:foregroundMark x1="92012" y1="30769" x2="84320" y2="36686"/>
                        <a14:foregroundMark x1="84320" y1="36686" x2="82840" y2="369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519" y="4607815"/>
            <a:ext cx="2171098" cy="21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nalbi engenharia - Tubos Solares">
            <a:extLst>
              <a:ext uri="{FF2B5EF4-FFF2-40B4-BE49-F238E27FC236}">
                <a16:creationId xmlns:a16="http://schemas.microsoft.com/office/drawing/2014/main" id="{E69820E0-43F8-4384-9449-5CBAEF6E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098" y="79087"/>
            <a:ext cx="2427261" cy="24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5A17278E-87AB-48A4-BF69-DFABD61A4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663" y="4550153"/>
            <a:ext cx="7080405" cy="304472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9AE859F-A140-47F7-BA35-4633655C0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859" y="2634708"/>
            <a:ext cx="7080405" cy="30447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5BD41811-87E5-46BD-84E7-2EC5092AD804}"/>
              </a:ext>
            </a:extLst>
          </p:cNvPr>
          <p:cNvSpPr txBox="1"/>
          <p:nvPr/>
        </p:nvSpPr>
        <p:spPr>
          <a:xfrm>
            <a:off x="186693" y="3042442"/>
            <a:ext cx="4576447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altLang="pt-BR" b="1" dirty="0">
                <a:solidFill>
                  <a:srgbClr val="00B050"/>
                </a:solidFill>
              </a:rPr>
              <a:t>A claridade do local é controlada através de sensores de iluminação que tem como objetivo a diminuição da lâmpada artificial dando espaço para a luz natural, fazendo com que a claridade do ambiente seja uniforme 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277A141F-E1B6-4F5C-AD37-D99F3A67C0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469" b="95117" l="9961" r="89844">
                        <a14:foregroundMark x1="29688" y1="7617" x2="50977" y2="6836"/>
                        <a14:foregroundMark x1="50977" y1="6836" x2="60742" y2="6836"/>
                        <a14:foregroundMark x1="60742" y1="6836" x2="71680" y2="6055"/>
                        <a14:foregroundMark x1="71680" y1="6055" x2="72852" y2="5664"/>
                        <a14:foregroundMark x1="39648" y1="58008" x2="40625" y2="91602"/>
                        <a14:foregroundMark x1="40625" y1="91602" x2="39648" y2="95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20340">
            <a:off x="5416798" y="3742383"/>
            <a:ext cx="462131" cy="462131"/>
          </a:xfrm>
          <a:prstGeom prst="rect">
            <a:avLst/>
          </a:prstGeom>
        </p:spPr>
      </p:pic>
      <p:pic>
        <p:nvPicPr>
          <p:cNvPr id="1030" name="Picture 6" descr="Sol, ícone - Download Vetores Gratis, Desenhos de Vetor, Modelos e ...">
            <a:extLst>
              <a:ext uri="{FF2B5EF4-FFF2-40B4-BE49-F238E27FC236}">
                <a16:creationId xmlns:a16="http://schemas.microsoft.com/office/drawing/2014/main" id="{498719FD-2C90-4F05-9499-ABE69E6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34" y="2770752"/>
            <a:ext cx="980073" cy="98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9CDE4FC-6D65-41CE-B305-9C093C9950E7}"/>
              </a:ext>
            </a:extLst>
          </p:cNvPr>
          <p:cNvCxnSpPr>
            <a:cxnSpLocks/>
          </p:cNvCxnSpPr>
          <p:nvPr/>
        </p:nvCxnSpPr>
        <p:spPr>
          <a:xfrm flipV="1">
            <a:off x="5692507" y="3043823"/>
            <a:ext cx="0" cy="37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Ícone de lâmpada de vetor - Download Vetores Gratis, Desenhos de ...">
            <a:extLst>
              <a:ext uri="{FF2B5EF4-FFF2-40B4-BE49-F238E27FC236}">
                <a16:creationId xmlns:a16="http://schemas.microsoft.com/office/drawing/2014/main" id="{DEFCC47B-F8B1-4D2B-AF26-321B38C0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36" y="3757940"/>
            <a:ext cx="646948" cy="6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C679117-8914-48D1-BB88-419CE036CDB1}"/>
              </a:ext>
            </a:extLst>
          </p:cNvPr>
          <p:cNvCxnSpPr>
            <a:cxnSpLocks/>
          </p:cNvCxnSpPr>
          <p:nvPr/>
        </p:nvCxnSpPr>
        <p:spPr>
          <a:xfrm>
            <a:off x="6204822" y="3872729"/>
            <a:ext cx="0" cy="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Imagem 47">
            <a:extLst>
              <a:ext uri="{FF2B5EF4-FFF2-40B4-BE49-F238E27FC236}">
                <a16:creationId xmlns:a16="http://schemas.microsoft.com/office/drawing/2014/main" id="{CD11D3EA-616E-444B-9B1C-66891D2BD24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696561">
            <a:off x="5836069" y="3473019"/>
            <a:ext cx="260703" cy="330648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A9BB6AF0-A2B8-4956-821B-7E2BFC8CDA64}"/>
              </a:ext>
            </a:extLst>
          </p:cNvPr>
          <p:cNvSpPr txBox="1"/>
          <p:nvPr/>
        </p:nvSpPr>
        <p:spPr>
          <a:xfrm>
            <a:off x="6760295" y="3068694"/>
            <a:ext cx="3050984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altLang="pt-BR" b="1" dirty="0">
                <a:solidFill>
                  <a:srgbClr val="00B050"/>
                </a:solidFill>
              </a:rPr>
              <a:t>Nossos sensores armazenam dados em tempo real e disponibilizam as informações em nossa plataforma</a:t>
            </a:r>
          </a:p>
        </p:txBody>
      </p:sp>
      <p:pic>
        <p:nvPicPr>
          <p:cNvPr id="50" name="Picture 14" descr="Cálculos Financieros. Proceso De Trabajo. Manos De Negocios ...">
            <a:extLst>
              <a:ext uri="{FF2B5EF4-FFF2-40B4-BE49-F238E27FC236}">
                <a16:creationId xmlns:a16="http://schemas.microsoft.com/office/drawing/2014/main" id="{B3D0CBBF-A7D1-4B03-BBE4-9B64B855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13208" y1="56538" x2="13551" y2="48846"/>
                        <a14:foregroundMark x1="13551" y1="48846" x2="27873" y2="29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34" y="4269023"/>
            <a:ext cx="2333752" cy="260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6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Vive la experiencia de la luz natural con el tubo solar de VELUX ...">
            <a:extLst>
              <a:ext uri="{FF2B5EF4-FFF2-40B4-BE49-F238E27FC236}">
                <a16:creationId xmlns:a16="http://schemas.microsoft.com/office/drawing/2014/main" id="{1E7C5A4E-BCAB-422C-8324-5DBE2964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stema de Transferência de Luz Natural - Greenforma - YouTube">
            <a:extLst>
              <a:ext uri="{FF2B5EF4-FFF2-40B4-BE49-F238E27FC236}">
                <a16:creationId xmlns:a16="http://schemas.microsoft.com/office/drawing/2014/main" id="{E34F3EDC-62A2-46B0-AF10-7D6B8E53C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500" b="85833" l="10000" r="90000">
                        <a14:foregroundMark x1="37472" y1="82027" x2="39375" y2="84444"/>
                        <a14:foregroundMark x1="39375" y1="84444" x2="44583" y2="86944"/>
                        <a14:foregroundMark x1="44583" y1="86944" x2="50000" y2="86944"/>
                        <a14:foregroundMark x1="50000" y1="86944" x2="55000" y2="83056"/>
                        <a14:foregroundMark x1="55000" y1="83056" x2="63958" y2="85833"/>
                        <a14:backgroundMark x1="24792" y1="62222" x2="34792" y2="85278"/>
                        <a14:backgroundMark x1="55417" y1="47222" x2="66042" y2="7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07" t="16231" r="41220" b="50929"/>
          <a:stretch/>
        </p:blipFill>
        <p:spPr bwMode="auto">
          <a:xfrm rot="1869936">
            <a:off x="8432799" y="321010"/>
            <a:ext cx="1988457" cy="142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A504901-120A-4BF7-9615-92F6DE4171AF}"/>
              </a:ext>
            </a:extLst>
          </p:cNvPr>
          <p:cNvSpPr txBox="1"/>
          <p:nvPr/>
        </p:nvSpPr>
        <p:spPr>
          <a:xfrm>
            <a:off x="2391508" y="5866228"/>
            <a:ext cx="779350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0AC9D1-647C-4344-AAE5-9C03B8B5EB82}"/>
              </a:ext>
            </a:extLst>
          </p:cNvPr>
          <p:cNvSpPr/>
          <p:nvPr/>
        </p:nvSpPr>
        <p:spPr>
          <a:xfrm>
            <a:off x="2391508" y="5587443"/>
            <a:ext cx="831869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Open Sans"/>
              </a:rPr>
              <a:t>A cúpula é colocada no exterior e maximiza a captação da luz solar natural que vai entrar no tubo solar e que a encaminha até ao difusor solar colocado no interior da instalação.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27656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155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Luciana Ferreira Conti</dc:creator>
  <cp:lastModifiedBy>Luciana Ferreira Conti</cp:lastModifiedBy>
  <cp:revision>15</cp:revision>
  <dcterms:created xsi:type="dcterms:W3CDTF">2020-04-01T23:28:19Z</dcterms:created>
  <dcterms:modified xsi:type="dcterms:W3CDTF">2020-04-09T21:04:50Z</dcterms:modified>
</cp:coreProperties>
</file>