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9" r:id="rId9"/>
    <p:sldId id="264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aginas/simulad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478302" y="239151"/>
            <a:ext cx="8221343" cy="779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B1F294"/>
                </a:solidFill>
              </a:rPr>
              <a:t>Quanto custa nosso serviço?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3557" y="1458754"/>
            <a:ext cx="6067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Utilizamos como exemplo o prédio Digital </a:t>
            </a:r>
            <a:r>
              <a:rPr lang="pt-BR" sz="2000" b="1" dirty="0" err="1" smtClean="0">
                <a:solidFill>
                  <a:schemeClr val="bg1"/>
                </a:solidFill>
              </a:rPr>
              <a:t>School</a:t>
            </a:r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e</a:t>
            </a:r>
            <a:r>
              <a:rPr lang="pt-BR" sz="2000" b="1" smtClean="0">
                <a:solidFill>
                  <a:schemeClr val="bg1"/>
                </a:solidFill>
              </a:rPr>
              <a:t>stimamos </a:t>
            </a:r>
            <a:r>
              <a:rPr lang="pt-BR" sz="2000" b="1" dirty="0" smtClean="0">
                <a:solidFill>
                  <a:schemeClr val="bg1"/>
                </a:solidFill>
              </a:rPr>
              <a:t>um total de 616 lâmpadas</a:t>
            </a:r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a</a:t>
            </a:r>
            <a:r>
              <a:rPr lang="pt-BR" sz="2000" b="1" smtClean="0">
                <a:solidFill>
                  <a:schemeClr val="bg1"/>
                </a:solidFill>
              </a:rPr>
              <a:t>nalisamos </a:t>
            </a:r>
            <a:r>
              <a:rPr lang="pt-BR" sz="2000" b="1" dirty="0" smtClean="0">
                <a:solidFill>
                  <a:schemeClr val="bg1"/>
                </a:solidFill>
              </a:rPr>
              <a:t>a necessidade de </a:t>
            </a:r>
            <a:r>
              <a:rPr lang="pt-BR" sz="2000" b="1" dirty="0" err="1" smtClean="0">
                <a:solidFill>
                  <a:schemeClr val="bg1"/>
                </a:solidFill>
              </a:rPr>
              <a:t>arduinos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(1 </a:t>
            </a:r>
            <a:r>
              <a:rPr lang="pt-BR" sz="2000" b="1" dirty="0" err="1" smtClean="0">
                <a:solidFill>
                  <a:schemeClr val="bg1"/>
                </a:solidFill>
              </a:rPr>
              <a:t>arduino</a:t>
            </a:r>
            <a:r>
              <a:rPr lang="pt-BR" sz="2000" b="1" dirty="0" smtClean="0">
                <a:solidFill>
                  <a:schemeClr val="bg1"/>
                </a:solidFill>
              </a:rPr>
              <a:t> a cada 4 lâmpadas)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o</a:t>
            </a:r>
            <a:r>
              <a:rPr lang="pt-BR" sz="2000" b="1" smtClean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custo do serviço será R$150,00 por </a:t>
            </a:r>
            <a:r>
              <a:rPr lang="pt-BR" sz="2000" b="1" dirty="0" err="1" smtClean="0">
                <a:solidFill>
                  <a:schemeClr val="bg1"/>
                </a:solidFill>
              </a:rPr>
              <a:t>arduíno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a</a:t>
            </a:r>
            <a:r>
              <a:rPr lang="pt-BR" sz="2000" b="1" smtClean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anuidade será 30% da economia  anual com o projeto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endParaRPr lang="pt-BR" sz="2000" b="1" dirty="0">
              <a:solidFill>
                <a:schemeClr val="bg1"/>
              </a:solidFill>
            </a:endParaRP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 (GASTO)    (ECONOMIA)		</a:t>
            </a:r>
          </a:p>
          <a:p>
            <a:r>
              <a:rPr lang="pt-BR" sz="2000" b="1" smtClean="0">
                <a:solidFill>
                  <a:schemeClr val="bg1"/>
                </a:solidFill>
              </a:rPr>
              <a:t>27,300.00 </a:t>
            </a:r>
            <a:r>
              <a:rPr lang="pt-BR" sz="2000" b="1" dirty="0">
                <a:solidFill>
                  <a:schemeClr val="bg1"/>
                </a:solidFill>
              </a:rPr>
              <a:t>--- 13,731,38   	1 ano	</a:t>
            </a:r>
          </a:p>
          <a:p>
            <a:r>
              <a:rPr lang="pt-BR" sz="2000" b="1" smtClean="0">
                <a:solidFill>
                  <a:schemeClr val="bg1"/>
                </a:solidFill>
              </a:rPr>
              <a:t>31,500.00 </a:t>
            </a:r>
            <a:r>
              <a:rPr lang="pt-BR" sz="2000" b="1" dirty="0">
                <a:solidFill>
                  <a:schemeClr val="bg1"/>
                </a:solidFill>
              </a:rPr>
              <a:t>--- 27.462,76	2 </a:t>
            </a:r>
            <a:r>
              <a:rPr lang="pt-BR" sz="2000" b="1" dirty="0" smtClean="0">
                <a:solidFill>
                  <a:schemeClr val="bg1"/>
                </a:solidFill>
              </a:rPr>
              <a:t>ano</a:t>
            </a:r>
          </a:p>
          <a:p>
            <a:r>
              <a:rPr lang="pt-BR" sz="2000" b="1" smtClean="0">
                <a:solidFill>
                  <a:schemeClr val="bg1"/>
                </a:solidFill>
              </a:rPr>
              <a:t>35,700.00 </a:t>
            </a:r>
            <a:r>
              <a:rPr lang="pt-BR" sz="2000" b="1" dirty="0" smtClean="0">
                <a:solidFill>
                  <a:schemeClr val="bg1"/>
                </a:solidFill>
              </a:rPr>
              <a:t>--- 40.834,14	3 ano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	</a:t>
            </a:r>
            <a:endParaRPr lang="pt-B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3" y="1351135"/>
            <a:ext cx="6882580" cy="511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B1F294"/>
                </a:solidFill>
              </a:rPr>
              <a:t>Diagrama banco de dados</a:t>
            </a:r>
            <a:endParaRPr lang="pt-BR" dirty="0">
              <a:solidFill>
                <a:srgbClr val="B1F294"/>
              </a:solidFill>
            </a:endParaRPr>
          </a:p>
        </p:txBody>
      </p:sp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 smtClean="0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xmlns="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xmlns="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xmlns="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página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 smtClean="0">
                <a:solidFill>
                  <a:srgbClr val="B1F294"/>
                </a:solidFill>
              </a:rPr>
              <a:t>Ramo de atuação</a:t>
            </a:r>
            <a:endParaRPr lang="pt-BR" sz="4000" b="1" dirty="0">
              <a:solidFill>
                <a:srgbClr val="B1F294"/>
              </a:solidFill>
            </a:endParaRP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735" y="159994"/>
            <a:ext cx="2702658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B1F294"/>
                </a:solidFill>
                <a:latin typeface="Calibri (Corpo)"/>
              </a:rPr>
              <a:t>Contexto</a:t>
            </a:r>
            <a:endParaRPr lang="pt-BR" b="1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503"/>
            <a:ext cx="4812285" cy="3018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4" y="1141846"/>
            <a:ext cx="4102926" cy="41147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20052" y="2749516"/>
            <a:ext cx="421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Impacto ambiental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Impacto econômico</a:t>
            </a:r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"/>
          <a:stretch/>
        </p:blipFill>
        <p:spPr bwMode="auto">
          <a:xfrm>
            <a:off x="-222862" y="-880343"/>
            <a:ext cx="12527403" cy="7890744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3076"/>
            <a:ext cx="2540526" cy="1196813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B1F294"/>
                </a:solidFill>
                <a:latin typeface="Calibri (Corpo)"/>
              </a:rPr>
              <a:t>Desafio</a:t>
            </a:r>
            <a:endParaRPr lang="pt-BR" sz="4800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gastos desnecessários com </a:t>
            </a:r>
            <a:r>
              <a:rPr lang="pt-BR" dirty="0">
                <a:solidFill>
                  <a:schemeClr val="bg1"/>
                </a:solidFill>
              </a:rPr>
              <a:t>energia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Sustentabilidade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</a:t>
            </a:r>
            <a:r>
              <a:rPr lang="pt-BR" dirty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recursos.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1325563"/>
          </a:xfrm>
        </p:spPr>
        <p:txBody>
          <a:bodyPr/>
          <a:lstStyle/>
          <a:p>
            <a:r>
              <a:rPr lang="pt-BR" dirty="0" smtClean="0">
                <a:solidFill>
                  <a:srgbClr val="B1F294"/>
                </a:solidFill>
                <a:latin typeface="Calibri (Corpo)"/>
              </a:rPr>
              <a:t>Proposta</a:t>
            </a:r>
            <a:endParaRPr lang="pt-BR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84320" cy="41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2" y="1207142"/>
            <a:ext cx="9208479" cy="4651382"/>
          </a:xfrm>
          <a:prstGeom prst="rect">
            <a:avLst/>
          </a:prstGeom>
        </p:spPr>
      </p:pic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5639"/>
            <a:ext cx="11298125" cy="6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</a:t>
            </a:r>
            <a:r>
              <a:rPr lang="pt-BR" sz="4800" b="1" dirty="0" smtClean="0">
                <a:solidFill>
                  <a:srgbClr val="B1F294"/>
                </a:solidFill>
              </a:rPr>
              <a:t>pode economizar </a:t>
            </a:r>
            <a:r>
              <a:rPr lang="pt-BR" sz="4800" b="1" dirty="0">
                <a:solidFill>
                  <a:srgbClr val="B1F294"/>
                </a:solidFill>
              </a:rPr>
              <a:t>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UTILIZE </a:t>
            </a:r>
            <a:r>
              <a:rPr lang="pt-BR" sz="2000" b="1" dirty="0">
                <a:solidFill>
                  <a:schemeClr val="bg1"/>
                </a:solidFill>
              </a:rPr>
              <a:t>NOSSO </a:t>
            </a:r>
            <a:r>
              <a:rPr lang="pt-BR" sz="2000" b="1" u="sng" dirty="0">
                <a:solidFill>
                  <a:schemeClr val="bg1"/>
                </a:solidFill>
                <a:hlinkClick r:id="rId2" action="ppaction://hlinkfile"/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PARA SABER UMA MÉDIA DE ECONOMIA.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 ACORDO COM NOSSAS PESQUISAS, PODE-SE ECONOMIZAR, EM MÉDIA, ATÉ 25% DO CONSUMO DE ENERGIA ELÉTRICA VOLTADO PARA A ILUMINAÇÃO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xmlns="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374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Desafio</vt:lpstr>
      <vt:lpstr>Proposta</vt:lpstr>
      <vt:lpstr>Diagrama de solução:</vt:lpstr>
      <vt:lpstr>Protótipo de nosso site:</vt:lpstr>
      <vt:lpstr>Apresentação do PowerPoint</vt:lpstr>
      <vt:lpstr>Quanto você pode economizar com nossa solução?</vt:lpstr>
      <vt:lpstr>Apresentação do PowerPoint</vt:lpstr>
      <vt:lpstr>Diagrama banco de dados</vt:lpstr>
      <vt:lpstr>Backlog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diego rocha</cp:lastModifiedBy>
  <cp:revision>26</cp:revision>
  <dcterms:created xsi:type="dcterms:W3CDTF">2020-03-05T23:36:55Z</dcterms:created>
  <dcterms:modified xsi:type="dcterms:W3CDTF">2020-03-12T01:12:13Z</dcterms:modified>
</cp:coreProperties>
</file>