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9" r:id="rId9"/>
    <p:sldId id="264" r:id="rId10"/>
    <p:sldId id="27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294"/>
    <a:srgbClr val="33CC33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Paginas/simulad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478302" y="239151"/>
            <a:ext cx="8221343" cy="779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B1F294"/>
                </a:solidFill>
              </a:rPr>
              <a:t>Quanto custa nosso serviço?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3557" y="1458754"/>
            <a:ext cx="6067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Utilizamos como exemplo o prédio Digital </a:t>
            </a:r>
            <a:r>
              <a:rPr lang="pt-BR" sz="2000" b="1" dirty="0" err="1">
                <a:solidFill>
                  <a:schemeClr val="bg1"/>
                </a:solidFill>
              </a:rPr>
              <a:t>School</a:t>
            </a:r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estimamos um total de 616 lâmpadas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analisamos a necessidade de </a:t>
            </a:r>
            <a:r>
              <a:rPr lang="pt-BR" sz="2000" b="1" dirty="0" err="1">
                <a:solidFill>
                  <a:schemeClr val="bg1"/>
                </a:solidFill>
              </a:rPr>
              <a:t>arduinos</a:t>
            </a:r>
            <a:r>
              <a:rPr lang="pt-BR" sz="2000" b="1" dirty="0">
                <a:solidFill>
                  <a:schemeClr val="bg1"/>
                </a:solidFill>
              </a:rPr>
              <a:t> (1 </a:t>
            </a:r>
            <a:r>
              <a:rPr lang="pt-BR" sz="2000" b="1" dirty="0" err="1">
                <a:solidFill>
                  <a:schemeClr val="bg1"/>
                </a:solidFill>
              </a:rPr>
              <a:t>arduino</a:t>
            </a:r>
            <a:r>
              <a:rPr lang="pt-BR" sz="2000" b="1" dirty="0">
                <a:solidFill>
                  <a:schemeClr val="bg1"/>
                </a:solidFill>
              </a:rPr>
              <a:t> a cada 4 lâmpadas)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o custo do serviço será R$150,00 por </a:t>
            </a:r>
            <a:r>
              <a:rPr lang="pt-BR" sz="2000" b="1" dirty="0" err="1">
                <a:solidFill>
                  <a:schemeClr val="bg1"/>
                </a:solidFill>
              </a:rPr>
              <a:t>arduíno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a anuidade será 30% da economia  anual com o projeto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endParaRPr lang="pt-BR" sz="2000" b="1" dirty="0">
              <a:solidFill>
                <a:schemeClr val="bg1"/>
              </a:solidFill>
            </a:endParaRPr>
          </a:p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 (GASTO)    (ECONOMIA)		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27.300,00 --- 13.731,38   	1 ano	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31.500,00 --- 27.462,76	2 ano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35.700,00 --- 40.834,14	3 ano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14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63" y="1351135"/>
            <a:ext cx="6882580" cy="5116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214" y="157913"/>
            <a:ext cx="10515600" cy="120278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B1F294"/>
                </a:solidFill>
              </a:rPr>
              <a:t>Diagrama banco de dados</a:t>
            </a:r>
          </a:p>
        </p:txBody>
      </p:sp>
      <p:pic>
        <p:nvPicPr>
          <p:cNvPr id="7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 err="1">
                <a:solidFill>
                  <a:srgbClr val="B1F294"/>
                </a:solidFill>
                <a:latin typeface="Calibri (Corpo)Light (Títulos)"/>
              </a:rPr>
              <a:t>Backlog</a:t>
            </a:r>
            <a:endParaRPr lang="pt-BR" dirty="0">
              <a:solidFill>
                <a:srgbClr val="B1F294"/>
              </a:solidFill>
              <a:latin typeface="Calibri (Corpo)Light (Títulos)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73949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12000"/>
                    </a:srgbClr>
                  </a:outerShdw>
                </a:effectLst>
              </a:tblPr>
              <a:tblGrid>
                <a:gridCol w="1268395">
                  <a:extLst>
                    <a:ext uri="{9D8B030D-6E8A-4147-A177-3AD203B41FA5}">
                      <a16:colId xmlns:a16="http://schemas.microsoft.com/office/drawing/2014/main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página 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informações 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informações 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04034"/>
                  </a:ext>
                </a:extLst>
              </a:tr>
            </a:tbl>
          </a:graphicData>
        </a:graphic>
      </p:graphicFrame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32" y="-725599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9660" y="908499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>
                <a:solidFill>
                  <a:srgbClr val="B1F294"/>
                </a:solidFill>
              </a:rPr>
              <a:t>Ramo de atuação</a:t>
            </a: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9473" y="2552982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735" y="159994"/>
            <a:ext cx="2702658" cy="1325563"/>
          </a:xfrm>
        </p:spPr>
        <p:txBody>
          <a:bodyPr/>
          <a:lstStyle/>
          <a:p>
            <a:r>
              <a:rPr lang="pt-BR" b="1" dirty="0">
                <a:solidFill>
                  <a:srgbClr val="B1F294"/>
                </a:solidFill>
                <a:latin typeface="Calibri (Corpo)"/>
              </a:rPr>
              <a:t>Contexto</a:t>
            </a:r>
          </a:p>
        </p:txBody>
      </p:sp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503"/>
            <a:ext cx="4812285" cy="30183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4" y="1141846"/>
            <a:ext cx="4102926" cy="411471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20052" y="2749516"/>
            <a:ext cx="421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Impacto ambiental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Impacto econômico</a:t>
            </a:r>
          </a:p>
        </p:txBody>
      </p:sp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wallpaper economia de energ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"/>
          <a:stretch/>
        </p:blipFill>
        <p:spPr bwMode="auto">
          <a:xfrm>
            <a:off x="-222862" y="-880343"/>
            <a:ext cx="12527403" cy="7890744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03076"/>
            <a:ext cx="2540526" cy="119681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B1F294"/>
                </a:solidFill>
                <a:latin typeface="Calibri (Corpo)"/>
              </a:rPr>
              <a:t>Desafio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1871003"/>
            <a:ext cx="6330462" cy="41569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Eliminar gastos desnecessários com energia.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Sustentabilidade.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Administração dos recursos.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0745" cy="1325563"/>
          </a:xfrm>
        </p:spPr>
        <p:txBody>
          <a:bodyPr/>
          <a:lstStyle/>
          <a:p>
            <a:r>
              <a:rPr lang="pt-BR" dirty="0">
                <a:solidFill>
                  <a:srgbClr val="B1F294"/>
                </a:solidFill>
                <a:latin typeface="Calibri (Corpo)"/>
              </a:rPr>
              <a:t>Proposta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Economia.</a:t>
            </a:r>
          </a:p>
        </p:txBody>
      </p:sp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84320" cy="41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B1F294"/>
                </a:solidFill>
                <a:latin typeface="Calibri (Corpo)"/>
              </a:rPr>
              <a:t>Diagrama de solução: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2" y="1207142"/>
            <a:ext cx="9208479" cy="4651382"/>
          </a:xfrm>
          <a:prstGeom prst="rect">
            <a:avLst/>
          </a:prstGeom>
        </p:spPr>
      </p:pic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Protótipo de nosso site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5" y="0"/>
            <a:ext cx="1015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5639"/>
            <a:ext cx="11298125" cy="6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75" y="492370"/>
            <a:ext cx="11500120" cy="779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800" b="1" dirty="0">
                <a:solidFill>
                  <a:srgbClr val="B1F294"/>
                </a:solidFill>
              </a:rPr>
              <a:t>Quanto você pode economizar com nossa solução?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D0030-1AD1-4D6F-998B-E6084B8DBBDE}"/>
              </a:ext>
            </a:extLst>
          </p:cNvPr>
          <p:cNvSpPr txBox="1"/>
          <p:nvPr/>
        </p:nvSpPr>
        <p:spPr>
          <a:xfrm>
            <a:off x="1247957" y="4042872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UTILIZE NOSSO </a:t>
            </a:r>
            <a:r>
              <a:rPr lang="pt-BR" sz="2000" b="1" u="sng" dirty="0">
                <a:solidFill>
                  <a:schemeClr val="bg1"/>
                </a:solidFill>
                <a:hlinkClick r:id="rId2" action="ppaction://hlinkfile"/>
              </a:rPr>
              <a:t>SIMULADOR FINANCEIRO</a:t>
            </a:r>
            <a:r>
              <a:rPr lang="pt-BR" sz="2000" b="1" dirty="0">
                <a:solidFill>
                  <a:schemeClr val="bg1"/>
                </a:solidFill>
              </a:rPr>
              <a:t>  PARA SABER UMA MÉDIA DE ECONOMIA.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47957" y="2584170"/>
            <a:ext cx="606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DE ACORDO COM NOSSAS PESQUISAS, PODE-SE ECONOMIZAR, EM MÉDIA, ATÉ 25% DO CONSUMO DE ENERGIA ELÉTRICA VOLTADO PARA A ILUMINAÇÃO</a:t>
            </a:r>
            <a:r>
              <a:rPr lang="pt-BR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378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(Corpo)</vt:lpstr>
      <vt:lpstr>Calibri (Corpo)Light (Títulos)</vt:lpstr>
      <vt:lpstr>Calibri Light</vt:lpstr>
      <vt:lpstr>Office Theme</vt:lpstr>
      <vt:lpstr>Apresentação do PowerPoint</vt:lpstr>
      <vt:lpstr>Apresentação do PowerPoint</vt:lpstr>
      <vt:lpstr>Contexto</vt:lpstr>
      <vt:lpstr>Desafio</vt:lpstr>
      <vt:lpstr>Proposta</vt:lpstr>
      <vt:lpstr>Diagrama de solução:</vt:lpstr>
      <vt:lpstr>Protótipo de nosso site:</vt:lpstr>
      <vt:lpstr>Apresentação do PowerPoint</vt:lpstr>
      <vt:lpstr>Quanto você pode economizar com nossa solução?</vt:lpstr>
      <vt:lpstr>Apresentação do PowerPoint</vt:lpstr>
      <vt:lpstr>Diagrama banco de dados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</cp:revision>
  <dcterms:created xsi:type="dcterms:W3CDTF">2020-03-05T23:36:55Z</dcterms:created>
  <dcterms:modified xsi:type="dcterms:W3CDTF">2020-03-12T14:12:44Z</dcterms:modified>
</cp:coreProperties>
</file>