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6FF66"/>
    <a:srgbClr val="B1F294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MySQL</a:t>
            </a:r>
          </a:p>
        </c:rich>
      </c:tx>
      <c:layout>
        <c:manualLayout>
          <c:xMode val="edge"/>
          <c:yMode val="edge"/>
          <c:x val="0.42050116018106432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B-43DD-B486-F136CBCBA90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4B-43DD-B486-F136CBCBA90B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4B-43DD-B486-F136CBCBA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6212224"/>
        <c:axId val="1897575552"/>
      </c:barChart>
      <c:catAx>
        <c:axId val="190621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7575552"/>
        <c:crosses val="autoZero"/>
        <c:auto val="1"/>
        <c:lblAlgn val="ctr"/>
        <c:lblOffset val="100"/>
        <c:noMultiLvlLbl val="0"/>
      </c:catAx>
      <c:valAx>
        <c:axId val="189757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621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7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67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6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1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4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0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0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9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4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955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Tabelas / Modelo de dados / Abrir MySQL executar </a:t>
            </a:r>
            <a:r>
              <a:rPr lang="pt-BR" dirty="0" err="1"/>
              <a:t>inserts</a:t>
            </a:r>
            <a:r>
              <a:rPr lang="pt-BR" dirty="0"/>
              <a:t>, </a:t>
            </a:r>
            <a:r>
              <a:rPr lang="pt-BR" dirty="0" err="1"/>
              <a:t>selects</a:t>
            </a:r>
            <a:r>
              <a:rPr lang="pt-BR" dirty="0"/>
              <a:t> e deletes (sem cola/roteiro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746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0610" y="2205990"/>
            <a:ext cx="3747084" cy="185957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b="1" dirty="0"/>
              <a:t>Demonstração do Arduíno e sua  funcionalidade</a:t>
            </a:r>
            <a:r>
              <a:rPr lang="en-US" sz="1800" b="1" dirty="0"/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m para desenho arduino">
            <a:extLst>
              <a:ext uri="{FF2B5EF4-FFF2-40B4-BE49-F238E27FC236}">
                <a16:creationId xmlns:a16="http://schemas.microsoft.com/office/drawing/2014/main" id="{C0DB013C-B33A-498E-9794-84260A7C3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349"/>
          <a:stretch/>
        </p:blipFill>
        <p:spPr bwMode="auto">
          <a:xfrm>
            <a:off x="798456" y="974385"/>
            <a:ext cx="7166458" cy="49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git hub">
            <a:extLst>
              <a:ext uri="{FF2B5EF4-FFF2-40B4-BE49-F238E27FC236}">
                <a16:creationId xmlns:a16="http://schemas.microsoft.com/office/drawing/2014/main" id="{1E2A8B81-13FA-4DA9-AF3D-A6908E13E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286" y="2743199"/>
            <a:ext cx="7039428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431E7F-8D95-4D64-9E38-E87285BB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42" y="419101"/>
            <a:ext cx="4908516" cy="18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8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2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6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6946" y="1471207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</a:rPr>
              <a:t>Segmento:</a:t>
            </a: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5934833" y="1601436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Contextualização:</a:t>
            </a:r>
            <a:endParaRPr lang="pt-BR" dirty="0"/>
          </a:p>
        </p:txBody>
      </p:sp>
      <p:pic>
        <p:nvPicPr>
          <p:cNvPr id="4098" name="Picture 2" descr="Resultado de imagem para desenho gasto de energ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46" y="1977018"/>
            <a:ext cx="4832640" cy="30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 descr="Resultado de imagem para desenho de sustentabilidade/energ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59" y="1688075"/>
            <a:ext cx="3320598" cy="33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DE4E50-69F2-4D60-B98E-03A83A7F7653}"/>
              </a:ext>
            </a:extLst>
          </p:cNvPr>
          <p:cNvSpPr txBox="1"/>
          <p:nvPr/>
        </p:nvSpPr>
        <p:spPr>
          <a:xfrm>
            <a:off x="5645287" y="472602"/>
            <a:ext cx="318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1304"/>
            <a:ext cx="9144000" cy="1196813"/>
          </a:xfrm>
        </p:spPr>
        <p:txBody>
          <a:bodyPr/>
          <a:lstStyle/>
          <a:p>
            <a:r>
              <a:rPr lang="pt-BR" dirty="0"/>
              <a:t>Desafio / Problema;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355770" y="1866122"/>
            <a:ext cx="6282613" cy="41759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Gasto desnecessário com energia.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Sustentabilidade.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Administração dos recursos naturais.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m para desenho animado shoppi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435133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empresarial:</a:t>
            </a:r>
          </a:p>
        </p:txBody>
      </p:sp>
      <p:pic>
        <p:nvPicPr>
          <p:cNvPr id="5122" name="Picture 2" descr="Resultado de imagem para desenho solu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92924" cy="41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Economia.</a:t>
            </a:r>
          </a:p>
        </p:txBody>
      </p:sp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/>
              <a:t>Diagrama de solução:</a:t>
            </a:r>
          </a:p>
        </p:txBody>
      </p:sp>
      <p:pic>
        <p:nvPicPr>
          <p:cNvPr id="7170" name="Picture 2" descr="https://brazilsouth1-mediap.svc.ms/transform/thumbnail?provider=spo&amp;inputFormat=jpg&amp;cs=fFNQTw&amp;docid=https%3A%2F%2Fbandteccom-my.sharepoint.com%3A443%2F_api%2Fv2.0%2Fdrives%2Fb!tUxp_OrpOk2OUcFQxp1-BVEtgob1AopIgPMLYh58MXqBjxYfgz8zS58M7BUrzj-Y%2Fitems%2F01IAFFPTE5W2VHUZ3NWFDJVKEM7L5JVXPL%3Fversion%3DPublished&amp;access_token=eyJ0eXAiOiJKV1QiLCJhbGciOiJub25lIn0.eyJhdWQiOiIwMDAwMDAwMy0wMDAwLTBmZjEtY2UwMC0wMDAwMDAwMDAwMDAvYmFuZHRlY2NvbS1teS5zaGFyZXBvaW50LmNvbUBmZDUwYjQ1Ny04NGUwLTQwMGMtODBmMi00NjBmMjhlYjQxYTYiLCJpc3MiOiIwMDAwMDAwMy0wMDAwLTBmZjEtY2UwMC0wMDAwMDAwMDAwMDAiLCJuYmYiOiIxNTgzNDQyMjUwIiwiZXhwIjoiMTU4MzQ2Mzg1MCIsImVuZHBvaW50dXJsIjoiMmx5YnBpam1kbkNGZ1ZaNjFJVTV0WFZKZ0E4Tyt3cFNxejM3YVlibENWST0iLCJlbmRwb2ludHVybExlbmd0aCI6IjEyMCIsImlzbG9vcGJhY2siOiJUcnVlIiwiY2lkIjoiTURKbFlqTmlPV1l0WXpBeU9DMHdNREF3TFRVM09HRXRZVEZtTm1VNFptRmhNMlU1IiwidmVyIjoiaGFzaGVkcHJvb2Z0b2tlbiIsInNpdGVpZCI6IlptTTJPVFJqWWpVdFpUbGxZUzAwWkROaExUaGxOVEV0WXpFMU1HTTJPV1EzWlRBMSIsIm5hbWVpZCI6IjAjLmZ8bWVtYmVyc2hpcHxkaW9nby5tb3VyYUBiYW5kdGVjLmNvbS5iciIsIm5paSI6Im1pY3Jvc29mdC5zaGFyZXBvaW50IiwiaXN1c2VyIjoidHJ1ZSIsImNhY2hla2V5IjoiMGguZnxtZW1iZXJzaGlwfDEwMDMyMDAwOTg0MWY2MmVAbGl2ZS5jb20iLCJ0dCI6IjAiLCJ1c2VQZXJzaXN0ZW50Q29va2llIjoiMiJ9.QXFoQjZtWDVlSU5jTjFsY21qSlp6aWVvV2RjWmN6SThoR21xcmVmazVNRT0&amp;encodeFailures=1&amp;srcWidth=&amp;srcHeight=&amp;width=1038&amp;height=584&amp;action=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971843"/>
            <a:ext cx="98869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/>
              <a:t>Backlog: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533005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/>
              <a:tblGrid>
                <a:gridCol w="1268395">
                  <a:extLst>
                    <a:ext uri="{9D8B030D-6E8A-4147-A177-3AD203B41FA5}">
                      <a16:colId xmlns:a16="http://schemas.microsoft.com/office/drawing/2014/main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pagína 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site deve ter informaçoes 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site deve ter informaçoes 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/>
              <a:t>Protótipo de nosso site:</a:t>
            </a:r>
          </a:p>
        </p:txBody>
      </p:sp>
      <p:pic>
        <p:nvPicPr>
          <p:cNvPr id="9218" name="Picture 2" descr="https://brazilsouth1-mediap.svc.ms/transform/thumbnail?provider=spo&amp;inputFormat=psd&amp;cs=fFNQTw&amp;docid=https%3A%2F%2Fbandteccom-my.sharepoint.com%3A443%2F_api%2Fv2.0%2Fdrives%2Fb!uZPCbgkRSkKo7qcdm7Owy1Etgob1AopIgPMLYh58MXqBjxYfgz8zS58M7BUrzj-Y%2Fitems%2F01QMN3COPUIRPS6VVPZREKYBZVJYZ6R324%3Fversion%3DPublished&amp;access_token=eyJ0eXAiOiJKV1QiLCJhbGciOiJub25lIn0.eyJhdWQiOiIwMDAwMDAwMy0wMDAwLTBmZjEtY2UwMC0wMDAwMDAwMDAwMDAvYmFuZHRlY2NvbS1teS5zaGFyZXBvaW50LmNvbUBmZDUwYjQ1Ny04NGUwLTQwMGMtODBmMi00NjBmMjhlYjQxYTYiLCJpc3MiOiIwMDAwMDAwMy0wMDAwLTBmZjEtY2UwMC0wMDAwMDAwMDAwMDAiLCJuYmYiOiIxNTgzNDQyNTgyIiwiZXhwIjoiMTU4MzQ2NDE4MiIsImVuZHBvaW50dXJsIjoiblVKbXArRlAzQWFaSjMvTzVXRHdqcHpZelFZN2xJcEUzM3o3SFNCb21IRT0iLCJlbmRwb2ludHVybExlbmd0aCI6IjEyMCIsImlzbG9vcGJhY2siOiJUcnVlIiwiY2lkIjoiTlRObFlqTmlPV1l0TkRBMFpDMHdNREF3TFRVM09HRXRZVFV4WVdRME9UWmtNREl4IiwidmVyIjoiaGFzaGVkcHJvb2Z0b2tlbiIsInNpdGVpZCI6Ik5tVmpNamt6WWprdE1URXdPUzAwTWpSaExXRTRaV1V0WVRjeFpEbGlZak5pTUdOaSIsIm5hbWVpZCI6IjAjLmZ8bWVtYmVyc2hpcHxkaW9nby5tb3VyYUBiYW5kdGVjLmNvbS5iciIsIm5paSI6Im1pY3Jvc29mdC5zaGFyZXBvaW50IiwiaXN1c2VyIjoidHJ1ZSIsImNhY2hla2V5IjoiMGguZnxtZW1iZXJzaGlwfDEwMDMyMDAwOTg0MWY2MmVAbGl2ZS5jb20iLCJ0dCI6IjAiLCJ1c2VQZXJzaXN0ZW50Q29va2llIjoiMiJ9.QVlYdnNqeTh6UmtzME11V2lCVms1djdQMUNxenJwQ2VKR2hMQ1pEQWY0bz0&amp;encodeFailures=1&amp;srcWidth=&amp;srcHeight=&amp;width=1366&amp;height=568&amp;action=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1153319"/>
            <a:ext cx="100393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44539" y="492369"/>
            <a:ext cx="5527056" cy="21804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b="1" dirty="0"/>
              <a:t>Quanto você pode economizar com nossa solução?</a:t>
            </a:r>
            <a:endParaRPr lang="en-US" sz="4700" b="1" dirty="0"/>
          </a:p>
        </p:txBody>
      </p:sp>
      <p:pic>
        <p:nvPicPr>
          <p:cNvPr id="2050" name="Picture 2" descr="Resultado de imagem para desenho de códigos HTML">
            <a:extLst>
              <a:ext uri="{FF2B5EF4-FFF2-40B4-BE49-F238E27FC236}">
                <a16:creationId xmlns:a16="http://schemas.microsoft.com/office/drawing/2014/main" id="{5A92E9C8-6273-444D-9F26-BAEF80E1A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" r="536"/>
          <a:stretch/>
        </p:blipFill>
        <p:spPr bwMode="auto">
          <a:xfrm>
            <a:off x="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4FD0030-1AD1-4D6F-998B-E6084B8DBBDE}"/>
              </a:ext>
            </a:extLst>
          </p:cNvPr>
          <p:cNvSpPr txBox="1"/>
          <p:nvPr/>
        </p:nvSpPr>
        <p:spPr>
          <a:xfrm>
            <a:off x="6024134" y="3831197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INDIQUE EM NOSSO </a:t>
            </a:r>
            <a:r>
              <a:rPr lang="pt-BR" sz="2000" b="1" u="sng" dirty="0"/>
              <a:t>SIMULADOR FINANCEIRO</a:t>
            </a:r>
            <a:r>
              <a:rPr lang="pt-BR" sz="2000" b="1" dirty="0"/>
              <a:t> AS SEGUINTES INFORMAÇÕES:</a:t>
            </a:r>
          </a:p>
        </p:txBody>
      </p:sp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Contextualização:</vt:lpstr>
      <vt:lpstr>Desafio / Problema;</vt:lpstr>
      <vt:lpstr>Proposta empresarial:</vt:lpstr>
      <vt:lpstr>Diagrama de solução:</vt:lpstr>
      <vt:lpstr>Backlog:</vt:lpstr>
      <vt:lpstr>Protótipo de nosso site:</vt:lpstr>
      <vt:lpstr>Quanto você pode economizar com nossa solução?</vt:lpstr>
      <vt:lpstr>Tabelas / Modelo de dados / Abrir MySQL executar inserts, selects e deletes (sem cola/roteiro)</vt:lpstr>
      <vt:lpstr>Demonstração do Arduíno e sua  funcionalidade.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2020-03-05T23:36:55Z</dcterms:created>
  <dcterms:modified xsi:type="dcterms:W3CDTF">2020-03-05T23:51:22Z</dcterms:modified>
</cp:coreProperties>
</file>