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8" r:id="rId5"/>
    <p:sldId id="259" r:id="rId6"/>
    <p:sldId id="260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AA8822B-290A-452A-9049-4F461BE184B2}" type="datetimeFigureOut">
              <a:rPr lang="es-SV" smtClean="0"/>
              <a:t>3/5/2020</a:t>
            </a:fld>
            <a:endParaRPr lang="es-SV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4B0B043-2225-4D1F-A9B3-4E4E7C4AC077}" type="slidenum">
              <a:rPr lang="es-SV" smtClean="0"/>
              <a:t>‹Nº›</a:t>
            </a:fld>
            <a:endParaRPr lang="es-SV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822B-290A-452A-9049-4F461BE184B2}" type="datetimeFigureOut">
              <a:rPr lang="es-SV" smtClean="0"/>
              <a:t>3/5/2020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B043-2225-4D1F-A9B3-4E4E7C4AC077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822B-290A-452A-9049-4F461BE184B2}" type="datetimeFigureOut">
              <a:rPr lang="es-SV" smtClean="0"/>
              <a:t>3/5/2020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B043-2225-4D1F-A9B3-4E4E7C4AC077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822B-290A-452A-9049-4F461BE184B2}" type="datetimeFigureOut">
              <a:rPr lang="es-SV" smtClean="0"/>
              <a:t>3/5/2020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B043-2225-4D1F-A9B3-4E4E7C4AC077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822B-290A-452A-9049-4F461BE184B2}" type="datetimeFigureOut">
              <a:rPr lang="es-SV" smtClean="0"/>
              <a:t>3/5/2020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B043-2225-4D1F-A9B3-4E4E7C4AC077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822B-290A-452A-9049-4F461BE184B2}" type="datetimeFigureOut">
              <a:rPr lang="es-SV" smtClean="0"/>
              <a:t>3/5/2020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B043-2225-4D1F-A9B3-4E4E7C4AC077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822B-290A-452A-9049-4F461BE184B2}" type="datetimeFigureOut">
              <a:rPr lang="es-SV" smtClean="0"/>
              <a:t>3/5/2020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B043-2225-4D1F-A9B3-4E4E7C4AC077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822B-290A-452A-9049-4F461BE184B2}" type="datetimeFigureOut">
              <a:rPr lang="es-SV" smtClean="0"/>
              <a:t>3/5/2020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B043-2225-4D1F-A9B3-4E4E7C4AC077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822B-290A-452A-9049-4F461BE184B2}" type="datetimeFigureOut">
              <a:rPr lang="es-SV" smtClean="0"/>
              <a:t>3/5/2020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B043-2225-4D1F-A9B3-4E4E7C4AC077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822B-290A-452A-9049-4F461BE184B2}" type="datetimeFigureOut">
              <a:rPr lang="es-SV" smtClean="0"/>
              <a:t>3/5/2020</a:t>
            </a:fld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B043-2225-4D1F-A9B3-4E4E7C4AC077}" type="slidenum">
              <a:rPr lang="es-SV" smtClean="0"/>
              <a:t>‹Nº›</a:t>
            </a:fld>
            <a:endParaRPr lang="es-SV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SV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822B-290A-452A-9049-4F461BE184B2}" type="datetimeFigureOut">
              <a:rPr lang="es-SV" smtClean="0"/>
              <a:t>3/5/2020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B043-2225-4D1F-A9B3-4E4E7C4AC077}" type="slidenum">
              <a:rPr lang="es-SV" smtClean="0"/>
              <a:t>‹Nº›</a:t>
            </a:fld>
            <a:endParaRPr lang="es-S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AA8822B-290A-452A-9049-4F461BE184B2}" type="datetimeFigureOut">
              <a:rPr lang="es-SV" smtClean="0"/>
              <a:t>3/5/2020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4B0B043-2225-4D1F-A9B3-4E4E7C4AC077}" type="slidenum">
              <a:rPr lang="es-SV" smtClean="0"/>
              <a:t>‹Nº›</a:t>
            </a:fld>
            <a:endParaRPr lang="es-S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 smtClean="0"/>
              <a:t>ASIGNACIÓN DE TRABAJO</a:t>
            </a:r>
            <a:endParaRPr lang="es-SV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SV" dirty="0" smtClean="0"/>
              <a:t>Biología I</a:t>
            </a:r>
          </a:p>
          <a:p>
            <a:r>
              <a:rPr lang="es-SV" dirty="0" smtClean="0"/>
              <a:t>Período II/2020</a:t>
            </a:r>
          </a:p>
          <a:p>
            <a:r>
              <a:rPr lang="es-SV" dirty="0" smtClean="0"/>
              <a:t>Ing. Francisco Arturo Soto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78614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SV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Tema General: </a:t>
            </a:r>
            <a:endParaRPr lang="es-SV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es-SV" sz="4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" indent="0">
              <a:buNone/>
            </a:pPr>
            <a:r>
              <a:rPr lang="es-SV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s-SV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Científicos Salvadoreños que han aportado a la Biología y otras ciencias“</a:t>
            </a:r>
          </a:p>
          <a:p>
            <a:pPr marL="68580" indent="0">
              <a:buNone/>
            </a:pPr>
            <a:endParaRPr lang="es-SV" sz="4000" dirty="0"/>
          </a:p>
        </p:txBody>
      </p:sp>
    </p:spTree>
    <p:extLst>
      <p:ext uri="{BB962C8B-B14F-4D97-AF65-F5344CB8AC3E}">
        <p14:creationId xmlns:p14="http://schemas.microsoft.com/office/powerpoint/2010/main" val="117492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SV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Descripción.-</a:t>
            </a:r>
            <a:r>
              <a:rPr lang="es-SV" b="1" dirty="0"/>
              <a:t/>
            </a:r>
            <a:br>
              <a:rPr lang="es-SV" b="1" dirty="0"/>
            </a:br>
            <a:endParaRPr lang="es-SV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r>
              <a:rPr lang="es-SV" sz="3200" b="1" dirty="0"/>
              <a:t>Se realizarán investigaciones grupales sobre algunos científicos salvadoreños, que han marcado la historia en la evolución científica en nuestro país.</a:t>
            </a:r>
            <a:r>
              <a:rPr lang="es-SV" sz="3200" dirty="0"/>
              <a:t/>
            </a:r>
            <a:br>
              <a:rPr lang="es-SV" sz="3200" dirty="0"/>
            </a:br>
            <a:endParaRPr lang="es-SV" sz="3200" dirty="0"/>
          </a:p>
          <a:p>
            <a:pPr marL="68580" indent="0">
              <a:buNone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10707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052736"/>
            <a:ext cx="6777317" cy="477989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SV" sz="3200" b="1" dirty="0"/>
              <a:t>Materiales a utilizar: </a:t>
            </a:r>
            <a:endParaRPr lang="es-SV" sz="3200" b="1" dirty="0" smtClean="0"/>
          </a:p>
          <a:p>
            <a:pPr marL="68580" indent="0">
              <a:buNone/>
            </a:pPr>
            <a:endParaRPr lang="es-SV" sz="3200" b="1" dirty="0" smtClean="0"/>
          </a:p>
          <a:p>
            <a:pPr marL="68580" indent="0">
              <a:buNone/>
            </a:pPr>
            <a:r>
              <a:rPr lang="es-SV" sz="3200" b="1" dirty="0" smtClean="0"/>
              <a:t>-Libros consultados</a:t>
            </a:r>
          </a:p>
          <a:p>
            <a:pPr marL="68580" indent="0">
              <a:buNone/>
            </a:pPr>
            <a:r>
              <a:rPr lang="es-SV" sz="3200" b="1" dirty="0" smtClean="0"/>
              <a:t>-Sitios </a:t>
            </a:r>
            <a:r>
              <a:rPr lang="es-SV" sz="3200" b="1" dirty="0"/>
              <a:t>en </a:t>
            </a:r>
            <a:r>
              <a:rPr lang="es-SV" sz="3200" b="1" dirty="0" smtClean="0"/>
              <a:t>internet </a:t>
            </a:r>
          </a:p>
          <a:p>
            <a:pPr marL="68580" indent="0">
              <a:buNone/>
            </a:pPr>
            <a:r>
              <a:rPr lang="es-SV" sz="3200" b="1" dirty="0" smtClean="0"/>
              <a:t>-Entrevistas realizadas </a:t>
            </a:r>
          </a:p>
          <a:p>
            <a:pPr marL="68580" indent="0">
              <a:buNone/>
            </a:pPr>
            <a:r>
              <a:rPr lang="es-SV" sz="3200" b="1" dirty="0" smtClean="0"/>
              <a:t>-Videos</a:t>
            </a:r>
          </a:p>
          <a:p>
            <a:pPr marL="68580" indent="0">
              <a:buNone/>
            </a:pPr>
            <a:r>
              <a:rPr lang="es-SV" sz="3200" b="1" dirty="0" smtClean="0"/>
              <a:t>-Etc.</a:t>
            </a:r>
            <a:endParaRPr lang="es-SV" sz="3200" dirty="0"/>
          </a:p>
        </p:txBody>
      </p:sp>
    </p:spTree>
    <p:extLst>
      <p:ext uri="{BB962C8B-B14F-4D97-AF65-F5344CB8AC3E}">
        <p14:creationId xmlns:p14="http://schemas.microsoft.com/office/powerpoint/2010/main" val="190156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908720"/>
            <a:ext cx="6984892" cy="4923909"/>
          </a:xfrm>
        </p:spPr>
        <p:txBody>
          <a:bodyPr/>
          <a:lstStyle/>
          <a:p>
            <a:pPr marL="68580" indent="0">
              <a:buNone/>
            </a:pPr>
            <a:r>
              <a:rPr lang="es-SV" sz="3200" b="1" dirty="0" smtClean="0"/>
              <a:t>Procedimiento.-</a:t>
            </a:r>
          </a:p>
          <a:p>
            <a:pPr marL="68580" indent="0">
              <a:buNone/>
            </a:pPr>
            <a:endParaRPr lang="es-SV" sz="3200" b="1" dirty="0" smtClean="0"/>
          </a:p>
          <a:p>
            <a:pPr marL="68580" indent="0" algn="just">
              <a:buNone/>
            </a:pPr>
            <a:r>
              <a:rPr lang="es-SV" sz="3200" b="1" dirty="0" smtClean="0"/>
              <a:t>Cada </a:t>
            </a:r>
            <a:r>
              <a:rPr lang="es-SV" sz="3200" b="1" dirty="0"/>
              <a:t>grupo investigará sobre un científico asignado previamente por el profesor, en dicha investigación se hará especial énfasis sobre el trabajo científico del personaje que ha sido </a:t>
            </a:r>
            <a:r>
              <a:rPr lang="es-SV" sz="3200" b="1" dirty="0" smtClean="0"/>
              <a:t>designado con anterioridad.</a:t>
            </a:r>
            <a:endParaRPr lang="es-SV" sz="3200" dirty="0"/>
          </a:p>
          <a:p>
            <a:pPr marL="68580" indent="0">
              <a:buNone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31190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764704"/>
            <a:ext cx="7560840" cy="5472608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es-SV" b="1" dirty="0" smtClean="0"/>
              <a:t>Nombre de los científicos a investigar:</a:t>
            </a:r>
          </a:p>
          <a:p>
            <a:pPr marL="68580" indent="0">
              <a:buNone/>
            </a:pPr>
            <a:r>
              <a:rPr lang="es-SV" b="1" dirty="0"/>
              <a:t>1.- José Rutilio Quezada (Control Biológico de los insectos)</a:t>
            </a:r>
          </a:p>
          <a:p>
            <a:pPr marL="68580" indent="0">
              <a:buNone/>
            </a:pPr>
            <a:r>
              <a:rPr lang="es-SV" b="1" dirty="0"/>
              <a:t>2.- Francisco Serrano (Bio-Ecológo)</a:t>
            </a:r>
          </a:p>
          <a:p>
            <a:pPr marL="68580" indent="0">
              <a:buNone/>
            </a:pPr>
            <a:r>
              <a:rPr lang="es-SV" b="1" dirty="0"/>
              <a:t>3.- Gregorio Bello Suazo Cóbar (Antropólogo)</a:t>
            </a:r>
          </a:p>
          <a:p>
            <a:pPr marL="68580" indent="0">
              <a:buNone/>
            </a:pPr>
            <a:r>
              <a:rPr lang="es-SV" b="1" dirty="0"/>
              <a:t>4.- Dr. Ricardo Arnoldo Navarro Pineda (Campo Ecológico)</a:t>
            </a:r>
          </a:p>
          <a:p>
            <a:pPr marL="68580" indent="0">
              <a:buNone/>
            </a:pPr>
            <a:r>
              <a:rPr lang="es-SV" b="1" dirty="0"/>
              <a:t>5.- Ing. René Núñez Suárez (Turbo cocina)</a:t>
            </a:r>
          </a:p>
          <a:p>
            <a:pPr marL="68580" indent="0">
              <a:buNone/>
            </a:pPr>
            <a:r>
              <a:rPr lang="es-SV" b="1" dirty="0"/>
              <a:t>6.- Dr. Francisco Rafael Castro </a:t>
            </a:r>
            <a:r>
              <a:rPr lang="es-SV" b="1" dirty="0" err="1"/>
              <a:t>Schott</a:t>
            </a:r>
            <a:r>
              <a:rPr lang="es-SV" b="1" dirty="0"/>
              <a:t> (</a:t>
            </a:r>
            <a:r>
              <a:rPr lang="es-SV" b="1" dirty="0" smtClean="0"/>
              <a:t>Químico </a:t>
            </a:r>
            <a:r>
              <a:rPr lang="es-SV" b="1" dirty="0"/>
              <a:t>Farmacéutico)</a:t>
            </a:r>
          </a:p>
          <a:p>
            <a:pPr marL="68580" indent="0">
              <a:buNone/>
            </a:pPr>
            <a:r>
              <a:rPr lang="es-SV" b="1" dirty="0"/>
              <a:t>7.-  Dr. Salvador Moncada (Investigador en Medicina)</a:t>
            </a:r>
          </a:p>
          <a:p>
            <a:pPr marL="68580" indent="0">
              <a:buNone/>
            </a:pPr>
            <a:r>
              <a:rPr lang="es-SV" b="1" dirty="0"/>
              <a:t>8.- Dr. Armando Bukele Kattán (Químico Industrial)</a:t>
            </a:r>
          </a:p>
          <a:p>
            <a:pPr marL="68580" indent="0">
              <a:buNone/>
            </a:pPr>
            <a:r>
              <a:rPr lang="es-SV" b="1" dirty="0"/>
              <a:t>9.- Dr. José Zanoni Yada (Neurocirujano)</a:t>
            </a:r>
          </a:p>
          <a:p>
            <a:pPr marL="68580" indent="0">
              <a:buNone/>
            </a:pPr>
            <a:r>
              <a:rPr lang="es-SV" b="1" dirty="0"/>
              <a:t>10.- Dr. David J. Guzmán (Investigador)</a:t>
            </a:r>
          </a:p>
          <a:p>
            <a:pPr marL="68580" indent="0">
              <a:buNone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29208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052736"/>
            <a:ext cx="7560840" cy="5184576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s-SV" sz="3200" b="1" dirty="0"/>
              <a:t>Aspectos que debe contener el trabajo en equipo cooperativo</a:t>
            </a:r>
            <a:r>
              <a:rPr lang="es-SV" sz="3200" b="1" dirty="0" smtClean="0"/>
              <a:t>:</a:t>
            </a:r>
          </a:p>
          <a:p>
            <a:pPr marL="68580" indent="0">
              <a:buNone/>
            </a:pPr>
            <a:endParaRPr lang="es-SV" b="1" dirty="0"/>
          </a:p>
          <a:p>
            <a:pPr marL="68580" indent="0">
              <a:buNone/>
            </a:pPr>
            <a:endParaRPr lang="es-SV" b="1" dirty="0"/>
          </a:p>
          <a:p>
            <a:pPr marL="68580" indent="0">
              <a:buNone/>
            </a:pPr>
            <a:r>
              <a:rPr lang="es-SV" sz="2900" b="1" dirty="0"/>
              <a:t>- Carátula…………………………………………………… </a:t>
            </a:r>
            <a:r>
              <a:rPr lang="es-SV" sz="2900" b="1" dirty="0" smtClean="0"/>
              <a:t>5 </a:t>
            </a:r>
            <a:r>
              <a:rPr lang="es-SV" sz="2900" b="1" dirty="0"/>
              <a:t>%</a:t>
            </a:r>
          </a:p>
          <a:p>
            <a:pPr marL="68580" indent="0">
              <a:buNone/>
            </a:pPr>
            <a:r>
              <a:rPr lang="es-SV" sz="2900" b="1" dirty="0"/>
              <a:t>- Índice……………………………………………………… </a:t>
            </a:r>
            <a:r>
              <a:rPr lang="es-SV" sz="2900" b="1" dirty="0" smtClean="0"/>
              <a:t> 5</a:t>
            </a:r>
            <a:r>
              <a:rPr lang="es-SV" sz="2900" b="1" dirty="0"/>
              <a:t>%</a:t>
            </a:r>
          </a:p>
          <a:p>
            <a:pPr marL="68580" indent="0">
              <a:buNone/>
            </a:pPr>
            <a:r>
              <a:rPr lang="es-SV" sz="2900" b="1" dirty="0"/>
              <a:t>- Objetivo Específico</a:t>
            </a:r>
            <a:r>
              <a:rPr lang="es-SV" sz="2900" b="1" dirty="0" smtClean="0"/>
              <a:t>………………………………………10</a:t>
            </a:r>
            <a:r>
              <a:rPr lang="es-SV" sz="2900" b="1" dirty="0"/>
              <a:t>%</a:t>
            </a:r>
          </a:p>
          <a:p>
            <a:pPr marL="68580" indent="0">
              <a:buNone/>
            </a:pPr>
            <a:r>
              <a:rPr lang="es-SV" sz="2900" b="1" dirty="0"/>
              <a:t>- Introducción……………………………………………….10%</a:t>
            </a:r>
          </a:p>
          <a:p>
            <a:pPr marL="68580" indent="0">
              <a:buNone/>
            </a:pPr>
            <a:r>
              <a:rPr lang="es-SV" sz="2900" b="1" dirty="0"/>
              <a:t>- Marco Teórico</a:t>
            </a:r>
            <a:r>
              <a:rPr lang="es-SV" sz="2900" b="1" dirty="0" smtClean="0"/>
              <a:t>……………………………………………..10</a:t>
            </a:r>
            <a:r>
              <a:rPr lang="es-SV" sz="2900" b="1" dirty="0"/>
              <a:t>%</a:t>
            </a:r>
          </a:p>
          <a:p>
            <a:pPr marL="68580" indent="0">
              <a:buNone/>
            </a:pPr>
            <a:r>
              <a:rPr lang="es-SV" sz="2900" b="1" dirty="0"/>
              <a:t>- Cuerpo del trabajo (3 páginas máximo</a:t>
            </a:r>
            <a:r>
              <a:rPr lang="es-SV" sz="2900" b="1" dirty="0" smtClean="0"/>
              <a:t>)…………....30</a:t>
            </a:r>
            <a:r>
              <a:rPr lang="es-SV" sz="2900" b="1" dirty="0"/>
              <a:t>%</a:t>
            </a:r>
          </a:p>
          <a:p>
            <a:pPr marL="68580" indent="0">
              <a:buNone/>
            </a:pPr>
            <a:r>
              <a:rPr lang="es-SV" sz="2900" b="1" dirty="0"/>
              <a:t>- Conclusiones (3 máximo</a:t>
            </a:r>
            <a:r>
              <a:rPr lang="es-SV" sz="2900" b="1" dirty="0" smtClean="0"/>
              <a:t>)………………………………..20</a:t>
            </a:r>
            <a:r>
              <a:rPr lang="es-SV" sz="2900" b="1" dirty="0"/>
              <a:t>%</a:t>
            </a:r>
          </a:p>
          <a:p>
            <a:pPr marL="68580" indent="0">
              <a:buNone/>
            </a:pPr>
            <a:r>
              <a:rPr lang="es-SV" sz="2900" b="1" dirty="0"/>
              <a:t>- Bibliografía (2 libros mínimo</a:t>
            </a:r>
            <a:r>
              <a:rPr lang="es-SV" sz="2900" b="1" dirty="0" smtClean="0"/>
              <a:t>)…………………………….10</a:t>
            </a:r>
            <a:r>
              <a:rPr lang="es-SV" sz="2900" b="1" dirty="0"/>
              <a:t>%</a:t>
            </a:r>
          </a:p>
          <a:p>
            <a:pPr marL="68580" indent="0">
              <a:buNone/>
            </a:pPr>
            <a:r>
              <a:rPr lang="es-SV" sz="2900" b="1" dirty="0"/>
              <a:t>                     </a:t>
            </a:r>
            <a:r>
              <a:rPr lang="es-SV" sz="2900" b="1" dirty="0"/>
              <a:t> </a:t>
            </a:r>
            <a:r>
              <a:rPr lang="es-SV" sz="2900" b="1" dirty="0" smtClean="0"/>
              <a:t>                                                                   _______</a:t>
            </a:r>
            <a:endParaRPr lang="es-SV" sz="2900" b="1" dirty="0"/>
          </a:p>
          <a:p>
            <a:pPr marL="68580" indent="0">
              <a:buNone/>
            </a:pPr>
            <a:r>
              <a:rPr lang="es-SV" sz="2900" b="1" dirty="0"/>
              <a:t>                                                                                         ∑ 100%</a:t>
            </a:r>
          </a:p>
          <a:p>
            <a:pPr marL="68580" indent="0">
              <a:buNone/>
            </a:pPr>
            <a:endParaRPr lang="es-SV" b="1" dirty="0"/>
          </a:p>
        </p:txBody>
      </p:sp>
    </p:spTree>
    <p:extLst>
      <p:ext uri="{BB962C8B-B14F-4D97-AF65-F5344CB8AC3E}">
        <p14:creationId xmlns:p14="http://schemas.microsoft.com/office/powerpoint/2010/main" val="131724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908720"/>
            <a:ext cx="7920880" cy="5472608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endParaRPr lang="es-SV" dirty="0" smtClean="0"/>
          </a:p>
          <a:p>
            <a:pPr marL="68580" indent="0">
              <a:buNone/>
            </a:pPr>
            <a:r>
              <a:rPr lang="es-SV" sz="4000" b="1" u="sng" dirty="0"/>
              <a:t>Aspectos a tomar en cuenta en el Cuerpo del Trabajo</a:t>
            </a:r>
            <a:r>
              <a:rPr lang="es-SV" sz="4000" b="1" u="sng" dirty="0" smtClean="0"/>
              <a:t>.-</a:t>
            </a:r>
          </a:p>
          <a:p>
            <a:pPr marL="68580" indent="0">
              <a:buNone/>
            </a:pPr>
            <a:endParaRPr lang="es-SV" sz="4000" dirty="0"/>
          </a:p>
          <a:p>
            <a:pPr marL="68580" indent="0">
              <a:buNone/>
            </a:pPr>
            <a:r>
              <a:rPr lang="es-SV" sz="4000" dirty="0"/>
              <a:t>1.- Datos Biográficos</a:t>
            </a:r>
          </a:p>
          <a:p>
            <a:pPr marL="68580" indent="0">
              <a:buNone/>
            </a:pPr>
            <a:r>
              <a:rPr lang="es-SV" sz="4000" dirty="0"/>
              <a:t>2.- Rasgos personales del científico en estudio</a:t>
            </a:r>
          </a:p>
          <a:p>
            <a:pPr marL="68580" indent="0">
              <a:buNone/>
            </a:pPr>
            <a:r>
              <a:rPr lang="es-SV" sz="4000" dirty="0"/>
              <a:t>3.- Aportes específicos del científico investigado.</a:t>
            </a:r>
          </a:p>
          <a:p>
            <a:pPr marL="68580" indent="0">
              <a:buNone/>
            </a:pPr>
            <a:endParaRPr lang="es-SV" sz="4000" dirty="0"/>
          </a:p>
        </p:txBody>
      </p:sp>
    </p:spTree>
    <p:extLst>
      <p:ext uri="{BB962C8B-B14F-4D97-AF65-F5344CB8AC3E}">
        <p14:creationId xmlns:p14="http://schemas.microsoft.com/office/powerpoint/2010/main" val="209971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052736"/>
            <a:ext cx="7272924" cy="5184576"/>
          </a:xfrm>
        </p:spPr>
        <p:txBody>
          <a:bodyPr/>
          <a:lstStyle/>
          <a:p>
            <a:pPr marL="68580" indent="0">
              <a:buNone/>
            </a:pPr>
            <a:r>
              <a:rPr lang="es-SV" b="1" dirty="0"/>
              <a:t>Fecha de</a:t>
            </a:r>
            <a:r>
              <a:rPr lang="es-SV" dirty="0"/>
              <a:t> </a:t>
            </a:r>
            <a:r>
              <a:rPr lang="es-SV" b="1" dirty="0"/>
              <a:t>asignación: martes 5 de mayo </a:t>
            </a:r>
            <a:r>
              <a:rPr lang="es-SV" dirty="0"/>
              <a:t>en el foro institucional</a:t>
            </a:r>
          </a:p>
          <a:p>
            <a:pPr marL="68580" indent="0">
              <a:buNone/>
            </a:pPr>
            <a:r>
              <a:rPr lang="es-SV" dirty="0"/>
              <a:t>Hora: 10:00 – 11:30 a.m.</a:t>
            </a:r>
          </a:p>
          <a:p>
            <a:pPr marL="68580" indent="0">
              <a:buNone/>
            </a:pPr>
            <a:endParaRPr lang="es-SV" dirty="0"/>
          </a:p>
          <a:p>
            <a:pPr marL="68580" indent="0">
              <a:buNone/>
            </a:pPr>
            <a:r>
              <a:rPr lang="es-SV" b="1" dirty="0"/>
              <a:t>Fecha de entrega de trabajo</a:t>
            </a:r>
            <a:r>
              <a:rPr lang="es-SV" b="1"/>
              <a:t>: </a:t>
            </a:r>
            <a:r>
              <a:rPr lang="es-SV" b="1" smtClean="0"/>
              <a:t>martes </a:t>
            </a:r>
            <a:r>
              <a:rPr lang="es-SV" b="1" dirty="0"/>
              <a:t>12 de mayo</a:t>
            </a:r>
            <a:endParaRPr lang="es-SV" dirty="0"/>
          </a:p>
          <a:p>
            <a:pPr marL="68580" indent="0">
              <a:buNone/>
            </a:pPr>
            <a:r>
              <a:rPr lang="es-SV" dirty="0"/>
              <a:t>Hora: 10:00 – 11:30 a.m</a:t>
            </a:r>
            <a:r>
              <a:rPr lang="es-SV" dirty="0" smtClean="0"/>
              <a:t>.</a:t>
            </a:r>
          </a:p>
          <a:p>
            <a:pPr marL="68580" indent="0">
              <a:buNone/>
            </a:pPr>
            <a:endParaRPr lang="es-SV" dirty="0"/>
          </a:p>
          <a:p>
            <a:pPr marL="68580" indent="0">
              <a:buNone/>
            </a:pPr>
            <a:r>
              <a:rPr lang="es-SV" b="1" dirty="0"/>
              <a:t>Correo de envío para trabajo: francisco.soto@santacecilia.edu.sv</a:t>
            </a:r>
            <a:endParaRPr lang="es-SV" dirty="0"/>
          </a:p>
          <a:p>
            <a:pPr marL="68580" indent="0">
              <a:buNone/>
            </a:pP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350522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192</TotalTime>
  <Words>363</Words>
  <Application>Microsoft Office PowerPoint</Application>
  <PresentationFormat>Presentación en pantalla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Austin</vt:lpstr>
      <vt:lpstr>ASIGNACIÓN DE TRABAJO</vt:lpstr>
      <vt:lpstr>Tema General: </vt:lpstr>
      <vt:lpstr>Descripción.-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ASIGNACIÓN DE TRABAJO</dc:title>
  <dc:creator>HP</dc:creator>
  <cp:lastModifiedBy>HP</cp:lastModifiedBy>
  <cp:revision>7</cp:revision>
  <dcterms:created xsi:type="dcterms:W3CDTF">2020-05-03T13:30:30Z</dcterms:created>
  <dcterms:modified xsi:type="dcterms:W3CDTF">2020-05-03T16:43:11Z</dcterms:modified>
</cp:coreProperties>
</file>