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E9B0670-655F-47BB-9491-F5880B4BC2E2}" type="datetimeFigureOut">
              <a:rPr lang="es-SV" smtClean="0"/>
              <a:t>19/5/2020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8822F00-A35E-4137-AC42-78019DF995FD}" type="slidenum">
              <a:rPr lang="es-SV" smtClean="0"/>
              <a:t>‹Nº›</a:t>
            </a:fld>
            <a:endParaRPr lang="es-SV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isco.soto@santacecilia.edu.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91264" cy="4571999"/>
          </a:xfrm>
        </p:spPr>
        <p:txBody>
          <a:bodyPr/>
          <a:lstStyle/>
          <a:p>
            <a:r>
              <a:rPr lang="es-SV" dirty="0" smtClean="0"/>
              <a:t>ASIGNACIÓN</a:t>
            </a:r>
            <a:br>
              <a:rPr lang="es-SV" dirty="0" smtClean="0"/>
            </a:br>
            <a:r>
              <a:rPr lang="es-SV" dirty="0" smtClean="0"/>
              <a:t>DE TRABAJO </a:t>
            </a:r>
            <a:endParaRPr lang="es-SV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364704"/>
          </a:xfrm>
        </p:spPr>
        <p:txBody>
          <a:bodyPr/>
          <a:lstStyle/>
          <a:p>
            <a:r>
              <a:rPr lang="es-SV" dirty="0" smtClean="0"/>
              <a:t>BIOLOGÍA I –Período II(2020)</a:t>
            </a:r>
          </a:p>
          <a:p>
            <a:r>
              <a:rPr lang="es-SV" dirty="0" smtClean="0"/>
              <a:t>Actividad 2 (35 %)</a:t>
            </a:r>
          </a:p>
          <a:p>
            <a:r>
              <a:rPr lang="es-SV" dirty="0" smtClean="0"/>
              <a:t>Ing. Francisco Arturo Soto Aguilar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997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363272" cy="5649491"/>
          </a:xfrm>
        </p:spPr>
        <p:txBody>
          <a:bodyPr/>
          <a:lstStyle/>
          <a:p>
            <a:endParaRPr lang="es-SV" dirty="0" smtClean="0"/>
          </a:p>
          <a:p>
            <a:r>
              <a:rPr lang="es-SV" sz="3200" dirty="0"/>
              <a:t>Objetivo General</a:t>
            </a:r>
            <a:r>
              <a:rPr lang="es-SV" sz="3200" dirty="0" smtClean="0"/>
              <a:t>:</a:t>
            </a:r>
          </a:p>
          <a:p>
            <a:endParaRPr lang="es-SV" sz="3200" dirty="0"/>
          </a:p>
          <a:p>
            <a:pPr algn="just"/>
            <a:r>
              <a:rPr lang="es-SV" sz="3200" dirty="0"/>
              <a:t>”Comprender los principios unificadores de la biología partiendo de su investigación, análisis e interpretación, de tal manera que se pueda obtener un concepto </a:t>
            </a:r>
            <a:r>
              <a:rPr lang="es-SV" sz="3200" dirty="0" smtClean="0"/>
              <a:t>cabal o correcto </a:t>
            </a:r>
            <a:r>
              <a:rPr lang="es-SV" sz="3200" dirty="0"/>
              <a:t>de esa ciencia”.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7963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76672"/>
            <a:ext cx="8496944" cy="61206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SV" sz="3200" dirty="0"/>
              <a:t>A partir de la lectura de una material proporcionado por el profesor sobre irritabilidad, los alumnos en equipos cooperativos responderán a las siguientes interrogantes:</a:t>
            </a:r>
          </a:p>
          <a:p>
            <a:r>
              <a:rPr lang="es-SV" sz="3200" dirty="0"/>
              <a:t>a) ¿Qué diferencia hay entre la respuesta de un ser vivo al medio ambiente y la respuesta de un material u objeto a una fuerza aplicada sobre él? </a:t>
            </a:r>
            <a:r>
              <a:rPr lang="es-SV" sz="3200" dirty="0" smtClean="0"/>
              <a:t>Dé dos ejemplos.</a:t>
            </a:r>
            <a:endParaRPr lang="es-SV" sz="3200" dirty="0"/>
          </a:p>
          <a:p>
            <a:r>
              <a:rPr lang="es-SV" sz="3200" dirty="0"/>
              <a:t>b) ¿Cuáles son los sistemas que coordinan las respuestas en animales complejos? </a:t>
            </a:r>
            <a:r>
              <a:rPr lang="es-SV" sz="3200" dirty="0" smtClean="0"/>
              <a:t>Explique</a:t>
            </a:r>
            <a:endParaRPr lang="es-SV" sz="3200" dirty="0"/>
          </a:p>
          <a:p>
            <a:r>
              <a:rPr lang="es-SV" sz="3200" dirty="0"/>
              <a:t>c) Explique la diferencia entre reflejos e instintos, dando </a:t>
            </a:r>
            <a:r>
              <a:rPr lang="es-SV" sz="3200" dirty="0" smtClean="0"/>
              <a:t>3 ejemplos </a:t>
            </a:r>
            <a:r>
              <a:rPr lang="es-SV" sz="3200" dirty="0"/>
              <a:t>de cada uno.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665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075240" cy="5649491"/>
          </a:xfrm>
        </p:spPr>
        <p:txBody>
          <a:bodyPr>
            <a:noAutofit/>
          </a:bodyPr>
          <a:lstStyle/>
          <a:p>
            <a:r>
              <a:rPr lang="es-SV" sz="2400" dirty="0"/>
              <a:t>Aspectos que debe contener el trabajo en equipo cooperativo</a:t>
            </a:r>
            <a:r>
              <a:rPr lang="es-SV" sz="2400" dirty="0" smtClean="0"/>
              <a:t>:</a:t>
            </a:r>
          </a:p>
          <a:p>
            <a:endParaRPr lang="es-SV" sz="2400" dirty="0"/>
          </a:p>
          <a:p>
            <a:r>
              <a:rPr lang="es-SV" sz="2400" dirty="0"/>
              <a:t>- Carátula</a:t>
            </a:r>
            <a:r>
              <a:rPr lang="es-SV" sz="2400" dirty="0" smtClean="0"/>
              <a:t>……………………………………………   </a:t>
            </a:r>
            <a:r>
              <a:rPr lang="es-SV" sz="2400" dirty="0"/>
              <a:t>5%</a:t>
            </a:r>
          </a:p>
          <a:p>
            <a:r>
              <a:rPr lang="es-SV" sz="2400" dirty="0"/>
              <a:t>- Objetivo Específico</a:t>
            </a:r>
            <a:r>
              <a:rPr lang="es-SV" sz="2400" dirty="0" smtClean="0"/>
              <a:t>……………………………..   </a:t>
            </a:r>
            <a:r>
              <a:rPr lang="es-SV" sz="2400" dirty="0"/>
              <a:t>10%</a:t>
            </a:r>
          </a:p>
          <a:p>
            <a:r>
              <a:rPr lang="es-SV" sz="2400" dirty="0"/>
              <a:t>- Preguntas desarrolladas ( 3 páginas </a:t>
            </a:r>
            <a:r>
              <a:rPr lang="es-SV" sz="2400" dirty="0" smtClean="0"/>
              <a:t>máximo).60</a:t>
            </a:r>
            <a:r>
              <a:rPr lang="es-SV" sz="2400" dirty="0"/>
              <a:t>%</a:t>
            </a:r>
          </a:p>
          <a:p>
            <a:r>
              <a:rPr lang="es-SV" sz="2400" dirty="0"/>
              <a:t>- Conclusiones (3 máximo</a:t>
            </a:r>
            <a:r>
              <a:rPr lang="es-SV" sz="2400" dirty="0" smtClean="0"/>
              <a:t>)………………………. </a:t>
            </a:r>
            <a:r>
              <a:rPr lang="es-SV" sz="2400" dirty="0"/>
              <a:t>20%</a:t>
            </a:r>
          </a:p>
          <a:p>
            <a:r>
              <a:rPr lang="es-SV" sz="2400" dirty="0"/>
              <a:t>- Bibliografía (2 libros mínimo</a:t>
            </a:r>
            <a:r>
              <a:rPr lang="es-SV" sz="2400" dirty="0" smtClean="0"/>
              <a:t>)…………………… 5</a:t>
            </a:r>
            <a:r>
              <a:rPr lang="es-SV" sz="2400" dirty="0"/>
              <a:t>%</a:t>
            </a:r>
          </a:p>
          <a:p>
            <a:r>
              <a:rPr lang="es-SV" sz="2400" dirty="0"/>
              <a:t>                     </a:t>
            </a:r>
            <a:r>
              <a:rPr lang="es-SV" sz="2400" dirty="0"/>
              <a:t> </a:t>
            </a:r>
            <a:r>
              <a:rPr lang="es-SV" sz="2400" dirty="0" smtClean="0"/>
              <a:t>                                                        _______</a:t>
            </a:r>
            <a:endParaRPr lang="es-SV" sz="2400" dirty="0"/>
          </a:p>
          <a:p>
            <a:r>
              <a:rPr lang="es-SV" sz="2400" dirty="0"/>
              <a:t>                                                                              </a:t>
            </a:r>
            <a:r>
              <a:rPr lang="es-SV" sz="2400" dirty="0" smtClean="0"/>
              <a:t>∑ </a:t>
            </a:r>
            <a:r>
              <a:rPr lang="es-SV" sz="2400" dirty="0"/>
              <a:t>100%</a:t>
            </a:r>
          </a:p>
          <a:p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27291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7931224" cy="5361459"/>
          </a:xfrm>
        </p:spPr>
        <p:txBody>
          <a:bodyPr>
            <a:normAutofit/>
          </a:bodyPr>
          <a:lstStyle/>
          <a:p>
            <a:r>
              <a:rPr lang="es-SV" sz="2400" dirty="0"/>
              <a:t>Fecha de asignación: marte 19 de mayo en el </a:t>
            </a:r>
            <a:r>
              <a:rPr lang="es-SV" sz="2400" dirty="0" smtClean="0"/>
              <a:t>Aula Virtual</a:t>
            </a:r>
            <a:endParaRPr lang="es-SV" sz="2400" dirty="0"/>
          </a:p>
          <a:p>
            <a:r>
              <a:rPr lang="es-SV" sz="2400" dirty="0"/>
              <a:t>Hora: 10:00 – 11:30 a.m.</a:t>
            </a:r>
          </a:p>
          <a:p>
            <a:r>
              <a:rPr lang="es-SV" sz="2400" dirty="0"/>
              <a:t> </a:t>
            </a:r>
          </a:p>
          <a:p>
            <a:r>
              <a:rPr lang="es-SV" sz="2400" dirty="0"/>
              <a:t>Fecha de entrega de trabajo: martes 26 de mayo</a:t>
            </a:r>
          </a:p>
          <a:p>
            <a:r>
              <a:rPr lang="es-SV" sz="2400" dirty="0"/>
              <a:t>Hora: 10:00 – 11:30 a.m</a:t>
            </a:r>
            <a:r>
              <a:rPr lang="es-SV" sz="2400" dirty="0" smtClean="0"/>
              <a:t>.</a:t>
            </a:r>
          </a:p>
          <a:p>
            <a:endParaRPr lang="es-SV" sz="2400" dirty="0"/>
          </a:p>
          <a:p>
            <a:r>
              <a:rPr lang="es-SV" sz="2400" dirty="0"/>
              <a:t>Correo de envío para trabajo: </a:t>
            </a:r>
            <a:r>
              <a:rPr lang="es-SV" sz="2400" dirty="0" smtClean="0">
                <a:hlinkClick r:id="rId2"/>
              </a:rPr>
              <a:t>francisco.soto@santacecilia.edu.sv</a:t>
            </a:r>
            <a:r>
              <a:rPr lang="es-SV" sz="2400" dirty="0" smtClean="0"/>
              <a:t>  ó (Aula Virtual)</a:t>
            </a:r>
            <a:endParaRPr lang="es-SV" sz="2400" dirty="0"/>
          </a:p>
          <a:p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17211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</TotalTime>
  <Words>221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Esencial</vt:lpstr>
      <vt:lpstr>ASIGNACIÓN DE TRABAJO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TRABAJO </dc:title>
  <dc:creator>HP</dc:creator>
  <cp:lastModifiedBy>HP</cp:lastModifiedBy>
  <cp:revision>4</cp:revision>
  <dcterms:created xsi:type="dcterms:W3CDTF">2020-05-19T12:25:17Z</dcterms:created>
  <dcterms:modified xsi:type="dcterms:W3CDTF">2020-05-19T12:40:58Z</dcterms:modified>
</cp:coreProperties>
</file>