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22C027-135A-40A5-A081-0127B6DBEEDC}" type="datetimeFigureOut">
              <a:rPr lang="es-SV" smtClean="0"/>
              <a:t>6/5/2020</a:t>
            </a:fld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A48F675-D1D8-4D55-B693-B025CEEDB5F3}" type="slidenum">
              <a:rPr lang="es-SV" smtClean="0"/>
              <a:t>‹Nº›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S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ASIGNACIÓN DE TRABAJO EN EQUIPO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/>
              <a:t>Química General I-2020</a:t>
            </a:r>
          </a:p>
          <a:p>
            <a:r>
              <a:rPr lang="es-SV" dirty="0"/>
              <a:t>Período II</a:t>
            </a:r>
          </a:p>
          <a:p>
            <a:r>
              <a:rPr lang="es-SV" dirty="0"/>
              <a:t>Ing. Francisco Arturo Soto Aguilar</a:t>
            </a:r>
          </a:p>
        </p:txBody>
      </p:sp>
    </p:spTree>
    <p:extLst>
      <p:ext uri="{BB962C8B-B14F-4D97-AF65-F5344CB8AC3E}">
        <p14:creationId xmlns:p14="http://schemas.microsoft.com/office/powerpoint/2010/main" val="4607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b="1" u="sng" dirty="0"/>
              <a:t>TEMA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s-SV" dirty="0"/>
          </a:p>
          <a:p>
            <a:pPr marL="45720" indent="0">
              <a:buNone/>
            </a:pPr>
            <a:r>
              <a:rPr lang="es-SV" sz="4800" b="1" dirty="0"/>
              <a:t>Elementos Radioactivos y sus aplicaciones</a:t>
            </a:r>
          </a:p>
          <a:p>
            <a:pPr marL="4572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4949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7992888" cy="5976663"/>
          </a:xfrm>
        </p:spPr>
        <p:txBody>
          <a:bodyPr/>
          <a:lstStyle/>
          <a:p>
            <a:pPr marL="45720" indent="0">
              <a:buNone/>
            </a:pPr>
            <a:endParaRPr lang="es-SV" dirty="0"/>
          </a:p>
          <a:p>
            <a:pPr marL="45720" indent="0">
              <a:buNone/>
            </a:pPr>
            <a:r>
              <a:rPr lang="es-SV" sz="4000" dirty="0"/>
              <a:t>Objetivo General: </a:t>
            </a:r>
          </a:p>
          <a:p>
            <a:pPr marL="45720" indent="0">
              <a:buNone/>
            </a:pPr>
            <a:endParaRPr lang="es-SV" sz="4000" dirty="0"/>
          </a:p>
          <a:p>
            <a:pPr marL="45720" indent="0">
              <a:buNone/>
            </a:pPr>
            <a:r>
              <a:rPr lang="es-SV" sz="4000" dirty="0"/>
              <a:t>«Establecer las diferencias que existen entre las partículas subatómicas».</a:t>
            </a:r>
          </a:p>
          <a:p>
            <a:pPr marL="4572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7828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064896" cy="619268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endParaRPr lang="es-SV" dirty="0"/>
          </a:p>
          <a:p>
            <a:pPr marL="45720" indent="0" algn="ctr">
              <a:buNone/>
            </a:pPr>
            <a:r>
              <a:rPr lang="es-SV" sz="3600" dirty="0"/>
              <a:t>DESCRIPCIÓN GENERAL</a:t>
            </a:r>
          </a:p>
          <a:p>
            <a:pPr marL="45720" indent="0">
              <a:buNone/>
            </a:pPr>
            <a:endParaRPr lang="es-SV" sz="3600" dirty="0"/>
          </a:p>
          <a:p>
            <a:pPr marL="45720" indent="0" algn="just">
              <a:buNone/>
            </a:pPr>
            <a:r>
              <a:rPr lang="es-SV" sz="3600" dirty="0"/>
              <a:t>Se desarrollarán investigaciones grupales (Equipos cooperativos) sobre elementos radioactivos, se ventilarán aspectos como: antecedentes históricos, características más importantes del elemento asignado, aplicaciones en la vida cotidiana, a su vez se investigará sobre las perspectivas futuras del elemento y las transformaciones nucleares frecuentes del elemento.</a:t>
            </a:r>
          </a:p>
          <a:p>
            <a:pPr marL="45720" indent="0">
              <a:buNone/>
            </a:pPr>
            <a:endParaRPr lang="es-SV" sz="3600" dirty="0"/>
          </a:p>
        </p:txBody>
      </p:sp>
    </p:spTree>
    <p:extLst>
      <p:ext uri="{BB962C8B-B14F-4D97-AF65-F5344CB8AC3E}">
        <p14:creationId xmlns:p14="http://schemas.microsoft.com/office/powerpoint/2010/main" val="143251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7992888" cy="6048671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s-SV" sz="3500" b="1" u="sng" dirty="0"/>
              <a:t>ELEMENTOS ASIGNADOS.-</a:t>
            </a:r>
          </a:p>
          <a:p>
            <a:pPr marL="45720" indent="0">
              <a:buNone/>
            </a:pPr>
            <a:endParaRPr lang="es-SV" b="1" dirty="0"/>
          </a:p>
          <a:p>
            <a:pPr marL="45720" indent="0">
              <a:buNone/>
            </a:pPr>
            <a:r>
              <a:rPr lang="es-SV" sz="3600" dirty="0"/>
              <a:t>1.- Uranio (U)</a:t>
            </a:r>
          </a:p>
          <a:p>
            <a:pPr marL="45720" indent="0">
              <a:buNone/>
            </a:pPr>
            <a:r>
              <a:rPr lang="es-SV" sz="3600" dirty="0"/>
              <a:t>2.- Radio (Ra)</a:t>
            </a:r>
          </a:p>
          <a:p>
            <a:pPr marL="45720" indent="0">
              <a:buNone/>
            </a:pPr>
            <a:r>
              <a:rPr lang="es-SV" sz="3600" dirty="0"/>
              <a:t>3.- Plutonio (Pu)</a:t>
            </a:r>
          </a:p>
          <a:p>
            <a:pPr marL="45720" indent="0">
              <a:buNone/>
            </a:pPr>
            <a:r>
              <a:rPr lang="es-SV" sz="3600" dirty="0"/>
              <a:t>4.- Torio (Th)</a:t>
            </a:r>
          </a:p>
          <a:p>
            <a:pPr marL="45720" indent="0">
              <a:buNone/>
            </a:pPr>
            <a:r>
              <a:rPr lang="es-SV" sz="3600" dirty="0"/>
              <a:t>5.- Francio (Fr)</a:t>
            </a:r>
          </a:p>
          <a:p>
            <a:pPr marL="45720" indent="0">
              <a:buNone/>
            </a:pPr>
            <a:r>
              <a:rPr lang="es-SV" sz="3600" dirty="0"/>
              <a:t>6.- </a:t>
            </a:r>
            <a:r>
              <a:rPr lang="es-SV" sz="3600" dirty="0" err="1"/>
              <a:t>Protoactinio</a:t>
            </a:r>
            <a:r>
              <a:rPr lang="es-SV" sz="3600" dirty="0"/>
              <a:t> (</a:t>
            </a:r>
            <a:r>
              <a:rPr lang="es-SV" sz="3600" dirty="0" err="1"/>
              <a:t>Pa</a:t>
            </a:r>
            <a:r>
              <a:rPr lang="es-SV" sz="3600" dirty="0"/>
              <a:t>)</a:t>
            </a:r>
          </a:p>
          <a:p>
            <a:pPr marL="45720" indent="0">
              <a:buNone/>
            </a:pPr>
            <a:r>
              <a:rPr lang="es-SV" sz="3600" dirty="0"/>
              <a:t>7.- Neptunio (Np) </a:t>
            </a:r>
          </a:p>
          <a:p>
            <a:pPr marL="45720" indent="0">
              <a:buNone/>
            </a:pPr>
            <a:r>
              <a:rPr lang="es-SV" sz="3600" dirty="0"/>
              <a:t>8.- Americio (Am)</a:t>
            </a:r>
          </a:p>
          <a:p>
            <a:pPr marL="45720" indent="0">
              <a:buNone/>
            </a:pPr>
            <a:r>
              <a:rPr lang="es-SV" sz="3600" dirty="0"/>
              <a:t>9.- Curio (Cm)</a:t>
            </a:r>
          </a:p>
          <a:p>
            <a:pPr marL="45720" indent="0">
              <a:buNone/>
            </a:pP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2861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7920880" cy="590465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s-SV" dirty="0"/>
          </a:p>
          <a:p>
            <a:pPr marL="45720" indent="0" algn="ctr">
              <a:buNone/>
            </a:pPr>
            <a:r>
              <a:rPr lang="es-SV" sz="3200" b="1" u="sng" dirty="0"/>
              <a:t>Aspectos a tomar en cuenta en el Cuerpo del Trabajo.-</a:t>
            </a:r>
          </a:p>
          <a:p>
            <a:pPr marL="45720" indent="0">
              <a:buNone/>
            </a:pPr>
            <a:endParaRPr lang="es-SV" sz="3200" dirty="0"/>
          </a:p>
          <a:p>
            <a:pPr marL="45720" indent="0">
              <a:buNone/>
            </a:pPr>
            <a:r>
              <a:rPr lang="es-SV" sz="3200" dirty="0"/>
              <a:t>1.- Aspectos históricos relacionados con el elemento.</a:t>
            </a:r>
          </a:p>
          <a:p>
            <a:pPr marL="45720" indent="0">
              <a:buNone/>
            </a:pPr>
            <a:r>
              <a:rPr lang="es-SV" sz="3200" dirty="0"/>
              <a:t>2.- Estado natural o artificial del elemento.</a:t>
            </a:r>
          </a:p>
          <a:p>
            <a:pPr marL="45720" indent="0">
              <a:buNone/>
            </a:pPr>
            <a:r>
              <a:rPr lang="es-SV" sz="3200" dirty="0"/>
              <a:t>3.- Reacciones de desintegración características.</a:t>
            </a:r>
          </a:p>
          <a:p>
            <a:pPr marL="45720" indent="0">
              <a:buNone/>
            </a:pPr>
            <a:r>
              <a:rPr lang="es-SV" sz="3200" dirty="0"/>
              <a:t>4.- Proceso de obtención del elemento.</a:t>
            </a:r>
          </a:p>
          <a:p>
            <a:pPr marL="45720" indent="0">
              <a:buNone/>
            </a:pPr>
            <a:r>
              <a:rPr lang="es-SV" sz="3200" dirty="0"/>
              <a:t>5.- Aplicaciones en la vida diaria del elemento.</a:t>
            </a:r>
          </a:p>
          <a:p>
            <a:pPr marL="45720" indent="0">
              <a:buNone/>
            </a:pPr>
            <a:r>
              <a:rPr lang="es-SV" sz="3200" dirty="0"/>
              <a:t>6.- Investigación sobre las perspectivas futuras del elemento.</a:t>
            </a:r>
          </a:p>
          <a:p>
            <a:pPr marL="4572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0377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92696"/>
            <a:ext cx="7992888" cy="59046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s-SV" sz="2400" dirty="0"/>
              <a:t>Aspectos que debe contener el trabajo en equipo cooperativo:</a:t>
            </a:r>
          </a:p>
          <a:p>
            <a:pPr marL="45720" indent="0">
              <a:buNone/>
            </a:pPr>
            <a:endParaRPr lang="es-SV" sz="2400" dirty="0"/>
          </a:p>
          <a:p>
            <a:pPr marL="45720" indent="0">
              <a:buNone/>
            </a:pPr>
            <a:r>
              <a:rPr lang="es-SV" sz="2400" dirty="0"/>
              <a:t>- Carátula………………………………………………………5%</a:t>
            </a:r>
          </a:p>
          <a:p>
            <a:pPr marL="45720" indent="0">
              <a:buNone/>
            </a:pPr>
            <a:r>
              <a:rPr lang="es-SV" sz="2400" dirty="0"/>
              <a:t>- Índice…………………………………………………………5%</a:t>
            </a:r>
          </a:p>
          <a:p>
            <a:pPr marL="45720" indent="0">
              <a:buNone/>
            </a:pPr>
            <a:r>
              <a:rPr lang="es-SV" sz="2400" dirty="0"/>
              <a:t>- Objetivo Específico…………………………………………10%</a:t>
            </a:r>
          </a:p>
          <a:p>
            <a:pPr marL="45720" indent="0">
              <a:buNone/>
            </a:pPr>
            <a:r>
              <a:rPr lang="es-SV" sz="2400" dirty="0"/>
              <a:t>- Introducción………………………………………………….10%</a:t>
            </a:r>
          </a:p>
          <a:p>
            <a:pPr marL="45720" indent="0">
              <a:buNone/>
            </a:pPr>
            <a:r>
              <a:rPr lang="es-SV" sz="2400" dirty="0"/>
              <a:t>- Marco Teórico………………………………………………..10%</a:t>
            </a:r>
          </a:p>
          <a:p>
            <a:pPr marL="45720" indent="0">
              <a:buNone/>
            </a:pPr>
            <a:r>
              <a:rPr lang="es-SV" sz="2400" dirty="0"/>
              <a:t>- Cuerpo del trabajo (6 páginas máximo)…………………..30%</a:t>
            </a:r>
          </a:p>
          <a:p>
            <a:pPr marL="45720" indent="0">
              <a:buNone/>
            </a:pPr>
            <a:r>
              <a:rPr lang="es-SV" sz="2400" dirty="0"/>
              <a:t>- Conclusiones (3 máximo)…………………………………..20%</a:t>
            </a:r>
          </a:p>
          <a:p>
            <a:pPr marL="45720" indent="0">
              <a:buNone/>
            </a:pPr>
            <a:r>
              <a:rPr lang="es-SV" sz="2400" dirty="0"/>
              <a:t>- Bibliografía (2 libros mínimo)……………………………....10%</a:t>
            </a:r>
          </a:p>
          <a:p>
            <a:pPr marL="45720" indent="0">
              <a:buNone/>
            </a:pPr>
            <a:r>
              <a:rPr lang="es-SV" sz="2400" dirty="0"/>
              <a:t>                   _____________________________________________</a:t>
            </a:r>
          </a:p>
          <a:p>
            <a:pPr marL="45720" indent="0">
              <a:buNone/>
            </a:pPr>
            <a:r>
              <a:rPr lang="es-SV" sz="2400" dirty="0"/>
              <a:t>                                                                                       ∑ 100%</a:t>
            </a:r>
          </a:p>
          <a:p>
            <a:pPr marL="4572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067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92696"/>
            <a:ext cx="7992888" cy="5832647"/>
          </a:xfrm>
        </p:spPr>
        <p:txBody>
          <a:bodyPr/>
          <a:lstStyle/>
          <a:p>
            <a:pPr marL="45720" indent="0">
              <a:buNone/>
            </a:pPr>
            <a:r>
              <a:rPr lang="es-SV" sz="3200" b="1" dirty="0"/>
              <a:t>Fecha de</a:t>
            </a:r>
            <a:r>
              <a:rPr lang="es-SV" sz="3200" dirty="0"/>
              <a:t> </a:t>
            </a:r>
            <a:r>
              <a:rPr lang="es-SV" sz="3200" b="1" dirty="0"/>
              <a:t>asignación: miércoles 6 de mayo en el foro institucional</a:t>
            </a:r>
            <a:endParaRPr lang="es-SV" sz="3200" dirty="0"/>
          </a:p>
          <a:p>
            <a:pPr marL="45720" indent="0">
              <a:buNone/>
            </a:pPr>
            <a:r>
              <a:rPr lang="es-SV" sz="3200" dirty="0"/>
              <a:t>Hora: 10:00 – 11:30 a.m.</a:t>
            </a:r>
          </a:p>
          <a:p>
            <a:pPr marL="45720" indent="0">
              <a:buNone/>
            </a:pPr>
            <a:endParaRPr lang="es-SV" sz="3200" dirty="0"/>
          </a:p>
          <a:p>
            <a:pPr marL="45720" indent="0">
              <a:buNone/>
            </a:pPr>
            <a:r>
              <a:rPr lang="es-SV" sz="3200" b="1" dirty="0"/>
              <a:t>Fecha de entrega de trabajo: miércoles 13 de mayo</a:t>
            </a:r>
            <a:endParaRPr lang="es-SV" sz="3200" dirty="0"/>
          </a:p>
          <a:p>
            <a:pPr marL="45720" indent="0">
              <a:buNone/>
            </a:pPr>
            <a:r>
              <a:rPr lang="es-SV" sz="3200" dirty="0"/>
              <a:t>Hora: 10:00 – 11:30 a.m.</a:t>
            </a:r>
          </a:p>
          <a:p>
            <a:pPr marL="45720" indent="0">
              <a:buNone/>
            </a:pPr>
            <a:endParaRPr lang="es-SV" sz="3200" dirty="0"/>
          </a:p>
          <a:p>
            <a:pPr marL="45720" indent="0">
              <a:buNone/>
            </a:pPr>
            <a:r>
              <a:rPr lang="es-SV" sz="3200" b="1" dirty="0"/>
              <a:t>Correo de envío para trabajo: francisco.soto@santacecilia.edu.sv</a:t>
            </a:r>
            <a:endParaRPr lang="es-SV" sz="3200" dirty="0"/>
          </a:p>
          <a:p>
            <a:pPr marL="4572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77664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150</TotalTime>
  <Words>338</Words>
  <Application>Microsoft Office PowerPoint</Application>
  <PresentationFormat>Presentación en pantalla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Wingdings</vt:lpstr>
      <vt:lpstr>Perspectiva</vt:lpstr>
      <vt:lpstr>ASIGNACIÓN DE TRABAJO EN EQUIPO</vt:lpstr>
      <vt:lpstr>TEMA GENERAL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TRABAJO EN EQUIPO</dc:title>
  <dc:creator>HP</dc:creator>
  <cp:lastModifiedBy>Chobe Cuellar</cp:lastModifiedBy>
  <cp:revision>9</cp:revision>
  <dcterms:created xsi:type="dcterms:W3CDTF">2020-05-05T11:49:16Z</dcterms:created>
  <dcterms:modified xsi:type="dcterms:W3CDTF">2020-05-06T17:28:14Z</dcterms:modified>
</cp:coreProperties>
</file>