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  <p:sldMasterId id="2147483676" r:id="rId4"/>
    <p:sldMasterId id="2147483698" r:id="rId5"/>
    <p:sldMasterId id="2147483717" r:id="rId6"/>
  </p:sldMasterIdLst>
  <p:notesMasterIdLst>
    <p:notesMasterId r:id="rId25"/>
  </p:notesMasterIdLst>
  <p:handoutMasterIdLst>
    <p:handoutMasterId r:id="rId26"/>
  </p:handoutMasterIdLst>
  <p:sldIdLst>
    <p:sldId id="468" r:id="rId7"/>
    <p:sldId id="569" r:id="rId8"/>
    <p:sldId id="580" r:id="rId9"/>
    <p:sldId id="582" r:id="rId10"/>
    <p:sldId id="583" r:id="rId11"/>
    <p:sldId id="584" r:id="rId12"/>
    <p:sldId id="585" r:id="rId13"/>
    <p:sldId id="586" r:id="rId14"/>
    <p:sldId id="544" r:id="rId15"/>
    <p:sldId id="579" r:id="rId16"/>
    <p:sldId id="588" r:id="rId17"/>
    <p:sldId id="591" r:id="rId18"/>
    <p:sldId id="589" r:id="rId19"/>
    <p:sldId id="592" r:id="rId20"/>
    <p:sldId id="590" r:id="rId21"/>
    <p:sldId id="594" r:id="rId22"/>
    <p:sldId id="595" r:id="rId23"/>
    <p:sldId id="562" r:id="rId24"/>
  </p:sldIdLst>
  <p:sldSz cx="9721850" cy="5400675"/>
  <p:notesSz cx="6858000" cy="9144000"/>
  <p:custDataLst>
    <p:tags r:id="rId27"/>
  </p:custDataLst>
  <p:defaultTextStyle>
    <a:defPPr>
      <a:defRPr lang="zh-CN"/>
    </a:defPPr>
    <a:lvl1pPr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82600" indent="-25400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66788" indent="-52388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450975" indent="-79375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935163" indent="-106363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3F"/>
    <a:srgbClr val="0070C0"/>
    <a:srgbClr val="5FE8D6"/>
    <a:srgbClr val="FF7979"/>
    <a:srgbClr val="A40000"/>
    <a:srgbClr val="FF8B8B"/>
    <a:srgbClr val="FF3F3F"/>
    <a:srgbClr val="FC426A"/>
    <a:srgbClr val="FF33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4660"/>
  </p:normalViewPr>
  <p:slideViewPr>
    <p:cSldViewPr>
      <p:cViewPr varScale="1">
        <p:scale>
          <a:sx n="91" d="100"/>
          <a:sy n="91" d="100"/>
        </p:scale>
        <p:origin x="498" y="72"/>
      </p:cViewPr>
      <p:guideLst>
        <p:guide orient="horz" pos="1701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CBFAF72-1563-47D6-B7E6-34529404EE30}" type="datetimeFigureOut">
              <a:rPr lang="zh-CN" altLang="en-US"/>
              <a:pPr>
                <a:defRPr/>
              </a:pPr>
              <a:t>2020/7/13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219187B-8851-4471-879F-35BFB0C031CE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85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01866E4-F001-4660-AF58-DE5DC3ECCFA6}" type="datetimeFigureOut">
              <a:rPr lang="zh-CN" altLang="en-US"/>
              <a:pPr>
                <a:defRPr/>
              </a:pPr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7079287-648C-4B3D-8FE1-F0E0722F132F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465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2600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6788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0975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35163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19502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034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873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71204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1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378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3282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43" y="360045"/>
            <a:ext cx="3135550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052" y="777598"/>
            <a:ext cx="4921687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643" y="1620203"/>
            <a:ext cx="3135550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0187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43" y="360045"/>
            <a:ext cx="3135550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3052" y="777598"/>
            <a:ext cx="4921687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643" y="1620203"/>
            <a:ext cx="3135550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208249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30098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7199" y="287537"/>
            <a:ext cx="2096274" cy="457682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378" y="287537"/>
            <a:ext cx="6167299" cy="457682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11786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925" y="3153988"/>
            <a:ext cx="4631407" cy="1150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80000"/>
              </a:lnSpc>
              <a:buNone/>
              <a:defRPr sz="378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768" y="4272112"/>
            <a:ext cx="4631407" cy="529259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7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855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832125" y="694514"/>
            <a:ext cx="4057601" cy="4007245"/>
          </a:xfrm>
          <a:prstGeom prst="ellipse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32125" y="2230686"/>
            <a:ext cx="4057601" cy="6048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31967" y="2851554"/>
            <a:ext cx="4057601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0776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944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89106" y="0"/>
            <a:ext cx="5932744" cy="5400675"/>
          </a:xfrm>
          <a:prstGeom prst="rect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5340" y="129652"/>
            <a:ext cx="5626510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5340" y="734519"/>
            <a:ext cx="5626510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80405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89225" y="0"/>
            <a:ext cx="5932625" cy="54006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5340" y="129652"/>
            <a:ext cx="5626510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5340" y="734519"/>
            <a:ext cx="5626510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014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075271"/>
      </p:ext>
    </p:extLst>
  </p:cSld>
  <p:clrMapOvr>
    <a:masterClrMapping/>
  </p:clrMapOvr>
  <p:transition spd="med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1970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21850" cy="5400675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54551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04355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rgbClr val="027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34195" y="1470818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16428" y="1470818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latin typeface="Arial" pitchFamily="34" charset="0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1962" y="3229674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98661" y="3229674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51961" y="1605601"/>
            <a:ext cx="2088767" cy="15448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004563" y="1604964"/>
            <a:ext cx="2088767" cy="154483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467803" y="3364457"/>
            <a:ext cx="2088767" cy="154483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116427" y="3364457"/>
            <a:ext cx="2088767" cy="15448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12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2872" y="190714"/>
            <a:ext cx="6238978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2872" y="795581"/>
            <a:ext cx="6238978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52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6349" y="231193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6349" y="1890232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3935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54147" y="1890232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54147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854359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7085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1367" y="0"/>
            <a:ext cx="2257936" cy="3380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463914" y="2019862"/>
            <a:ext cx="2257936" cy="3380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6325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43973" y="280869"/>
            <a:ext cx="5665329" cy="30243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929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3176638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72606" y="0"/>
            <a:ext cx="3176638" cy="1868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545212" y="0"/>
            <a:ext cx="3176638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272419" y="1944253"/>
            <a:ext cx="3176825" cy="3456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975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463914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219859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0080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3973" y="190714"/>
            <a:ext cx="9377877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46962" y="950248"/>
            <a:ext cx="6774888" cy="21924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946963" y="3208275"/>
            <a:ext cx="6774888" cy="21924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40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6116412"/>
      </p:ext>
    </p:extLst>
  </p:cSld>
  <p:clrMapOvr>
    <a:masterClrMapping/>
  </p:clrMapOvr>
  <p:transition spd="med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3601395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860925" y="1808001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9636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0714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95581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11" y="1393589"/>
            <a:ext cx="3368574" cy="402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50752" y="1536723"/>
            <a:ext cx="1942723" cy="2963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5533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927163"/>
            <a:ext cx="9721850" cy="24735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2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65" y="1150144"/>
            <a:ext cx="6391830" cy="321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617339" y="1566212"/>
            <a:ext cx="3013096" cy="2219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186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7980" y="97240"/>
            <a:ext cx="9228419" cy="5703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253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5401873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76379" y="1188169"/>
            <a:ext cx="3029934" cy="3831630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565547" y="1414875"/>
            <a:ext cx="115378" cy="3402497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759797" y="1296797"/>
            <a:ext cx="527448" cy="534076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481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4777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89106" y="0"/>
            <a:ext cx="5932744" cy="5400675"/>
          </a:xfrm>
          <a:prstGeom prst="rect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5340" y="129652"/>
            <a:ext cx="5626510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5340" y="734519"/>
            <a:ext cx="5626510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737034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89225" y="0"/>
            <a:ext cx="5932625" cy="54006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5340" y="129652"/>
            <a:ext cx="5626510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5340" y="734519"/>
            <a:ext cx="5626510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565284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181175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21850" cy="5400675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873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231" y="883861"/>
            <a:ext cx="7291388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231" y="2836604"/>
            <a:ext cx="7291388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96899"/>
      </p:ext>
    </p:extLst>
  </p:cSld>
  <p:clrMapOvr>
    <a:masterClrMapping/>
  </p:clrMapOvr>
  <p:transition spd="med">
    <p:pull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604408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rgbClr val="027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34195" y="1470818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16428" y="1470818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latin typeface="Arial" pitchFamily="34" charset="0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1962" y="3229674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98661" y="3229674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51961" y="1605601"/>
            <a:ext cx="2088767" cy="15448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004563" y="1604964"/>
            <a:ext cx="2088767" cy="154483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467803" y="3364457"/>
            <a:ext cx="2088767" cy="154483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116427" y="3364457"/>
            <a:ext cx="2088767" cy="15448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693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2872" y="190714"/>
            <a:ext cx="6238978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2872" y="795581"/>
            <a:ext cx="6238978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52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6349" y="231193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6349" y="1890232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3935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54147" y="1890232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54147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854359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7667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1367" y="0"/>
            <a:ext cx="2257936" cy="3380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463914" y="2019862"/>
            <a:ext cx="2257936" cy="3380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1173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43973" y="280869"/>
            <a:ext cx="5665329" cy="30243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2357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3176638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72606" y="0"/>
            <a:ext cx="3176638" cy="1868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545212" y="0"/>
            <a:ext cx="3176638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272419" y="1944253"/>
            <a:ext cx="3176825" cy="3456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9586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463914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219859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9805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3973" y="190714"/>
            <a:ext cx="9377877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46962" y="950248"/>
            <a:ext cx="6774888" cy="21924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946963" y="3208275"/>
            <a:ext cx="6774888" cy="21924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037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3601395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860925" y="1808001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9701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0714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95581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11" y="1393589"/>
            <a:ext cx="3368574" cy="402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50752" y="1536723"/>
            <a:ext cx="1942723" cy="2963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26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27884"/>
      </p:ext>
    </p:extLst>
  </p:cSld>
  <p:clrMapOvr>
    <a:masterClrMapping/>
  </p:clrMapOvr>
  <p:transition spd="med">
    <p:pull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927163"/>
            <a:ext cx="9721850" cy="24735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2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65" y="1150144"/>
            <a:ext cx="6391830" cy="321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617339" y="1566212"/>
            <a:ext cx="3013096" cy="2219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2775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7980" y="97240"/>
            <a:ext cx="9228419" cy="5703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253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073752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76379" y="1188169"/>
            <a:ext cx="3029934" cy="3831630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565547" y="1414875"/>
            <a:ext cx="115378" cy="3402497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759797" y="1296797"/>
            <a:ext cx="527448" cy="534076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073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3296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89106" y="0"/>
            <a:ext cx="5932744" cy="5400675"/>
          </a:xfrm>
          <a:prstGeom prst="rect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5340" y="129652"/>
            <a:ext cx="5626510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5340" y="734519"/>
            <a:ext cx="5626510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619550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89225" y="0"/>
            <a:ext cx="5932625" cy="54006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5340" y="129652"/>
            <a:ext cx="5626510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5340" y="734519"/>
            <a:ext cx="5626510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03025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714144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21850" cy="5400675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1386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30189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rgbClr val="027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34195" y="1470818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16428" y="1470818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latin typeface="Arial" pitchFamily="34" charset="0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1962" y="3229674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98661" y="3229674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51961" y="1605601"/>
            <a:ext cx="2088767" cy="15448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004563" y="1604964"/>
            <a:ext cx="2088767" cy="154483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467803" y="3364457"/>
            <a:ext cx="2088767" cy="154483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116427" y="3364457"/>
            <a:ext cx="2088767" cy="15448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0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314" y="1346420"/>
            <a:ext cx="8385096" cy="2246531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14" y="3614203"/>
            <a:ext cx="83850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14972"/>
      </p:ext>
    </p:extLst>
  </p:cSld>
  <p:clrMapOvr>
    <a:masterClrMapping/>
  </p:clrMapOvr>
  <p:transition spd="med">
    <p:pull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2872" y="190714"/>
            <a:ext cx="6238978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2872" y="795581"/>
            <a:ext cx="6238978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52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6349" y="231193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6349" y="1890232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3935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54147" y="1890232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54147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854359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9984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1367" y="0"/>
            <a:ext cx="2257936" cy="3380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463914" y="2019862"/>
            <a:ext cx="2257936" cy="3380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7052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43973" y="280869"/>
            <a:ext cx="5665329" cy="30243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032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3176638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72606" y="0"/>
            <a:ext cx="3176638" cy="1868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545212" y="0"/>
            <a:ext cx="3176638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272419" y="1944253"/>
            <a:ext cx="3176825" cy="3456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5770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463914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219859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0942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3973" y="190714"/>
            <a:ext cx="9377877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46962" y="950248"/>
            <a:ext cx="6774888" cy="21924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946963" y="3208275"/>
            <a:ext cx="6774888" cy="21924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109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3601395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860925" y="1808001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3795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0714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95581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11" y="1393589"/>
            <a:ext cx="3368574" cy="402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50752" y="1536723"/>
            <a:ext cx="1942723" cy="2963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6361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927163"/>
            <a:ext cx="9721850" cy="24735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2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65" y="1150144"/>
            <a:ext cx="6391830" cy="321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617339" y="1566212"/>
            <a:ext cx="3013096" cy="2219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5990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7980" y="97240"/>
            <a:ext cx="9228419" cy="5703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253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43858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377" y="1437680"/>
            <a:ext cx="4131786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1687" y="1437680"/>
            <a:ext cx="4131786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474394"/>
      </p:ext>
    </p:extLst>
  </p:cSld>
  <p:clrMapOvr>
    <a:masterClrMapping/>
  </p:clrMapOvr>
  <p:transition spd="med">
    <p:pull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76379" y="1188169"/>
            <a:ext cx="3029934" cy="3831630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565547" y="1414875"/>
            <a:ext cx="115378" cy="3402497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759797" y="1296797"/>
            <a:ext cx="527448" cy="534076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88031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344221" y="529820"/>
            <a:ext cx="796164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8411201" y="0"/>
            <a:ext cx="1310649" cy="529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9"/>
          </a:p>
        </p:txBody>
      </p:sp>
    </p:spTree>
    <p:extLst>
      <p:ext uri="{BB962C8B-B14F-4D97-AF65-F5344CB8AC3E}">
        <p14:creationId xmlns:p14="http://schemas.microsoft.com/office/powerpoint/2010/main" val="16060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43" y="287536"/>
            <a:ext cx="8385096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644" y="1323915"/>
            <a:ext cx="411279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644" y="1972747"/>
            <a:ext cx="411279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1687" y="1323915"/>
            <a:ext cx="4133053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1687" y="1972747"/>
            <a:ext cx="4133053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32803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5503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" y="-1"/>
            <a:ext cx="9720262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8" r:id="rId2"/>
    <p:sldLayoutId id="2147483659" r:id="rId3"/>
  </p:sldLayoutIdLst>
  <p:transition spd="med">
    <p:pull/>
  </p:transition>
  <p:txStyles>
    <p:titleStyle>
      <a:lvl1pPr algn="ctr" defTabSz="966788" rtl="0" fontAlgn="base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361950" indent="-36195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1625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6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22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463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1453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5353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9254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3154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900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801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5602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9502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3403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7303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1204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7" y="287536"/>
            <a:ext cx="83850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77" y="1437680"/>
            <a:ext cx="83850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377" y="5005626"/>
            <a:ext cx="218741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60120"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60120" fontAlgn="auto">
                <a:spcBef>
                  <a:spcPts val="0"/>
                </a:spcBef>
                <a:spcAft>
                  <a:spcPts val="0"/>
                </a:spcAft>
              </a:p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0363" y="5005626"/>
            <a:ext cx="328112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6012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6057" y="5005626"/>
            <a:ext cx="218741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60120"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60120"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891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>
    <p:pull/>
  </p:transition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2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ctr" defTabSz="960120" rtl="0" eaLnBrk="1" latinLnBrk="1" hangingPunct="1"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60120" rtl="0" eaLnBrk="1" latinLnBrk="1" hangingPunct="1">
        <a:spcBef>
          <a:spcPct val="20000"/>
        </a:spcBef>
        <a:buFont typeface="Arial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80098" indent="-300038" algn="l" defTabSz="960120" rtl="0" eaLnBrk="1" latinLnBrk="1" hangingPunct="1">
        <a:spcBef>
          <a:spcPct val="20000"/>
        </a:spcBef>
        <a:buFont typeface="Arial" pitchFamily="34" charset="0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7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txStyles>
    <p:titleStyle>
      <a:lvl1pPr algn="ctr" defTabSz="960120" rtl="0" eaLnBrk="1" latinLnBrk="1" hangingPunct="1"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60120" rtl="0" eaLnBrk="1" latinLnBrk="1" hangingPunct="1">
        <a:spcBef>
          <a:spcPct val="20000"/>
        </a:spcBef>
        <a:buFont typeface="Arial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80098" indent="-300038" algn="l" defTabSz="960120" rtl="0" eaLnBrk="1" latinLnBrk="1" hangingPunct="1">
        <a:spcBef>
          <a:spcPct val="20000"/>
        </a:spcBef>
        <a:buFont typeface="Arial" pitchFamily="34" charset="0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89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ctr" defTabSz="960120" rtl="0" eaLnBrk="1" latinLnBrk="1" hangingPunct="1"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60120" rtl="0" eaLnBrk="1" latinLnBrk="1" hangingPunct="1">
        <a:spcBef>
          <a:spcPct val="20000"/>
        </a:spcBef>
        <a:buFont typeface="Arial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80098" indent="-300038" algn="l" defTabSz="960120" rtl="0" eaLnBrk="1" latinLnBrk="1" hangingPunct="1">
        <a:spcBef>
          <a:spcPct val="20000"/>
        </a:spcBef>
        <a:buFont typeface="Arial" pitchFamily="34" charset="0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02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</p:sldLayoutIdLst>
  <p:txStyles>
    <p:titleStyle>
      <a:lvl1pPr algn="ctr" defTabSz="960120" rtl="0" eaLnBrk="1" latinLnBrk="1" hangingPunct="1"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60120" rtl="0" eaLnBrk="1" latinLnBrk="1" hangingPunct="1">
        <a:spcBef>
          <a:spcPct val="20000"/>
        </a:spcBef>
        <a:buFont typeface="Arial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80098" indent="-300038" algn="l" defTabSz="960120" rtl="0" eaLnBrk="1" latinLnBrk="1" hangingPunct="1">
        <a:spcBef>
          <a:spcPct val="20000"/>
        </a:spcBef>
        <a:buFont typeface="Arial" pitchFamily="34" charset="0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26"/>
          <p:cNvSpPr>
            <a:spLocks noChangeArrowheads="1"/>
          </p:cNvSpPr>
          <p:nvPr/>
        </p:nvSpPr>
        <p:spPr bwMode="auto">
          <a:xfrm>
            <a:off x="0" y="-7501"/>
            <a:ext cx="9721850" cy="5408176"/>
          </a:xfrm>
          <a:prstGeom prst="rect">
            <a:avLst/>
          </a:prstGeom>
          <a:solidFill>
            <a:srgbClr val="027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zh-CN" dirty="0">
              <a:sym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61" y="158898"/>
            <a:ext cx="7076871" cy="3888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579869" y="684113"/>
            <a:ext cx="448210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s-PE" altLang="zh-CN" sz="6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  <a:sym typeface="方正粗谭黑简体" pitchFamily="2" charset="-122"/>
              </a:rPr>
              <a:t>Química I</a:t>
            </a:r>
            <a:endParaRPr lang="zh-CN" altLang="en-US" sz="6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  <a:sym typeface="方正粗谭黑简体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79869" y="2340297"/>
            <a:ext cx="4728867" cy="716795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SV" sz="2400" dirty="0">
                <a:solidFill>
                  <a:schemeClr val="bg1"/>
                </a:solidFill>
              </a:rPr>
              <a:t>Desarrollo de los Modelos atómicos a través de la historia.</a:t>
            </a:r>
            <a:endParaRPr lang="zh-CN" altLang="en-US" sz="2126" kern="0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997" y="278842"/>
            <a:ext cx="3024336" cy="47902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498" y="3273994"/>
            <a:ext cx="4045602" cy="22398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Group 550"/>
          <p:cNvGrpSpPr>
            <a:grpSpLocks/>
          </p:cNvGrpSpPr>
          <p:nvPr/>
        </p:nvGrpSpPr>
        <p:grpSpPr bwMode="auto">
          <a:xfrm>
            <a:off x="7451988" y="78363"/>
            <a:ext cx="1687981" cy="1632974"/>
            <a:chOff x="295" y="3475"/>
            <a:chExt cx="1407" cy="1407"/>
          </a:xfrm>
        </p:grpSpPr>
        <p:sp>
          <p:nvSpPr>
            <p:cNvPr id="41" name="Oval 551"/>
            <p:cNvSpPr>
              <a:spLocks noChangeArrowheads="1"/>
            </p:cNvSpPr>
            <p:nvPr/>
          </p:nvSpPr>
          <p:spPr bwMode="auto">
            <a:xfrm>
              <a:off x="295" y="3475"/>
              <a:ext cx="1407" cy="1407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D1D1D1">
                    <a:alpha val="1200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6000" b="0">
                <a:ea typeface="华文彩云" pitchFamily="2" charset="-122"/>
              </a:endParaRPr>
            </a:p>
          </p:txBody>
        </p:sp>
        <p:grpSp>
          <p:nvGrpSpPr>
            <p:cNvPr id="42" name="Group 552"/>
            <p:cNvGrpSpPr>
              <a:grpSpLocks/>
            </p:cNvGrpSpPr>
            <p:nvPr/>
          </p:nvGrpSpPr>
          <p:grpSpPr bwMode="auto">
            <a:xfrm>
              <a:off x="476" y="3657"/>
              <a:ext cx="1050" cy="1050"/>
              <a:chOff x="-6056" y="-2208"/>
              <a:chExt cx="2208" cy="2208"/>
            </a:xfrm>
          </p:grpSpPr>
          <p:sp>
            <p:nvSpPr>
              <p:cNvPr id="43" name="Oval 553"/>
              <p:cNvSpPr>
                <a:spLocks noChangeArrowheads="1"/>
              </p:cNvSpPr>
              <p:nvPr/>
            </p:nvSpPr>
            <p:spPr bwMode="auto">
              <a:xfrm>
                <a:off x="-6056" y="-2132"/>
                <a:ext cx="2132" cy="213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 sz="6000" b="0">
                  <a:ea typeface="华文彩云" pitchFamily="2" charset="-122"/>
                </a:endParaRPr>
              </a:p>
            </p:txBody>
          </p:sp>
          <p:grpSp>
            <p:nvGrpSpPr>
              <p:cNvPr id="44" name="Group 554"/>
              <p:cNvGrpSpPr>
                <a:grpSpLocks/>
              </p:cNvGrpSpPr>
              <p:nvPr/>
            </p:nvGrpSpPr>
            <p:grpSpPr bwMode="auto">
              <a:xfrm>
                <a:off x="-6056" y="-2208"/>
                <a:ext cx="2208" cy="2208"/>
                <a:chOff x="-4060" y="-879"/>
                <a:chExt cx="2208" cy="2208"/>
              </a:xfrm>
            </p:grpSpPr>
            <p:grpSp>
              <p:nvGrpSpPr>
                <p:cNvPr id="45" name="Group 555"/>
                <p:cNvGrpSpPr>
                  <a:grpSpLocks/>
                </p:cNvGrpSpPr>
                <p:nvPr/>
              </p:nvGrpSpPr>
              <p:grpSpPr bwMode="auto">
                <a:xfrm>
                  <a:off x="-4060" y="-879"/>
                  <a:ext cx="2208" cy="2208"/>
                  <a:chOff x="-3924" y="-788"/>
                  <a:chExt cx="2208" cy="2208"/>
                </a:xfrm>
              </p:grpSpPr>
              <p:grpSp>
                <p:nvGrpSpPr>
                  <p:cNvPr id="62" name="Group 55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-3924" y="-788"/>
                    <a:ext cx="2208" cy="2202"/>
                    <a:chOff x="168" y="696"/>
                    <a:chExt cx="1429" cy="1429"/>
                  </a:xfrm>
                </p:grpSpPr>
                <p:grpSp>
                  <p:nvGrpSpPr>
                    <p:cNvPr id="70" name="Group 557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54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74" name="AutoShape 558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75" name="AutoShape 559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71" name="Group 560"/>
                    <p:cNvGrpSpPr>
                      <a:grpSpLocks noChangeAspect="1"/>
                    </p:cNvGrpSpPr>
                    <p:nvPr/>
                  </p:nvGrpSpPr>
                  <p:grpSpPr bwMode="auto">
                    <a:xfrm rot="5400000">
                      <a:off x="855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72" name="AutoShape 561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73" name="AutoShape 562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63" name="Group 563"/>
                  <p:cNvGrpSpPr>
                    <a:grpSpLocks noChangeAspect="1"/>
                  </p:cNvGrpSpPr>
                  <p:nvPr/>
                </p:nvGrpSpPr>
                <p:grpSpPr bwMode="auto">
                  <a:xfrm rot="2700000">
                    <a:off x="-3927" y="-785"/>
                    <a:ext cx="2208" cy="2202"/>
                    <a:chOff x="168" y="696"/>
                    <a:chExt cx="1429" cy="1429"/>
                  </a:xfrm>
                </p:grpSpPr>
                <p:grpSp>
                  <p:nvGrpSpPr>
                    <p:cNvPr id="64" name="Group 564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54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68" name="AutoShape 565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69" name="AutoShape 566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65" name="Group 567"/>
                    <p:cNvGrpSpPr>
                      <a:grpSpLocks noChangeAspect="1"/>
                    </p:cNvGrpSpPr>
                    <p:nvPr/>
                  </p:nvGrpSpPr>
                  <p:grpSpPr bwMode="auto">
                    <a:xfrm rot="5400000">
                      <a:off x="855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66" name="AutoShape 568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67" name="AutoShape 569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6" name="Group 570"/>
                <p:cNvGrpSpPr>
                  <a:grpSpLocks/>
                </p:cNvGrpSpPr>
                <p:nvPr/>
              </p:nvGrpSpPr>
              <p:grpSpPr bwMode="auto">
                <a:xfrm rot="1320000">
                  <a:off x="-3742" y="-520"/>
                  <a:ext cx="1546" cy="1546"/>
                  <a:chOff x="-3924" y="-788"/>
                  <a:chExt cx="2208" cy="2208"/>
                </a:xfrm>
              </p:grpSpPr>
              <p:grpSp>
                <p:nvGrpSpPr>
                  <p:cNvPr id="47" name="Group 57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-3924" y="-788"/>
                    <a:ext cx="2208" cy="2202"/>
                    <a:chOff x="168" y="696"/>
                    <a:chExt cx="1429" cy="1429"/>
                  </a:xfrm>
                </p:grpSpPr>
                <p:grpSp>
                  <p:nvGrpSpPr>
                    <p:cNvPr id="56" name="Group 572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54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60" name="AutoShape 573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61" name="AutoShape 574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57" name="Group 575"/>
                    <p:cNvGrpSpPr>
                      <a:grpSpLocks noChangeAspect="1"/>
                    </p:cNvGrpSpPr>
                    <p:nvPr/>
                  </p:nvGrpSpPr>
                  <p:grpSpPr bwMode="auto">
                    <a:xfrm rot="5400000">
                      <a:off x="855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58" name="AutoShape 576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59" name="AutoShape 577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48" name="Group 578"/>
                  <p:cNvGrpSpPr>
                    <a:grpSpLocks noChangeAspect="1"/>
                  </p:cNvGrpSpPr>
                  <p:nvPr/>
                </p:nvGrpSpPr>
                <p:grpSpPr bwMode="auto">
                  <a:xfrm rot="2700000">
                    <a:off x="-3927" y="-785"/>
                    <a:ext cx="2208" cy="2202"/>
                    <a:chOff x="168" y="696"/>
                    <a:chExt cx="1429" cy="1429"/>
                  </a:xfrm>
                </p:grpSpPr>
                <p:grpSp>
                  <p:nvGrpSpPr>
                    <p:cNvPr id="49" name="Group 579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54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54" name="AutoShape 580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55" name="AutoShape 581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50" name="Group 582"/>
                    <p:cNvGrpSpPr>
                      <a:grpSpLocks noChangeAspect="1"/>
                    </p:cNvGrpSpPr>
                    <p:nvPr/>
                  </p:nvGrpSpPr>
                  <p:grpSpPr bwMode="auto">
                    <a:xfrm rot="5400000">
                      <a:off x="855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51" name="AutoShape 583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53" name="AutoShape 584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1446282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7" dur="3000" fill="hold"/>
                                        <p:tgtEl>
                                          <p:spTgt spid="4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4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5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03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6429" y="828129"/>
            <a:ext cx="3429963" cy="4140498"/>
          </a:xfrm>
          <a:prstGeom prst="rect">
            <a:avLst/>
          </a:prstGeom>
          <a:solidFill>
            <a:srgbClr val="0276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s-PE" sz="2126" kern="0" dirty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4428877" y="684113"/>
            <a:ext cx="474186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b="1" dirty="0">
                <a:solidFill>
                  <a:srgbClr val="C00000"/>
                </a:solidFill>
                <a:latin typeface="Maiandra GD" pitchFamily="34" charset="0"/>
              </a:rPr>
              <a:t>1.- </a:t>
            </a:r>
            <a:r>
              <a:rPr lang="es-ES" sz="1600" b="1" u="sng" dirty="0">
                <a:solidFill>
                  <a:srgbClr val="C00000"/>
                </a:solidFill>
                <a:latin typeface="Maiandra GD" pitchFamily="34" charset="0"/>
              </a:rPr>
              <a:t>Modelo de John </a:t>
            </a:r>
            <a:r>
              <a:rPr lang="es-ES" sz="1600" b="1" u="sng" dirty="0" err="1">
                <a:solidFill>
                  <a:srgbClr val="C00000"/>
                </a:solidFill>
                <a:latin typeface="Maiandra GD" pitchFamily="34" charset="0"/>
              </a:rPr>
              <a:t>Daltón</a:t>
            </a:r>
            <a:r>
              <a:rPr lang="es-ES" sz="1600" b="1" u="sng" dirty="0">
                <a:solidFill>
                  <a:srgbClr val="C00000"/>
                </a:solidFill>
                <a:latin typeface="Maiandra GD" pitchFamily="34" charset="0"/>
              </a:rPr>
              <a:t> (1766-1844</a:t>
            </a:r>
            <a:r>
              <a:rPr lang="es-ES" sz="1100" b="1" u="sng" dirty="0">
                <a:solidFill>
                  <a:srgbClr val="C00000"/>
                </a:solidFill>
                <a:latin typeface="Maiandra GD" pitchFamily="34" charset="0"/>
              </a:rPr>
              <a:t>)</a:t>
            </a:r>
            <a:endParaRPr lang="es-SV" sz="11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just">
              <a:buNone/>
            </a:pPr>
            <a:endParaRPr lang="es-ES" sz="16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600" dirty="0">
                <a:latin typeface="Maiandra GD" pitchFamily="34" charset="0"/>
              </a:rPr>
              <a:t>En 1808 este maestro de escuela revivió la teoría filosófica atomista de los griegos formulando su modelo:</a:t>
            </a:r>
          </a:p>
          <a:p>
            <a:pPr algn="just">
              <a:buNone/>
            </a:pPr>
            <a:endParaRPr lang="es-SV" sz="1600" dirty="0">
              <a:latin typeface="Maiandra GD" pitchFamily="34" charset="0"/>
            </a:endParaRPr>
          </a:p>
          <a:p>
            <a:pPr lvl="0" algn="just"/>
            <a:r>
              <a:rPr lang="es-ES" sz="1600" dirty="0">
                <a:latin typeface="Maiandra GD" pitchFamily="34" charset="0"/>
              </a:rPr>
              <a:t>- La materia está constituida por átomos.</a:t>
            </a:r>
            <a:endParaRPr lang="es-SV" sz="1600" dirty="0">
              <a:latin typeface="Maiandra GD" pitchFamily="34" charset="0"/>
            </a:endParaRPr>
          </a:p>
          <a:p>
            <a:pPr lvl="0" algn="just"/>
            <a:r>
              <a:rPr lang="es-ES" sz="1600" dirty="0">
                <a:latin typeface="Maiandra GD" pitchFamily="34" charset="0"/>
              </a:rPr>
              <a:t>- Los átomos son indivisibles y eternos.</a:t>
            </a:r>
            <a:endParaRPr lang="es-SV" sz="1600" dirty="0">
              <a:latin typeface="Maiandra GD" pitchFamily="34" charset="0"/>
            </a:endParaRPr>
          </a:p>
          <a:p>
            <a:pPr lvl="0" algn="just"/>
            <a:r>
              <a:rPr lang="es-ES" sz="1600" dirty="0">
                <a:latin typeface="Maiandra GD" pitchFamily="34" charset="0"/>
              </a:rPr>
              <a:t>- Los átomos que forman un mismo elemento son iguales, particularmente en peso.</a:t>
            </a:r>
            <a:endParaRPr lang="es-SV" sz="1600" dirty="0">
              <a:latin typeface="Maiandra GD" pitchFamily="34" charset="0"/>
            </a:endParaRPr>
          </a:p>
          <a:p>
            <a:pPr lvl="0" algn="just"/>
            <a:r>
              <a:rPr lang="es-ES" sz="1600" dirty="0">
                <a:latin typeface="Maiandra GD" pitchFamily="34" charset="0"/>
              </a:rPr>
              <a:t>- Los átomos de diferentes cuerpos difieren entre sí por su forma, tamaño y disposición o acomodo en el espacio, generando en cada cuerpo diferentes propiedades.</a:t>
            </a:r>
            <a:endParaRPr lang="es-SV" sz="1600" dirty="0">
              <a:latin typeface="Maiandra GD" pitchFamily="34" charset="0"/>
            </a:endParaRPr>
          </a:p>
          <a:p>
            <a:pPr lvl="0" algn="just"/>
            <a:r>
              <a:rPr lang="es-ES" sz="1600" dirty="0">
                <a:latin typeface="Maiandra GD" pitchFamily="34" charset="0"/>
              </a:rPr>
              <a:t>- Los átomos simples son las unidades fundamentales que por combinación constituyen los átomos compuestos (moléculas).</a:t>
            </a:r>
            <a:endParaRPr lang="es-SV" sz="1600" dirty="0">
              <a:latin typeface="Maiandra GD" pitchFamily="34" charset="0"/>
            </a:endParaRPr>
          </a:p>
          <a:p>
            <a:pPr lvl="0" algn="just"/>
            <a:r>
              <a:rPr lang="es-ES" sz="1600" dirty="0">
                <a:latin typeface="Maiandra GD" pitchFamily="34" charset="0"/>
              </a:rPr>
              <a:t>- La combinación o unión química ocurre según proporciones numéricas simples.</a:t>
            </a:r>
            <a:endParaRPr lang="es-SV" sz="1600" dirty="0">
              <a:latin typeface="Maiandra GD" pitchFamily="34" charset="0"/>
            </a:endParaRPr>
          </a:p>
        </p:txBody>
      </p:sp>
      <p:pic>
        <p:nvPicPr>
          <p:cNvPr id="62" name="61 Imagen" descr="Biografía de John Dalto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71" y="1805859"/>
            <a:ext cx="3355714" cy="1902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03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6429" y="828129"/>
            <a:ext cx="3429963" cy="4140498"/>
          </a:xfrm>
          <a:prstGeom prst="rect">
            <a:avLst/>
          </a:prstGeom>
          <a:solidFill>
            <a:srgbClr val="0276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s-PE" sz="2126" kern="0" dirty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4428876" y="774719"/>
            <a:ext cx="47418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s-ES" sz="1800" b="1" dirty="0">
                <a:solidFill>
                  <a:srgbClr val="C00000"/>
                </a:solidFill>
                <a:latin typeface="Maiandra GD" pitchFamily="34" charset="0"/>
              </a:rPr>
              <a:t>2.- </a:t>
            </a:r>
            <a:r>
              <a:rPr lang="es-ES" sz="1800" b="1" u="sng" dirty="0">
                <a:solidFill>
                  <a:srgbClr val="C00000"/>
                </a:solidFill>
                <a:latin typeface="Maiandra GD" pitchFamily="34" charset="0"/>
              </a:rPr>
              <a:t>Modelo de Joseph John Thomson </a:t>
            </a:r>
          </a:p>
          <a:p>
            <a:pPr algn="ctr">
              <a:buNone/>
            </a:pPr>
            <a:r>
              <a:rPr lang="es-ES" sz="1800" b="1" u="sng" dirty="0">
                <a:solidFill>
                  <a:srgbClr val="C00000"/>
                </a:solidFill>
                <a:latin typeface="Maiandra GD" pitchFamily="34" charset="0"/>
              </a:rPr>
              <a:t>(1856-1940)</a:t>
            </a:r>
          </a:p>
          <a:p>
            <a:pPr>
              <a:buNone/>
            </a:pPr>
            <a:endParaRPr lang="es-SV" sz="1800" dirty="0">
              <a:latin typeface="Maiandra GD" pitchFamily="34" charset="0"/>
            </a:endParaRPr>
          </a:p>
          <a:p>
            <a:pPr marL="109728" indent="0">
              <a:buNone/>
            </a:pPr>
            <a:r>
              <a:rPr lang="es-ES" sz="1800" dirty="0">
                <a:latin typeface="Maiandra GD" pitchFamily="34" charset="0"/>
              </a:rPr>
              <a:t>- Fue quién descubrió el electrón.</a:t>
            </a:r>
            <a:endParaRPr lang="es-SV" sz="1800" dirty="0">
              <a:latin typeface="Maiandra GD" pitchFamily="34" charset="0"/>
            </a:endParaRPr>
          </a:p>
          <a:p>
            <a:pPr marL="109728" indent="0">
              <a:buNone/>
            </a:pPr>
            <a:r>
              <a:rPr lang="es-ES" sz="1800" dirty="0">
                <a:latin typeface="Maiandra GD" pitchFamily="34" charset="0"/>
              </a:rPr>
              <a:t>- El átomo es una masa fluida cargada positivamente.</a:t>
            </a:r>
            <a:endParaRPr lang="es-SV" sz="1800" dirty="0">
              <a:latin typeface="Maiandra GD" pitchFamily="34" charset="0"/>
            </a:endParaRPr>
          </a:p>
          <a:p>
            <a:pPr marL="109728" indent="0">
              <a:buNone/>
            </a:pPr>
            <a:r>
              <a:rPr lang="es-ES" sz="1800" dirty="0">
                <a:latin typeface="Maiandra GD" pitchFamily="34" charset="0"/>
              </a:rPr>
              <a:t>- En el seno del átomo se hallan distribuidos los electrones en tal posición que el campo eléctrico resultante exterior al átomo, es nulo.</a:t>
            </a:r>
            <a:endParaRPr lang="es-SV" sz="1800" dirty="0">
              <a:latin typeface="Maiandra GD" pitchFamily="34" charset="0"/>
            </a:endParaRPr>
          </a:p>
          <a:p>
            <a:pPr marL="109728" indent="0">
              <a:buNone/>
            </a:pPr>
            <a:r>
              <a:rPr lang="es-ES" sz="1800" dirty="0">
                <a:latin typeface="Maiandra GD" pitchFamily="34" charset="0"/>
              </a:rPr>
              <a:t>- Que los electrones se encuentran incrustados como las pasas de un pastel.</a:t>
            </a:r>
            <a:endParaRPr lang="es-SV" sz="1800" dirty="0">
              <a:latin typeface="Maiandra GD" pitchFamily="34" charset="0"/>
            </a:endParaRPr>
          </a:p>
          <a:p>
            <a:pPr marL="109728" indent="0">
              <a:buNone/>
            </a:pPr>
            <a:r>
              <a:rPr lang="es-ES" sz="1800" dirty="0">
                <a:latin typeface="Maiandra GD" pitchFamily="34" charset="0"/>
              </a:rPr>
              <a:t>- Las dimensiones de los electrones son insignificantes en comparación al átomo.</a:t>
            </a:r>
          </a:p>
          <a:p>
            <a:pPr algn="just">
              <a:buNone/>
            </a:pPr>
            <a:endParaRPr lang="es-SV" sz="1800" dirty="0">
              <a:latin typeface="Maiandra GD" pitchFamily="34" charset="0"/>
            </a:endParaRPr>
          </a:p>
        </p:txBody>
      </p:sp>
      <p:pic>
        <p:nvPicPr>
          <p:cNvPr id="6" name="5 Imagen" descr="J. J. Thomson - Biography, Facts and Pictur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35" y="2123648"/>
            <a:ext cx="3394821" cy="18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648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6429" y="828129"/>
            <a:ext cx="3429963" cy="4140498"/>
          </a:xfrm>
          <a:prstGeom prst="rect">
            <a:avLst/>
          </a:prstGeom>
          <a:solidFill>
            <a:srgbClr val="0276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s-PE" sz="2126" kern="0" dirty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4428876" y="774719"/>
            <a:ext cx="47418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s-ES" sz="1800" b="1" dirty="0">
                <a:solidFill>
                  <a:srgbClr val="C00000"/>
                </a:solidFill>
                <a:latin typeface="Maiandra GD" pitchFamily="34" charset="0"/>
              </a:rPr>
              <a:t>2.- </a:t>
            </a:r>
            <a:r>
              <a:rPr lang="es-ES" sz="1800" b="1" u="sng" dirty="0">
                <a:solidFill>
                  <a:srgbClr val="C00000"/>
                </a:solidFill>
                <a:latin typeface="Maiandra GD" pitchFamily="34" charset="0"/>
              </a:rPr>
              <a:t>Modelo de Joseph John Thomson </a:t>
            </a:r>
          </a:p>
          <a:p>
            <a:pPr algn="ctr">
              <a:buNone/>
            </a:pPr>
            <a:r>
              <a:rPr lang="es-ES" sz="1800" b="1" u="sng" dirty="0">
                <a:solidFill>
                  <a:srgbClr val="C00000"/>
                </a:solidFill>
                <a:latin typeface="Maiandra GD" pitchFamily="34" charset="0"/>
              </a:rPr>
              <a:t>(1856-1940)</a:t>
            </a:r>
          </a:p>
          <a:p>
            <a:pPr>
              <a:buNone/>
            </a:pPr>
            <a:endParaRPr lang="es-SV" sz="1800" dirty="0">
              <a:latin typeface="Maiandra GD" pitchFamily="34" charset="0"/>
            </a:endParaRPr>
          </a:p>
          <a:p>
            <a:pPr>
              <a:buNone/>
            </a:pPr>
            <a:endParaRPr lang="es-SV" sz="1800" dirty="0">
              <a:latin typeface="Maiandra GD" pitchFamily="34" charset="0"/>
            </a:endParaRPr>
          </a:p>
          <a:p>
            <a:pPr>
              <a:buNone/>
            </a:pPr>
            <a:endParaRPr lang="es-SV" sz="1800" dirty="0">
              <a:latin typeface="Maiandra GD" pitchFamily="34" charset="0"/>
            </a:endParaRPr>
          </a:p>
          <a:p>
            <a:pPr>
              <a:buNone/>
            </a:pPr>
            <a:endParaRPr lang="es-SV" sz="1800" dirty="0">
              <a:latin typeface="Maiandra GD" pitchFamily="34" charset="0"/>
            </a:endParaRPr>
          </a:p>
          <a:p>
            <a:pPr algn="ctr">
              <a:buNone/>
            </a:pPr>
            <a:endParaRPr lang="es-SV" sz="1800" dirty="0">
              <a:latin typeface="Maiandra GD" pitchFamily="34" charset="0"/>
            </a:endParaRPr>
          </a:p>
          <a:p>
            <a:pPr marL="109728" indent="0">
              <a:buNone/>
            </a:pPr>
            <a:endParaRPr lang="es-SV" sz="1800" dirty="0">
              <a:latin typeface="Maiandra GD" pitchFamily="34" charset="0"/>
            </a:endParaRPr>
          </a:p>
        </p:txBody>
      </p:sp>
      <p:pic>
        <p:nvPicPr>
          <p:cNvPr id="6" name="5 Imagen" descr="J. J. Thomson - Biography, Facts and Pictur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35" y="2123648"/>
            <a:ext cx="3394821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6 Imagen" descr="Erika Lopez - Infogra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601" y="1618175"/>
            <a:ext cx="5612130" cy="2811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71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6429" y="828129"/>
            <a:ext cx="3429963" cy="4140498"/>
          </a:xfrm>
          <a:prstGeom prst="rect">
            <a:avLst/>
          </a:prstGeom>
          <a:solidFill>
            <a:srgbClr val="0276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s-PE" sz="2126" kern="0" dirty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428877" y="1051718"/>
            <a:ext cx="486092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es-ES" sz="1800" b="1" dirty="0">
                <a:solidFill>
                  <a:srgbClr val="C00000"/>
                </a:solidFill>
                <a:latin typeface="Maiandra GD" pitchFamily="34" charset="0"/>
              </a:rPr>
              <a:t>3.- </a:t>
            </a:r>
            <a:r>
              <a:rPr lang="es-ES" sz="1800" b="1" u="sng" dirty="0">
                <a:solidFill>
                  <a:srgbClr val="C00000"/>
                </a:solidFill>
                <a:latin typeface="Maiandra GD" pitchFamily="34" charset="0"/>
              </a:rPr>
              <a:t>Modelo de </a:t>
            </a:r>
            <a:r>
              <a:rPr lang="es-ES" sz="1800" b="1" u="sng" dirty="0" err="1">
                <a:solidFill>
                  <a:srgbClr val="C00000"/>
                </a:solidFill>
                <a:latin typeface="Maiandra GD" pitchFamily="34" charset="0"/>
              </a:rPr>
              <a:t>Ernest</a:t>
            </a:r>
            <a:r>
              <a:rPr lang="es-ES" sz="1800" b="1" u="sng" dirty="0">
                <a:solidFill>
                  <a:srgbClr val="C00000"/>
                </a:solidFill>
                <a:latin typeface="Maiandra GD" pitchFamily="34" charset="0"/>
              </a:rPr>
              <a:t> Rutherford.</a:t>
            </a:r>
          </a:p>
          <a:p>
            <a:pPr algn="ctr">
              <a:buNone/>
            </a:pPr>
            <a:endParaRPr lang="es-SV" sz="1800" dirty="0"/>
          </a:p>
          <a:p>
            <a:pPr algn="just">
              <a:buNone/>
            </a:pPr>
            <a:r>
              <a:rPr lang="es-ES" sz="1800" dirty="0">
                <a:latin typeface="Maiandra GD" pitchFamily="34" charset="0"/>
              </a:rPr>
              <a:t>- Físico inglés nacido en Nueva Zelanda.</a:t>
            </a:r>
            <a:endParaRPr lang="es-SV" sz="18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800" dirty="0">
                <a:latin typeface="Maiandra GD" pitchFamily="34" charset="0"/>
              </a:rPr>
              <a:t>- En el centro del átomo se encuentra el núcleo cargado positivamente.</a:t>
            </a:r>
            <a:endParaRPr lang="es-SV" sz="18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800" dirty="0">
                <a:latin typeface="Maiandra GD" pitchFamily="34" charset="0"/>
              </a:rPr>
              <a:t>- Alrededor del núcleo, siguiendo orbitas circulares, giran los electrones.</a:t>
            </a:r>
            <a:endParaRPr lang="es-SV" sz="18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800" dirty="0">
                <a:latin typeface="Maiandra GD" pitchFamily="34" charset="0"/>
              </a:rPr>
              <a:t>- El número de e</a:t>
            </a:r>
            <a:r>
              <a:rPr lang="es-ES" sz="1800" baseline="30000" dirty="0">
                <a:latin typeface="Maiandra GD" pitchFamily="34" charset="0"/>
              </a:rPr>
              <a:t>-</a:t>
            </a:r>
            <a:r>
              <a:rPr lang="es-ES" sz="1800" dirty="0">
                <a:latin typeface="Maiandra GD" pitchFamily="34" charset="0"/>
              </a:rPr>
              <a:t> es igual al número atómico correspondiente en el sistema de </a:t>
            </a:r>
            <a:r>
              <a:rPr lang="es-ES" sz="1800" dirty="0" err="1">
                <a:latin typeface="Maiandra GD" pitchFamily="34" charset="0"/>
              </a:rPr>
              <a:t>Mendeleiev</a:t>
            </a:r>
            <a:endParaRPr lang="es-SV" sz="18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800" dirty="0">
                <a:latin typeface="Maiandra GD" pitchFamily="34" charset="0"/>
              </a:rPr>
              <a:t>- La carga (-) total de los e</a:t>
            </a:r>
            <a:r>
              <a:rPr lang="es-ES" sz="1800" baseline="30000" dirty="0">
                <a:latin typeface="Maiandra GD" pitchFamily="34" charset="0"/>
              </a:rPr>
              <a:t>-</a:t>
            </a:r>
            <a:r>
              <a:rPr lang="es-ES" sz="1800" dirty="0">
                <a:latin typeface="Maiandra GD" pitchFamily="34" charset="0"/>
              </a:rPr>
              <a:t> queda equilibrada por la carga positiva del núcleo.</a:t>
            </a:r>
            <a:endParaRPr lang="es-SV" sz="18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800" dirty="0">
                <a:latin typeface="Maiandra GD" pitchFamily="34" charset="0"/>
              </a:rPr>
              <a:t>- Los átomos son en su mayor parte espacio vacío.</a:t>
            </a:r>
            <a:endParaRPr lang="es-SV" sz="1800" dirty="0">
              <a:latin typeface="Maiandra GD" pitchFamily="34" charset="0"/>
            </a:endParaRPr>
          </a:p>
        </p:txBody>
      </p:sp>
      <p:pic>
        <p:nvPicPr>
          <p:cNvPr id="7" name="6 Imagen" descr="Resultado de imagen para rutherfor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5" y="1332184"/>
            <a:ext cx="3051810" cy="2921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029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6429" y="828129"/>
            <a:ext cx="3429963" cy="4140498"/>
          </a:xfrm>
          <a:prstGeom prst="rect">
            <a:avLst/>
          </a:prstGeom>
          <a:solidFill>
            <a:srgbClr val="0276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s-PE" sz="2126" kern="0" dirty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428877" y="1051718"/>
            <a:ext cx="48609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es-ES" sz="1800" b="1" dirty="0">
                <a:solidFill>
                  <a:srgbClr val="C00000"/>
                </a:solidFill>
                <a:latin typeface="Maiandra GD" pitchFamily="34" charset="0"/>
              </a:rPr>
              <a:t>3.- </a:t>
            </a:r>
            <a:r>
              <a:rPr lang="es-ES" sz="1800" b="1" u="sng" dirty="0">
                <a:solidFill>
                  <a:srgbClr val="C00000"/>
                </a:solidFill>
                <a:latin typeface="Maiandra GD" pitchFamily="34" charset="0"/>
              </a:rPr>
              <a:t>Modelo de </a:t>
            </a:r>
            <a:r>
              <a:rPr lang="es-ES" sz="1800" b="1" u="sng" dirty="0" err="1">
                <a:solidFill>
                  <a:srgbClr val="C00000"/>
                </a:solidFill>
                <a:latin typeface="Maiandra GD" pitchFamily="34" charset="0"/>
              </a:rPr>
              <a:t>Ernest</a:t>
            </a:r>
            <a:r>
              <a:rPr lang="es-ES" sz="1800" b="1" u="sng" dirty="0">
                <a:solidFill>
                  <a:srgbClr val="C00000"/>
                </a:solidFill>
                <a:latin typeface="Maiandra GD" pitchFamily="34" charset="0"/>
              </a:rPr>
              <a:t> Rutherford.</a:t>
            </a:r>
          </a:p>
          <a:p>
            <a:pPr algn="ctr">
              <a:buNone/>
            </a:pPr>
            <a:endParaRPr lang="es-SV" sz="1800" dirty="0"/>
          </a:p>
          <a:p>
            <a:pPr algn="ctr">
              <a:buNone/>
            </a:pPr>
            <a:endParaRPr lang="es-SV" sz="1800" dirty="0"/>
          </a:p>
          <a:p>
            <a:pPr algn="ctr">
              <a:buNone/>
            </a:pPr>
            <a:endParaRPr lang="es-SV" sz="1800" dirty="0"/>
          </a:p>
          <a:p>
            <a:pPr algn="ctr">
              <a:buNone/>
            </a:pPr>
            <a:endParaRPr lang="es-SV" sz="1800" dirty="0"/>
          </a:p>
          <a:p>
            <a:pPr algn="ctr">
              <a:buNone/>
            </a:pPr>
            <a:endParaRPr lang="es-SV" sz="1800" dirty="0"/>
          </a:p>
        </p:txBody>
      </p:sp>
      <p:pic>
        <p:nvPicPr>
          <p:cNvPr id="7" name="6 Imagen" descr="Resultado de imagen para rutherfor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5" y="1332184"/>
            <a:ext cx="3051810" cy="292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5 Imagen" descr="Modelo atómico de Rutherford: características y postulados - Toda ..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266" y="1692225"/>
            <a:ext cx="3954145" cy="2959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670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6429" y="828129"/>
            <a:ext cx="3429963" cy="4140498"/>
          </a:xfrm>
          <a:prstGeom prst="rect">
            <a:avLst/>
          </a:prstGeom>
          <a:solidFill>
            <a:srgbClr val="0276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s-PE" sz="2126" kern="0" dirty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500885" y="990163"/>
            <a:ext cx="489654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s-ES" sz="1600" b="1" dirty="0">
                <a:solidFill>
                  <a:srgbClr val="C00000"/>
                </a:solidFill>
                <a:latin typeface="Maiandra GD" pitchFamily="34" charset="0"/>
              </a:rPr>
              <a:t>4- </a:t>
            </a:r>
            <a:r>
              <a:rPr lang="es-ES" sz="1600" b="1" u="sng" dirty="0">
                <a:solidFill>
                  <a:srgbClr val="C00000"/>
                </a:solidFill>
                <a:latin typeface="Maiandra GD" pitchFamily="34" charset="0"/>
              </a:rPr>
              <a:t>Modelo de Niels Bohr. (1885-1962)</a:t>
            </a:r>
          </a:p>
          <a:p>
            <a:pPr algn="ctr">
              <a:buNone/>
            </a:pPr>
            <a:endParaRPr lang="es-SV" sz="16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just">
              <a:buNone/>
            </a:pPr>
            <a:r>
              <a:rPr lang="es-ES" sz="1400" dirty="0">
                <a:latin typeface="Maiandra GD" pitchFamily="34" charset="0"/>
              </a:rPr>
              <a:t>Planteó de que en  el modelo de Rutherford, existía la posibilidad de que se presentará un </a:t>
            </a:r>
            <a:r>
              <a:rPr lang="es-ES" sz="1400" b="1" dirty="0">
                <a:latin typeface="Maiandra GD" pitchFamily="34" charset="0"/>
              </a:rPr>
              <a:t>colapso</a:t>
            </a:r>
            <a:r>
              <a:rPr lang="es-ES" sz="1400" dirty="0">
                <a:latin typeface="Maiandra GD" pitchFamily="34" charset="0"/>
              </a:rPr>
              <a:t> entre el núcleo del átomo  y los e</a:t>
            </a:r>
            <a:r>
              <a:rPr lang="es-ES" sz="1400" baseline="30000" dirty="0">
                <a:latin typeface="Maiandra GD" pitchFamily="34" charset="0"/>
              </a:rPr>
              <a:t>-</a:t>
            </a:r>
            <a:r>
              <a:rPr lang="es-ES" sz="1400" dirty="0">
                <a:latin typeface="Maiandra GD" pitchFamily="34" charset="0"/>
              </a:rPr>
              <a:t>, lo cual originaría su destrucción.</a:t>
            </a:r>
          </a:p>
          <a:p>
            <a:pPr algn="just">
              <a:buNone/>
            </a:pPr>
            <a:endParaRPr lang="es-SV" sz="14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400" dirty="0">
                <a:latin typeface="Maiandra GD" pitchFamily="34" charset="0"/>
              </a:rPr>
              <a:t>Según las leyes clásicas, es de esperar:</a:t>
            </a:r>
          </a:p>
          <a:p>
            <a:pPr algn="just">
              <a:buNone/>
            </a:pPr>
            <a:endParaRPr lang="es-SV" sz="1400" dirty="0">
              <a:latin typeface="Maiandra GD" pitchFamily="34" charset="0"/>
            </a:endParaRPr>
          </a:p>
          <a:p>
            <a:pPr lvl="0" algn="just">
              <a:buNone/>
            </a:pPr>
            <a:r>
              <a:rPr lang="es-ES" sz="1400" dirty="0">
                <a:latin typeface="Maiandra GD" pitchFamily="34" charset="0"/>
              </a:rPr>
              <a:t>El e</a:t>
            </a:r>
            <a:r>
              <a:rPr lang="es-ES" sz="1400" baseline="30000" dirty="0">
                <a:latin typeface="Maiandra GD" pitchFamily="34" charset="0"/>
              </a:rPr>
              <a:t>-</a:t>
            </a:r>
            <a:r>
              <a:rPr lang="es-ES" sz="1400" dirty="0">
                <a:latin typeface="Maiandra GD" pitchFamily="34" charset="0"/>
              </a:rPr>
              <a:t> describe cualquier orbita alrededor del núcleo</a:t>
            </a:r>
            <a:endParaRPr lang="es-SV" sz="1400" dirty="0">
              <a:latin typeface="Maiandra GD" pitchFamily="34" charset="0"/>
            </a:endParaRPr>
          </a:p>
          <a:p>
            <a:pPr lvl="0" algn="just">
              <a:buNone/>
            </a:pPr>
            <a:r>
              <a:rPr lang="es-ES" sz="1400" dirty="0">
                <a:latin typeface="Maiandra GD" pitchFamily="34" charset="0"/>
              </a:rPr>
              <a:t>El e</a:t>
            </a:r>
            <a:r>
              <a:rPr lang="es-ES" sz="1400" baseline="30000" dirty="0">
                <a:latin typeface="Maiandra GD" pitchFamily="34" charset="0"/>
              </a:rPr>
              <a:t>-</a:t>
            </a:r>
            <a:r>
              <a:rPr lang="es-ES" sz="1400" dirty="0">
                <a:latin typeface="Maiandra GD" pitchFamily="34" charset="0"/>
              </a:rPr>
              <a:t> irradie energía sin cesar hasta caer en el núcleo</a:t>
            </a:r>
            <a:endParaRPr lang="es-SV" sz="14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400" dirty="0">
                <a:latin typeface="Maiandra GD" pitchFamily="34" charset="0"/>
              </a:rPr>
              <a:t> </a:t>
            </a:r>
            <a:endParaRPr lang="es-SV" sz="14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400" dirty="0">
                <a:latin typeface="Maiandra GD" pitchFamily="34" charset="0"/>
              </a:rPr>
              <a:t>Concluyendo que: </a:t>
            </a:r>
          </a:p>
          <a:p>
            <a:pPr algn="just">
              <a:buNone/>
            </a:pPr>
            <a:endParaRPr lang="es-SV" sz="14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400" dirty="0">
                <a:latin typeface="Maiandra GD" pitchFamily="34" charset="0"/>
              </a:rPr>
              <a:t>“</a:t>
            </a:r>
            <a:r>
              <a:rPr lang="es-ES" sz="1400" u="sng" dirty="0">
                <a:latin typeface="Maiandra GD" pitchFamily="34" charset="0"/>
              </a:rPr>
              <a:t>En caso de que el átomo de Rutherford pudiera existir no viviría mucho tiempo; mientras que en la realidad esto no sucede “.</a:t>
            </a:r>
            <a:endParaRPr lang="es-SV" sz="1400" dirty="0">
              <a:latin typeface="Maiandra GD" pitchFamily="34" charset="0"/>
            </a:endParaRPr>
          </a:p>
        </p:txBody>
      </p:sp>
      <p:pic>
        <p:nvPicPr>
          <p:cNvPr id="4" name="3 Imagen" descr="Jecinci - Niels Bohr - 1955 7 October 1885 – 18 November... | Faceboo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47" y="3096537"/>
            <a:ext cx="1971040" cy="1710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 descr="07/10/1885 Nace el físico danés Niels Bohr. Primero en proponer el ...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90" y="990163"/>
            <a:ext cx="1897062" cy="1931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77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6429" y="828129"/>
            <a:ext cx="3429963" cy="4140498"/>
          </a:xfrm>
          <a:prstGeom prst="rect">
            <a:avLst/>
          </a:prstGeom>
          <a:solidFill>
            <a:srgbClr val="0276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s-PE" sz="2126" kern="0" dirty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405292" y="665102"/>
            <a:ext cx="4896544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s-ES" sz="1200" b="1" dirty="0">
                <a:solidFill>
                  <a:srgbClr val="C00000"/>
                </a:solidFill>
                <a:latin typeface="Maiandra GD" pitchFamily="34" charset="0"/>
              </a:rPr>
              <a:t>4- </a:t>
            </a:r>
            <a:r>
              <a:rPr lang="es-ES" sz="1200" b="1" u="sng" dirty="0">
                <a:solidFill>
                  <a:srgbClr val="C00000"/>
                </a:solidFill>
                <a:latin typeface="Maiandra GD" pitchFamily="34" charset="0"/>
              </a:rPr>
              <a:t>Modelo de Niels Bohr. (1885-1962)</a:t>
            </a:r>
          </a:p>
          <a:p>
            <a:pPr algn="ctr">
              <a:buNone/>
            </a:pPr>
            <a:endParaRPr lang="es-ES" sz="1200" b="1" u="sng" dirty="0">
              <a:solidFill>
                <a:srgbClr val="C00000"/>
              </a:solidFill>
              <a:latin typeface="Maiandra GD" pitchFamily="34" charset="0"/>
            </a:endParaRPr>
          </a:p>
          <a:p>
            <a:pPr>
              <a:buNone/>
            </a:pPr>
            <a:r>
              <a:rPr lang="es-ES" sz="1200" dirty="0">
                <a:solidFill>
                  <a:srgbClr val="250581"/>
                </a:solidFill>
                <a:latin typeface="Maiandra GD" pitchFamily="34" charset="0"/>
              </a:rPr>
              <a:t>Los postulados del modelo son los siguientes:</a:t>
            </a:r>
          </a:p>
          <a:p>
            <a:pPr algn="just">
              <a:buNone/>
            </a:pPr>
            <a:endParaRPr lang="es-SV" sz="1200" dirty="0">
              <a:latin typeface="Maiandra GD" pitchFamily="34" charset="0"/>
            </a:endParaRPr>
          </a:p>
          <a:p>
            <a:pPr lvl="0" algn="just">
              <a:buNone/>
            </a:pPr>
            <a:r>
              <a:rPr lang="es-ES" sz="1200" dirty="0">
                <a:latin typeface="Maiandra GD" pitchFamily="34" charset="0"/>
              </a:rPr>
              <a:t>a) Los è giran alrededor del núcleo sólo en ciertas orbitas circulares y concéntricos respecto al núcleo, a estas  orbitas corresponde determinadas cantidades de energías iguales a (</a:t>
            </a:r>
            <a:r>
              <a:rPr lang="es-ES" sz="1200" dirty="0" err="1">
                <a:latin typeface="Maiandra GD" pitchFamily="34" charset="0"/>
              </a:rPr>
              <a:t>hv</a:t>
            </a:r>
            <a:r>
              <a:rPr lang="es-ES" sz="1200" dirty="0">
                <a:latin typeface="Maiandra GD" pitchFamily="34" charset="0"/>
              </a:rPr>
              <a:t>) o múltiplo entero de la </a:t>
            </a:r>
            <a:r>
              <a:rPr lang="es-ES" sz="1200">
                <a:latin typeface="Maiandra GD" pitchFamily="34" charset="0"/>
              </a:rPr>
              <a:t>misma ,las </a:t>
            </a:r>
            <a:r>
              <a:rPr lang="es-ES" sz="1200" dirty="0">
                <a:latin typeface="Maiandra GD" pitchFamily="34" charset="0"/>
              </a:rPr>
              <a:t>orbitas se conocen como:</a:t>
            </a:r>
            <a:endParaRPr lang="es-SV" sz="12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200" dirty="0">
                <a:latin typeface="Maiandra GD" pitchFamily="34" charset="0"/>
              </a:rPr>
              <a:t> </a:t>
            </a:r>
            <a:endParaRPr lang="es-SV" sz="12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200" dirty="0">
                <a:latin typeface="Maiandra GD" pitchFamily="34" charset="0"/>
              </a:rPr>
              <a:t>                                     K, L, M, N, O, P, Q, etc.</a:t>
            </a:r>
            <a:endParaRPr lang="es-SV" sz="12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200" dirty="0">
                <a:latin typeface="Maiandra GD" pitchFamily="34" charset="0"/>
              </a:rPr>
              <a:t>                                     1  2  3   4    5   6  7  etc.</a:t>
            </a:r>
            <a:endParaRPr lang="es-SV" sz="1200" dirty="0">
              <a:latin typeface="Maiandra GD" pitchFamily="34" charset="0"/>
            </a:endParaRPr>
          </a:p>
          <a:p>
            <a:pPr>
              <a:buNone/>
            </a:pPr>
            <a:r>
              <a:rPr lang="es-ES" sz="1200" dirty="0">
                <a:latin typeface="Maiandra GD" pitchFamily="34" charset="0"/>
              </a:rPr>
              <a:t> </a:t>
            </a:r>
            <a:endParaRPr lang="es-SV" sz="1200" dirty="0">
              <a:latin typeface="Maiandra GD" pitchFamily="34" charset="0"/>
            </a:endParaRPr>
          </a:p>
          <a:p>
            <a:pPr lvl="0" algn="just">
              <a:buNone/>
            </a:pPr>
            <a:r>
              <a:rPr lang="es-ES" sz="1200" dirty="0">
                <a:latin typeface="Maiandra GD" pitchFamily="34" charset="0"/>
              </a:rPr>
              <a:t>b) El valor energético de los niveles aumenta a medida que se alejan del núcleo. </a:t>
            </a:r>
            <a:endParaRPr lang="es-SV" sz="12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200" dirty="0">
                <a:latin typeface="Maiandra GD" pitchFamily="34" charset="0"/>
              </a:rPr>
              <a:t> </a:t>
            </a:r>
            <a:endParaRPr lang="es-SV" sz="1200" dirty="0">
              <a:latin typeface="Maiandra GD" pitchFamily="34" charset="0"/>
            </a:endParaRPr>
          </a:p>
          <a:p>
            <a:pPr lvl="0" algn="just">
              <a:buNone/>
            </a:pPr>
            <a:r>
              <a:rPr lang="es-ES" sz="1200" dirty="0">
                <a:latin typeface="Maiandra GD" pitchFamily="34" charset="0"/>
              </a:rPr>
              <a:t>c) Un e</a:t>
            </a:r>
            <a:r>
              <a:rPr lang="es-ES" sz="1200" baseline="30000" dirty="0">
                <a:latin typeface="Maiandra GD" pitchFamily="34" charset="0"/>
              </a:rPr>
              <a:t>-</a:t>
            </a:r>
            <a:r>
              <a:rPr lang="es-ES" sz="1200" dirty="0">
                <a:latin typeface="Maiandra GD" pitchFamily="34" charset="0"/>
              </a:rPr>
              <a:t> mientras se encuentra en un determinado nivel de energía  no emite ni absorbe energía </a:t>
            </a:r>
            <a:endParaRPr lang="es-SV" sz="12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200" dirty="0">
                <a:latin typeface="Maiandra GD" pitchFamily="34" charset="0"/>
              </a:rPr>
              <a:t> </a:t>
            </a:r>
            <a:endParaRPr lang="es-SV" sz="1200" dirty="0">
              <a:latin typeface="Maiandra GD" pitchFamily="34" charset="0"/>
            </a:endParaRPr>
          </a:p>
          <a:p>
            <a:pPr lvl="0">
              <a:buNone/>
            </a:pPr>
            <a:r>
              <a:rPr lang="es-ES" sz="1200" dirty="0">
                <a:latin typeface="Maiandra GD" pitchFamily="34" charset="0"/>
              </a:rPr>
              <a:t>d) Sólo cuando un e</a:t>
            </a:r>
            <a:r>
              <a:rPr lang="es-ES" sz="1200" baseline="30000" dirty="0">
                <a:latin typeface="Maiandra GD" pitchFamily="34" charset="0"/>
              </a:rPr>
              <a:t>-</a:t>
            </a:r>
            <a:r>
              <a:rPr lang="es-ES" sz="1200" dirty="0">
                <a:latin typeface="Maiandra GD" pitchFamily="34" charset="0"/>
              </a:rPr>
              <a:t> se desplaza de una orbita externa o otra más interna emite  energía en forma de fotón (</a:t>
            </a:r>
            <a:r>
              <a:rPr lang="es-ES" sz="1200" dirty="0" err="1">
                <a:latin typeface="Maiandra GD" pitchFamily="34" charset="0"/>
              </a:rPr>
              <a:t>hv</a:t>
            </a:r>
            <a:r>
              <a:rPr lang="es-ES" sz="1200" dirty="0">
                <a:latin typeface="Maiandra GD" pitchFamily="34" charset="0"/>
              </a:rPr>
              <a:t>) y cuando pasa de una interna a otra más externa absorbe energía en la misma forma.</a:t>
            </a:r>
            <a:endParaRPr lang="es-SV" sz="1200" dirty="0"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</p:txBody>
      </p:sp>
      <p:pic>
        <p:nvPicPr>
          <p:cNvPr id="4" name="3 Imagen" descr="Jecinci - Niels Bohr - 1955 7 October 1885 – 18 November... | Faceboo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47" y="3096537"/>
            <a:ext cx="1971040" cy="1710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 descr="07/10/1885 Nace el físico danés Niels Bohr. Primero en proponer el ...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90" y="990163"/>
            <a:ext cx="1897062" cy="1931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78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6429" y="828129"/>
            <a:ext cx="3429963" cy="4140498"/>
          </a:xfrm>
          <a:prstGeom prst="rect">
            <a:avLst/>
          </a:prstGeom>
          <a:solidFill>
            <a:srgbClr val="0276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s-PE" sz="2126" kern="0" dirty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405292" y="665102"/>
            <a:ext cx="489654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s-ES" sz="1200" b="1" dirty="0">
                <a:solidFill>
                  <a:srgbClr val="C00000"/>
                </a:solidFill>
                <a:latin typeface="Maiandra GD" pitchFamily="34" charset="0"/>
              </a:rPr>
              <a:t>4- </a:t>
            </a:r>
            <a:r>
              <a:rPr lang="es-ES" sz="1200" b="1" u="sng" dirty="0">
                <a:solidFill>
                  <a:srgbClr val="C00000"/>
                </a:solidFill>
                <a:latin typeface="Maiandra GD" pitchFamily="34" charset="0"/>
              </a:rPr>
              <a:t>Modelo de Niels Bohr. (1885-1962)</a:t>
            </a:r>
          </a:p>
          <a:p>
            <a:pPr algn="ctr">
              <a:buNone/>
            </a:pPr>
            <a:endParaRPr lang="es-ES" sz="1200" b="1" u="sng" dirty="0">
              <a:solidFill>
                <a:srgbClr val="C00000"/>
              </a:solidFill>
              <a:latin typeface="Maiandra GD" pitchFamily="34" charset="0"/>
            </a:endParaRPr>
          </a:p>
          <a:p>
            <a:pPr>
              <a:buNone/>
            </a:pPr>
            <a:r>
              <a:rPr lang="es-ES" sz="1200" dirty="0">
                <a:solidFill>
                  <a:srgbClr val="250581"/>
                </a:solidFill>
                <a:latin typeface="Maiandra GD" pitchFamily="34" charset="0"/>
              </a:rPr>
              <a:t>Los postulados del modelo son los siguientes</a:t>
            </a:r>
            <a:r>
              <a:rPr lang="es-ES" sz="1200" dirty="0">
                <a:solidFill>
                  <a:srgbClr val="250581"/>
                </a:solidFill>
                <a:latin typeface="Maiandra GD" pitchFamily="34" charset="0"/>
                <a:sym typeface="Wingdings" pitchFamily="2" charset="2"/>
              </a:rPr>
              <a:t>: ( continuación…….)</a:t>
            </a:r>
            <a:endParaRPr lang="es-ES" sz="1200" dirty="0">
              <a:solidFill>
                <a:srgbClr val="250581"/>
              </a:solidFill>
              <a:latin typeface="Maiandra GD" pitchFamily="34" charset="0"/>
            </a:endParaRPr>
          </a:p>
          <a:p>
            <a:pPr algn="just">
              <a:buNone/>
            </a:pPr>
            <a:endParaRPr lang="es-SV" sz="1200" dirty="0">
              <a:latin typeface="Maiandra GD" pitchFamily="34" charset="0"/>
            </a:endParaRPr>
          </a:p>
          <a:p>
            <a:pPr lvl="0">
              <a:buNone/>
            </a:pPr>
            <a:r>
              <a:rPr lang="es-ES" sz="1000" dirty="0">
                <a:latin typeface="Maiandra GD" pitchFamily="34" charset="0"/>
              </a:rPr>
              <a:t>e) Cuando 1 e</a:t>
            </a:r>
            <a:r>
              <a:rPr lang="es-ES" sz="1000" baseline="30000" dirty="0">
                <a:latin typeface="Maiandra GD" pitchFamily="34" charset="0"/>
              </a:rPr>
              <a:t>-</a:t>
            </a:r>
            <a:r>
              <a:rPr lang="es-ES" sz="1000" dirty="0">
                <a:latin typeface="Maiandra GD" pitchFamily="34" charset="0"/>
              </a:rPr>
              <a:t> esta en el nivel mas bajo de energía (k,1) es decir en estado basal, no puede perder más energía , por eso no llega a chocar al núcleo</a:t>
            </a:r>
            <a:endParaRPr lang="es-SV" sz="1000" dirty="0">
              <a:latin typeface="Maiandra GD" pitchFamily="34" charset="0"/>
            </a:endParaRPr>
          </a:p>
          <a:p>
            <a:pPr>
              <a:buNone/>
            </a:pPr>
            <a:r>
              <a:rPr lang="es-ES" sz="1000" dirty="0">
                <a:latin typeface="Maiandra GD" pitchFamily="34" charset="0"/>
              </a:rPr>
              <a:t> </a:t>
            </a:r>
            <a:endParaRPr lang="es-SV" sz="1000" dirty="0">
              <a:latin typeface="Maiandra GD" pitchFamily="34" charset="0"/>
            </a:endParaRPr>
          </a:p>
          <a:p>
            <a:pPr lvl="0">
              <a:buNone/>
            </a:pPr>
            <a:r>
              <a:rPr lang="es-ES" sz="1000" dirty="0">
                <a:latin typeface="Maiandra GD" pitchFamily="34" charset="0"/>
              </a:rPr>
              <a:t>f) El e</a:t>
            </a:r>
            <a:r>
              <a:rPr lang="es-ES" sz="1000" baseline="30000" dirty="0">
                <a:latin typeface="Maiandra GD" pitchFamily="34" charset="0"/>
              </a:rPr>
              <a:t>-</a:t>
            </a:r>
            <a:r>
              <a:rPr lang="es-ES" sz="1000" dirty="0">
                <a:latin typeface="Maiandra GD" pitchFamily="34" charset="0"/>
              </a:rPr>
              <a:t> solo absorbe energía necesaria para realizar un cambio de nivel; si se le  suministra una energía intermedia no la absorbe; si se le da una mayor  sólo absorbe la que necesita y emite el exceso en forma de radiación. </a:t>
            </a:r>
            <a:endParaRPr lang="es-SV" sz="1000" dirty="0">
              <a:latin typeface="Maiandra GD" pitchFamily="34" charset="0"/>
            </a:endParaRPr>
          </a:p>
          <a:p>
            <a:pPr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</p:txBody>
      </p:sp>
      <p:pic>
        <p:nvPicPr>
          <p:cNvPr id="4" name="3 Imagen" descr="Jecinci - Niels Bohr - 1955 7 October 1885 – 18 November... | Faceboo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47" y="3096537"/>
            <a:ext cx="1971040" cy="1710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 descr="07/10/1885 Nace el físico danés Niels Bohr. Primero en proponer el ...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90" y="990163"/>
            <a:ext cx="1897062" cy="193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5 Imagen" descr="http://1.bp.blogspot.com/_q2EvOkKe980/SfZ4PyzR96I/AAAAAAAAABk/X0dNKBxumVk/s320/Modelo_de_Bohr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4840" y="2556321"/>
            <a:ext cx="3017819" cy="265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14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GRACIAS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CSSC-2020</a:t>
            </a:r>
          </a:p>
        </p:txBody>
      </p:sp>
    </p:spTree>
    <p:extLst>
      <p:ext uri="{BB962C8B-B14F-4D97-AF65-F5344CB8AC3E}">
        <p14:creationId xmlns:p14="http://schemas.microsoft.com/office/powerpoint/2010/main" val="380202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4093" y="658551"/>
            <a:ext cx="2034627" cy="4535491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7" name="组合 42"/>
          <p:cNvGrpSpPr/>
          <p:nvPr/>
        </p:nvGrpSpPr>
        <p:grpSpPr>
          <a:xfrm>
            <a:off x="841145" y="2012358"/>
            <a:ext cx="1710850" cy="1710849"/>
            <a:chOff x="3962648" y="2819400"/>
            <a:chExt cx="1218704" cy="1218704"/>
          </a:xfrm>
        </p:grpSpPr>
        <p:grpSp>
          <p:nvGrpSpPr>
            <p:cNvPr id="28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9" name="TextBox 5"/>
            <p:cNvSpPr txBox="1"/>
            <p:nvPr/>
          </p:nvSpPr>
          <p:spPr>
            <a:xfrm>
              <a:off x="4064627" y="3165339"/>
              <a:ext cx="1016456" cy="328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SV" altLang="zh-CN" sz="2400" b="1" cap="all" dirty="0">
                  <a:solidFill>
                    <a:schemeClr val="accent3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OBJETIVO</a:t>
              </a:r>
              <a:endParaRPr lang="zh-CN" altLang="en-US" sz="2400" b="1" cap="all" dirty="0">
                <a:solidFill>
                  <a:schemeClr val="accent3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31 CuadroTexto"/>
          <p:cNvSpPr txBox="1"/>
          <p:nvPr/>
        </p:nvSpPr>
        <p:spPr>
          <a:xfrm>
            <a:off x="3060725" y="828129"/>
            <a:ext cx="648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3600" dirty="0"/>
              <a:t>Conocer el proceso evolutivo, que ha sufrido la forma de cómo se ha considerado que está constituida la materia.</a:t>
            </a:r>
          </a:p>
        </p:txBody>
      </p:sp>
    </p:spTree>
    <p:extLst>
      <p:ext uri="{BB962C8B-B14F-4D97-AF65-F5344CB8AC3E}">
        <p14:creationId xmlns:p14="http://schemas.microsoft.com/office/powerpoint/2010/main" val="404021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4093" y="658551"/>
            <a:ext cx="2034627" cy="4535491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7" name="组合 42"/>
          <p:cNvGrpSpPr/>
          <p:nvPr/>
        </p:nvGrpSpPr>
        <p:grpSpPr>
          <a:xfrm>
            <a:off x="642830" y="2012358"/>
            <a:ext cx="2109872" cy="1710849"/>
            <a:chOff x="3821382" y="2819400"/>
            <a:chExt cx="1502943" cy="1218704"/>
          </a:xfrm>
        </p:grpSpPr>
        <p:grpSp>
          <p:nvGrpSpPr>
            <p:cNvPr id="28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9" name="TextBox 5"/>
            <p:cNvSpPr txBox="1"/>
            <p:nvPr/>
          </p:nvSpPr>
          <p:spPr>
            <a:xfrm>
              <a:off x="3821382" y="3165339"/>
              <a:ext cx="1502943" cy="855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Empédocles </a:t>
              </a:r>
            </a:p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(490-430 </a:t>
              </a:r>
              <a:r>
                <a:rPr lang="es-ES" sz="2400" b="1" u="sng" dirty="0" err="1">
                  <a:solidFill>
                    <a:srgbClr val="C00000"/>
                  </a:solidFill>
                  <a:latin typeface="Maiandra GD" pitchFamily="34" charset="0"/>
                </a:rPr>
                <a:t>a.c.</a:t>
              </a:r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)</a:t>
              </a:r>
              <a:endParaRPr lang="es-SV" sz="2400" b="1" dirty="0">
                <a:solidFill>
                  <a:srgbClr val="C00000"/>
                </a:solidFill>
                <a:latin typeface="Maiandra GD" pitchFamily="34" charset="0"/>
              </a:endParaRPr>
            </a:p>
            <a:p>
              <a:pPr algn="ctr"/>
              <a:endParaRPr lang="zh-CN" altLang="en-US" sz="2400" b="1" cap="all" dirty="0">
                <a:solidFill>
                  <a:schemeClr val="accent3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31 CuadroTexto"/>
          <p:cNvSpPr txBox="1"/>
          <p:nvPr/>
        </p:nvSpPr>
        <p:spPr>
          <a:xfrm>
            <a:off x="3060725" y="828129"/>
            <a:ext cx="64807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Maiandra GD" pitchFamily="34" charset="0"/>
              </a:rPr>
              <a:t>Postuló que los elementos que constituyen el Universo son: tierra, aire, fuego y agua, con propiedades tales como frío, húmedo, caliente y seco. Agregaba que todas las sustancias se producían por la unión de esas unidades elementales y no convertibles en otras unidades más simples. </a:t>
            </a:r>
            <a:endParaRPr lang="es-SV" sz="2400" dirty="0"/>
          </a:p>
        </p:txBody>
      </p:sp>
    </p:spTree>
    <p:extLst>
      <p:ext uri="{BB962C8B-B14F-4D97-AF65-F5344CB8AC3E}">
        <p14:creationId xmlns:p14="http://schemas.microsoft.com/office/powerpoint/2010/main" val="364770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4093" y="658551"/>
            <a:ext cx="2034627" cy="4535491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7" name="组合 42"/>
          <p:cNvGrpSpPr/>
          <p:nvPr/>
        </p:nvGrpSpPr>
        <p:grpSpPr>
          <a:xfrm>
            <a:off x="642830" y="2012358"/>
            <a:ext cx="2109872" cy="1710849"/>
            <a:chOff x="3821382" y="2819400"/>
            <a:chExt cx="1502943" cy="1218704"/>
          </a:xfrm>
        </p:grpSpPr>
        <p:grpSp>
          <p:nvGrpSpPr>
            <p:cNvPr id="28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9" name="TextBox 5"/>
            <p:cNvSpPr txBox="1"/>
            <p:nvPr/>
          </p:nvSpPr>
          <p:spPr>
            <a:xfrm>
              <a:off x="3821382" y="3165339"/>
              <a:ext cx="1502943" cy="855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Empédocles </a:t>
              </a:r>
            </a:p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(490-430 </a:t>
              </a:r>
              <a:r>
                <a:rPr lang="es-ES" sz="2400" b="1" u="sng" dirty="0" err="1">
                  <a:solidFill>
                    <a:srgbClr val="C00000"/>
                  </a:solidFill>
                  <a:latin typeface="Maiandra GD" pitchFamily="34" charset="0"/>
                </a:rPr>
                <a:t>a.c.</a:t>
              </a:r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)</a:t>
              </a:r>
              <a:endParaRPr lang="es-SV" sz="2400" b="1" dirty="0">
                <a:solidFill>
                  <a:srgbClr val="C00000"/>
                </a:solidFill>
                <a:latin typeface="Maiandra GD" pitchFamily="34" charset="0"/>
              </a:endParaRPr>
            </a:p>
            <a:p>
              <a:pPr algn="ctr"/>
              <a:endParaRPr lang="zh-CN" altLang="en-US" sz="2400" b="1" cap="all" dirty="0">
                <a:solidFill>
                  <a:schemeClr val="accent3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31 CuadroTexto"/>
          <p:cNvSpPr txBox="1"/>
          <p:nvPr/>
        </p:nvSpPr>
        <p:spPr>
          <a:xfrm>
            <a:off x="3060725" y="828129"/>
            <a:ext cx="64807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>
                <a:latin typeface="Maiandra GD" pitchFamily="34" charset="0"/>
              </a:rPr>
              <a:t>De acuerdo al diagrama que se presenta, si la tierra, que es seca y fría, se calienta y humedece se convierte en aire. Esta fue la idea en la que se basaron los alquimistas para querer transformar los metales en oro.</a:t>
            </a:r>
            <a:endParaRPr lang="es-SV" sz="3200" dirty="0">
              <a:latin typeface="Maiandra GD" pitchFamily="34" charset="0"/>
            </a:endParaRPr>
          </a:p>
          <a:p>
            <a:pPr algn="just"/>
            <a:r>
              <a:rPr lang="es-ES" sz="3200" dirty="0">
                <a:latin typeface="Maiandra GD" pitchFamily="34" charset="0"/>
              </a:rPr>
              <a:t> </a:t>
            </a:r>
            <a:endParaRPr lang="es-SV" sz="2800" dirty="0"/>
          </a:p>
        </p:txBody>
      </p:sp>
    </p:spTree>
    <p:extLst>
      <p:ext uri="{BB962C8B-B14F-4D97-AF65-F5344CB8AC3E}">
        <p14:creationId xmlns:p14="http://schemas.microsoft.com/office/powerpoint/2010/main" val="33917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4093" y="658551"/>
            <a:ext cx="2034627" cy="4535491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7" name="组合 42"/>
          <p:cNvGrpSpPr/>
          <p:nvPr/>
        </p:nvGrpSpPr>
        <p:grpSpPr>
          <a:xfrm>
            <a:off x="642830" y="2012358"/>
            <a:ext cx="2109872" cy="1710849"/>
            <a:chOff x="3821382" y="2819400"/>
            <a:chExt cx="1502943" cy="1218704"/>
          </a:xfrm>
        </p:grpSpPr>
        <p:grpSp>
          <p:nvGrpSpPr>
            <p:cNvPr id="28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9" name="TextBox 5"/>
            <p:cNvSpPr txBox="1"/>
            <p:nvPr/>
          </p:nvSpPr>
          <p:spPr>
            <a:xfrm>
              <a:off x="3821382" y="3165339"/>
              <a:ext cx="1502943" cy="855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Empédocles </a:t>
              </a:r>
            </a:p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(490-430 </a:t>
              </a:r>
              <a:r>
                <a:rPr lang="es-ES" sz="2400" b="1" u="sng" dirty="0" err="1">
                  <a:solidFill>
                    <a:srgbClr val="C00000"/>
                  </a:solidFill>
                  <a:latin typeface="Maiandra GD" pitchFamily="34" charset="0"/>
                </a:rPr>
                <a:t>a.c.</a:t>
              </a:r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)</a:t>
              </a:r>
              <a:endParaRPr lang="es-SV" sz="2400" b="1" dirty="0">
                <a:solidFill>
                  <a:srgbClr val="C00000"/>
                </a:solidFill>
                <a:latin typeface="Maiandra GD" pitchFamily="34" charset="0"/>
              </a:endParaRPr>
            </a:p>
            <a:p>
              <a:pPr algn="ctr"/>
              <a:endParaRPr lang="zh-CN" altLang="en-US" sz="2400" b="1" cap="all" dirty="0">
                <a:solidFill>
                  <a:schemeClr val="accent3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31 CuadroTexto"/>
          <p:cNvSpPr txBox="1"/>
          <p:nvPr/>
        </p:nvSpPr>
        <p:spPr>
          <a:xfrm>
            <a:off x="3060725" y="828129"/>
            <a:ext cx="6480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3200" dirty="0">
              <a:latin typeface="Maiandra GD" pitchFamily="34" charset="0"/>
            </a:endParaRPr>
          </a:p>
          <a:p>
            <a:pPr algn="just"/>
            <a:endParaRPr lang="es-ES" sz="3200" dirty="0">
              <a:latin typeface="Maiandra GD" pitchFamily="34" charset="0"/>
            </a:endParaRPr>
          </a:p>
          <a:p>
            <a:pPr algn="just"/>
            <a:endParaRPr lang="es-ES" sz="3200" dirty="0">
              <a:latin typeface="Maiandra GD" pitchFamily="34" charset="0"/>
            </a:endParaRPr>
          </a:p>
          <a:p>
            <a:pPr algn="just"/>
            <a:endParaRPr lang="es-ES" sz="3200" dirty="0">
              <a:latin typeface="Maiandra GD" pitchFamily="34" charset="0"/>
            </a:endParaRPr>
          </a:p>
          <a:p>
            <a:pPr algn="just"/>
            <a:endParaRPr lang="es-ES" sz="3200" dirty="0">
              <a:latin typeface="Maiandra GD" pitchFamily="34" charset="0"/>
            </a:endParaRPr>
          </a:p>
          <a:p>
            <a:pPr algn="just"/>
            <a:r>
              <a:rPr lang="es-ES" sz="3200" dirty="0">
                <a:latin typeface="Maiandra GD" pitchFamily="34" charset="0"/>
              </a:rPr>
              <a:t> </a:t>
            </a:r>
            <a:endParaRPr lang="es-SV" sz="2800" dirty="0"/>
          </a:p>
        </p:txBody>
      </p:sp>
      <p:pic>
        <p:nvPicPr>
          <p:cNvPr id="10" name="3 Marcador de contenido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749" y="540097"/>
            <a:ext cx="6048671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739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4093" y="658551"/>
            <a:ext cx="2034627" cy="4535491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7" name="组合 42"/>
          <p:cNvGrpSpPr/>
          <p:nvPr/>
        </p:nvGrpSpPr>
        <p:grpSpPr>
          <a:xfrm>
            <a:off x="664093" y="2012358"/>
            <a:ext cx="2052165" cy="1710849"/>
            <a:chOff x="3836529" y="2819400"/>
            <a:chExt cx="1461837" cy="1218704"/>
          </a:xfrm>
        </p:grpSpPr>
        <p:grpSp>
          <p:nvGrpSpPr>
            <p:cNvPr id="28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9" name="TextBox 5"/>
            <p:cNvSpPr txBox="1"/>
            <p:nvPr/>
          </p:nvSpPr>
          <p:spPr>
            <a:xfrm>
              <a:off x="3836529" y="2902930"/>
              <a:ext cx="1461837" cy="111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sz="2400" b="1" u="sng" dirty="0">
                <a:solidFill>
                  <a:srgbClr val="C00000"/>
                </a:solidFill>
                <a:latin typeface="Maiandra GD" pitchFamily="34" charset="0"/>
              </a:endParaRPr>
            </a:p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LEUCIPO  Y</a:t>
              </a:r>
            </a:p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DEMÓCRITO</a:t>
              </a:r>
              <a:endParaRPr lang="es-SV" sz="2400" b="1" dirty="0">
                <a:solidFill>
                  <a:srgbClr val="C00000"/>
                </a:solidFill>
                <a:latin typeface="Maiandra GD" pitchFamily="34" charset="0"/>
              </a:endParaRPr>
            </a:p>
            <a:p>
              <a:pPr algn="ctr"/>
              <a:endParaRPr lang="zh-CN" altLang="en-US" sz="2400" b="1" cap="all" dirty="0">
                <a:solidFill>
                  <a:schemeClr val="accent3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31 CuadroTexto"/>
          <p:cNvSpPr txBox="1"/>
          <p:nvPr/>
        </p:nvSpPr>
        <p:spPr>
          <a:xfrm>
            <a:off x="2916709" y="1116161"/>
            <a:ext cx="64807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 algn="just">
              <a:buNone/>
            </a:pPr>
            <a:r>
              <a:rPr lang="es-ES" sz="2800" dirty="0">
                <a:latin typeface="Maiandra GD" pitchFamily="34" charset="0"/>
              </a:rPr>
              <a:t>Para ellos, el nacimiento de cualquier realidad sería el resultado de la unión o combinación de un conjunto de átomos, y la desaparición o muerte de cualquier realidad es el resultado de la disgregación de los átomos que entran en ella.</a:t>
            </a:r>
          </a:p>
        </p:txBody>
      </p:sp>
    </p:spTree>
    <p:extLst>
      <p:ext uri="{BB962C8B-B14F-4D97-AF65-F5344CB8AC3E}">
        <p14:creationId xmlns:p14="http://schemas.microsoft.com/office/powerpoint/2010/main" val="290777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4093" y="658551"/>
            <a:ext cx="2034627" cy="4535491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7" name="组合 42"/>
          <p:cNvGrpSpPr/>
          <p:nvPr/>
        </p:nvGrpSpPr>
        <p:grpSpPr>
          <a:xfrm>
            <a:off x="664093" y="2012358"/>
            <a:ext cx="2052165" cy="1710849"/>
            <a:chOff x="3836529" y="2819400"/>
            <a:chExt cx="1461837" cy="1218704"/>
          </a:xfrm>
        </p:grpSpPr>
        <p:grpSp>
          <p:nvGrpSpPr>
            <p:cNvPr id="28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9" name="TextBox 5"/>
            <p:cNvSpPr txBox="1"/>
            <p:nvPr/>
          </p:nvSpPr>
          <p:spPr>
            <a:xfrm>
              <a:off x="3836529" y="2902930"/>
              <a:ext cx="1461837" cy="111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sz="2400" b="1" u="sng" dirty="0">
                <a:solidFill>
                  <a:srgbClr val="C00000"/>
                </a:solidFill>
                <a:latin typeface="Maiandra GD" pitchFamily="34" charset="0"/>
              </a:endParaRPr>
            </a:p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LEUCIPO  Y</a:t>
              </a:r>
            </a:p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DEMÓCRITO</a:t>
              </a:r>
              <a:endParaRPr lang="es-SV" sz="2400" b="1" dirty="0">
                <a:solidFill>
                  <a:srgbClr val="C00000"/>
                </a:solidFill>
                <a:latin typeface="Maiandra GD" pitchFamily="34" charset="0"/>
              </a:endParaRPr>
            </a:p>
            <a:p>
              <a:pPr algn="ctr"/>
              <a:endParaRPr lang="zh-CN" altLang="en-US" sz="2400" b="1" cap="all" dirty="0">
                <a:solidFill>
                  <a:schemeClr val="accent3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31 CuadroTexto"/>
          <p:cNvSpPr txBox="1"/>
          <p:nvPr/>
        </p:nvSpPr>
        <p:spPr>
          <a:xfrm>
            <a:off x="2916709" y="1402802"/>
            <a:ext cx="6480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algn="just"/>
            <a:r>
              <a:rPr lang="es-ES" sz="3200" dirty="0">
                <a:latin typeface="Maiandra GD" pitchFamily="34" charset="0"/>
              </a:rPr>
              <a:t>La materia está formada por átomos eternos, indestructibles, invisibles, pero diferentes en tamaño forma y peso, e indivisibles.</a:t>
            </a:r>
          </a:p>
          <a:p>
            <a:pPr marL="109728" indent="0" algn="just">
              <a:buNone/>
            </a:pPr>
            <a:endParaRPr lang="es-ES" sz="3200" dirty="0"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4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4093" y="658551"/>
            <a:ext cx="2034627" cy="4535491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7" name="组合 42"/>
          <p:cNvGrpSpPr/>
          <p:nvPr/>
        </p:nvGrpSpPr>
        <p:grpSpPr>
          <a:xfrm>
            <a:off x="841140" y="2012358"/>
            <a:ext cx="1710848" cy="1710849"/>
            <a:chOff x="3962648" y="2819400"/>
            <a:chExt cx="1218704" cy="1218704"/>
          </a:xfrm>
        </p:grpSpPr>
        <p:grpSp>
          <p:nvGrpSpPr>
            <p:cNvPr id="28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9" name="TextBox 5"/>
            <p:cNvSpPr txBox="1"/>
            <p:nvPr/>
          </p:nvSpPr>
          <p:spPr>
            <a:xfrm>
              <a:off x="4011806" y="2902930"/>
              <a:ext cx="1111280" cy="111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sz="2400" b="1" u="sng" dirty="0">
                <a:solidFill>
                  <a:srgbClr val="C00000"/>
                </a:solidFill>
                <a:latin typeface="Maiandra GD" pitchFamily="34" charset="0"/>
              </a:endParaRPr>
            </a:p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Platón y</a:t>
              </a:r>
            </a:p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Aristóteles</a:t>
              </a:r>
              <a:endParaRPr lang="es-SV" sz="2400" b="1" dirty="0">
                <a:solidFill>
                  <a:srgbClr val="C00000"/>
                </a:solidFill>
                <a:latin typeface="Maiandra GD" pitchFamily="34" charset="0"/>
              </a:endParaRPr>
            </a:p>
            <a:p>
              <a:pPr algn="ctr"/>
              <a:endParaRPr lang="zh-CN" altLang="en-US" sz="2400" b="1" cap="all" dirty="0">
                <a:solidFill>
                  <a:schemeClr val="accent3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31 CuadroTexto"/>
          <p:cNvSpPr txBox="1"/>
          <p:nvPr/>
        </p:nvSpPr>
        <p:spPr>
          <a:xfrm>
            <a:off x="2907831" y="1372024"/>
            <a:ext cx="64807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algn="just"/>
            <a:r>
              <a:rPr lang="es-ES" sz="2800" dirty="0">
                <a:latin typeface="Maiandra GD" pitchFamily="34" charset="0"/>
              </a:rPr>
              <a:t>Las ideas anteriores fueron descartadas por </a:t>
            </a:r>
            <a:r>
              <a:rPr lang="es-ES" sz="2800" b="1" dirty="0">
                <a:latin typeface="Maiandra GD" pitchFamily="34" charset="0"/>
              </a:rPr>
              <a:t>Platón</a:t>
            </a:r>
            <a:r>
              <a:rPr lang="es-ES" sz="2800" dirty="0">
                <a:latin typeface="Maiandra GD" pitchFamily="34" charset="0"/>
              </a:rPr>
              <a:t> (427-347 </a:t>
            </a:r>
            <a:r>
              <a:rPr lang="es-ES" sz="2800" dirty="0" err="1">
                <a:latin typeface="Maiandra GD" pitchFamily="34" charset="0"/>
              </a:rPr>
              <a:t>a.c.</a:t>
            </a:r>
            <a:r>
              <a:rPr lang="es-ES" sz="2800" dirty="0">
                <a:latin typeface="Maiandra GD" pitchFamily="34" charset="0"/>
              </a:rPr>
              <a:t>) y  </a:t>
            </a:r>
            <a:r>
              <a:rPr lang="es-ES" sz="2800" b="1" dirty="0">
                <a:latin typeface="Maiandra GD" pitchFamily="34" charset="0"/>
              </a:rPr>
              <a:t>Aristóteles</a:t>
            </a:r>
            <a:r>
              <a:rPr lang="es-ES" sz="2800" dirty="0">
                <a:latin typeface="Maiandra GD" pitchFamily="34" charset="0"/>
              </a:rPr>
              <a:t> (384-322 </a:t>
            </a:r>
            <a:r>
              <a:rPr lang="es-ES" sz="2800" dirty="0" err="1">
                <a:latin typeface="Maiandra GD" pitchFamily="34" charset="0"/>
              </a:rPr>
              <a:t>a.c.</a:t>
            </a:r>
            <a:r>
              <a:rPr lang="es-ES" sz="2800" dirty="0">
                <a:latin typeface="Maiandra GD" pitchFamily="34" charset="0"/>
              </a:rPr>
              <a:t>) que tenían mucha influencia, quienes postularon que la materia era continúa y que no tenía límite de división.</a:t>
            </a:r>
            <a:endParaRPr lang="es-SV" sz="2800" dirty="0">
              <a:latin typeface="Maiandra GD" pitchFamily="34" charset="0"/>
            </a:endParaRPr>
          </a:p>
          <a:p>
            <a:pPr marL="109728" indent="0" algn="just">
              <a:buNone/>
            </a:pPr>
            <a:endParaRPr lang="es-ES" sz="2800" dirty="0"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8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CB3518C6-A149-4764-921E-3BD262691BA3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721850" cy="3595711"/>
          </a:xfrm>
          <a:custGeom>
            <a:avLst/>
            <a:gdLst>
              <a:gd name="T0" fmla="*/ 11520 w 11520"/>
              <a:gd name="T1" fmla="*/ 0 h 4401"/>
              <a:gd name="T2" fmla="*/ 11520 w 11520"/>
              <a:gd name="T3" fmla="*/ 3894 h 4401"/>
              <a:gd name="T4" fmla="*/ 0 w 11520"/>
              <a:gd name="T5" fmla="*/ 4401 h 4401"/>
              <a:gd name="T6" fmla="*/ 0 w 11520"/>
              <a:gd name="T7" fmla="*/ 0 h 4401"/>
              <a:gd name="T8" fmla="*/ 11520 w 11520"/>
              <a:gd name="T9" fmla="*/ 0 h 4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4401">
                <a:moveTo>
                  <a:pt x="11520" y="0"/>
                </a:moveTo>
                <a:lnTo>
                  <a:pt x="11520" y="3894"/>
                </a:lnTo>
                <a:lnTo>
                  <a:pt x="0" y="4401"/>
                </a:lnTo>
                <a:lnTo>
                  <a:pt x="0" y="0"/>
                </a:lnTo>
                <a:lnTo>
                  <a:pt x="11520" y="0"/>
                </a:lnTo>
                <a:close/>
              </a:path>
            </a:pathLst>
          </a:custGeom>
          <a:solidFill>
            <a:srgbClr val="434A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192334CB-4CD5-435A-92DD-777D89AF3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1" y="108520"/>
            <a:ext cx="9409947" cy="5292155"/>
          </a:xfrm>
          <a:prstGeom prst="rect">
            <a:avLst/>
          </a:prstGeom>
        </p:spPr>
      </p:pic>
      <p:grpSp>
        <p:nvGrpSpPr>
          <p:cNvPr id="4" name="Group 203">
            <a:extLst>
              <a:ext uri="{FF2B5EF4-FFF2-40B4-BE49-F238E27FC236}">
                <a16:creationId xmlns:a16="http://schemas.microsoft.com/office/drawing/2014/main" id="{1396F128-2BE8-455A-AFF3-75A7D3896BB7}"/>
              </a:ext>
            </a:extLst>
          </p:cNvPr>
          <p:cNvGrpSpPr/>
          <p:nvPr/>
        </p:nvGrpSpPr>
        <p:grpSpPr>
          <a:xfrm>
            <a:off x="5260422" y="2942957"/>
            <a:ext cx="831539" cy="831539"/>
            <a:chOff x="5111750" y="2954338"/>
            <a:chExt cx="808038" cy="808038"/>
          </a:xfrm>
        </p:grpSpPr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9B1E6F29-9F0C-48AD-AC9B-B90A9818F4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1750" y="2954338"/>
              <a:ext cx="808038" cy="808038"/>
            </a:xfrm>
            <a:custGeom>
              <a:avLst/>
              <a:gdLst>
                <a:gd name="T0" fmla="*/ 1016 w 1017"/>
                <a:gd name="T1" fmla="*/ 534 h 1017"/>
                <a:gd name="T2" fmla="*/ 1007 w 1017"/>
                <a:gd name="T3" fmla="*/ 610 h 1017"/>
                <a:gd name="T4" fmla="*/ 986 w 1017"/>
                <a:gd name="T5" fmla="*/ 683 h 1017"/>
                <a:gd name="T6" fmla="*/ 956 w 1017"/>
                <a:gd name="T7" fmla="*/ 751 h 1017"/>
                <a:gd name="T8" fmla="*/ 916 w 1017"/>
                <a:gd name="T9" fmla="*/ 812 h 1017"/>
                <a:gd name="T10" fmla="*/ 868 w 1017"/>
                <a:gd name="T11" fmla="*/ 867 h 1017"/>
                <a:gd name="T12" fmla="*/ 813 w 1017"/>
                <a:gd name="T13" fmla="*/ 916 h 1017"/>
                <a:gd name="T14" fmla="*/ 751 w 1017"/>
                <a:gd name="T15" fmla="*/ 956 h 1017"/>
                <a:gd name="T16" fmla="*/ 683 w 1017"/>
                <a:gd name="T17" fmla="*/ 986 h 1017"/>
                <a:gd name="T18" fmla="*/ 610 w 1017"/>
                <a:gd name="T19" fmla="*/ 1007 h 1017"/>
                <a:gd name="T20" fmla="*/ 534 w 1017"/>
                <a:gd name="T21" fmla="*/ 1016 h 1017"/>
                <a:gd name="T22" fmla="*/ 483 w 1017"/>
                <a:gd name="T23" fmla="*/ 1016 h 1017"/>
                <a:gd name="T24" fmla="*/ 405 w 1017"/>
                <a:gd name="T25" fmla="*/ 1007 h 1017"/>
                <a:gd name="T26" fmla="*/ 334 w 1017"/>
                <a:gd name="T27" fmla="*/ 986 h 1017"/>
                <a:gd name="T28" fmla="*/ 266 w 1017"/>
                <a:gd name="T29" fmla="*/ 956 h 1017"/>
                <a:gd name="T30" fmla="*/ 204 w 1017"/>
                <a:gd name="T31" fmla="*/ 916 h 1017"/>
                <a:gd name="T32" fmla="*/ 148 w 1017"/>
                <a:gd name="T33" fmla="*/ 867 h 1017"/>
                <a:gd name="T34" fmla="*/ 101 w 1017"/>
                <a:gd name="T35" fmla="*/ 812 h 1017"/>
                <a:gd name="T36" fmla="*/ 61 w 1017"/>
                <a:gd name="T37" fmla="*/ 751 h 1017"/>
                <a:gd name="T38" fmla="*/ 31 w 1017"/>
                <a:gd name="T39" fmla="*/ 683 h 1017"/>
                <a:gd name="T40" fmla="*/ 10 w 1017"/>
                <a:gd name="T41" fmla="*/ 610 h 1017"/>
                <a:gd name="T42" fmla="*/ 0 w 1017"/>
                <a:gd name="T43" fmla="*/ 534 h 1017"/>
                <a:gd name="T44" fmla="*/ 0 w 1017"/>
                <a:gd name="T45" fmla="*/ 481 h 1017"/>
                <a:gd name="T46" fmla="*/ 10 w 1017"/>
                <a:gd name="T47" fmla="*/ 405 h 1017"/>
                <a:gd name="T48" fmla="*/ 31 w 1017"/>
                <a:gd name="T49" fmla="*/ 333 h 1017"/>
                <a:gd name="T50" fmla="*/ 61 w 1017"/>
                <a:gd name="T51" fmla="*/ 266 h 1017"/>
                <a:gd name="T52" fmla="*/ 101 w 1017"/>
                <a:gd name="T53" fmla="*/ 204 h 1017"/>
                <a:gd name="T54" fmla="*/ 148 w 1017"/>
                <a:gd name="T55" fmla="*/ 148 h 1017"/>
                <a:gd name="T56" fmla="*/ 204 w 1017"/>
                <a:gd name="T57" fmla="*/ 100 h 1017"/>
                <a:gd name="T58" fmla="*/ 266 w 1017"/>
                <a:gd name="T59" fmla="*/ 61 h 1017"/>
                <a:gd name="T60" fmla="*/ 334 w 1017"/>
                <a:gd name="T61" fmla="*/ 30 h 1017"/>
                <a:gd name="T62" fmla="*/ 405 w 1017"/>
                <a:gd name="T63" fmla="*/ 10 h 1017"/>
                <a:gd name="T64" fmla="*/ 483 w 1017"/>
                <a:gd name="T65" fmla="*/ 0 h 1017"/>
                <a:gd name="T66" fmla="*/ 534 w 1017"/>
                <a:gd name="T67" fmla="*/ 0 h 1017"/>
                <a:gd name="T68" fmla="*/ 610 w 1017"/>
                <a:gd name="T69" fmla="*/ 10 h 1017"/>
                <a:gd name="T70" fmla="*/ 683 w 1017"/>
                <a:gd name="T71" fmla="*/ 30 h 1017"/>
                <a:gd name="T72" fmla="*/ 751 w 1017"/>
                <a:gd name="T73" fmla="*/ 61 h 1017"/>
                <a:gd name="T74" fmla="*/ 813 w 1017"/>
                <a:gd name="T75" fmla="*/ 100 h 1017"/>
                <a:gd name="T76" fmla="*/ 868 w 1017"/>
                <a:gd name="T77" fmla="*/ 148 h 1017"/>
                <a:gd name="T78" fmla="*/ 916 w 1017"/>
                <a:gd name="T79" fmla="*/ 204 h 1017"/>
                <a:gd name="T80" fmla="*/ 956 w 1017"/>
                <a:gd name="T81" fmla="*/ 266 h 1017"/>
                <a:gd name="T82" fmla="*/ 986 w 1017"/>
                <a:gd name="T83" fmla="*/ 333 h 1017"/>
                <a:gd name="T84" fmla="*/ 1007 w 1017"/>
                <a:gd name="T85" fmla="*/ 405 h 1017"/>
                <a:gd name="T86" fmla="*/ 1016 w 1017"/>
                <a:gd name="T87" fmla="*/ 48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8"/>
                  </a:moveTo>
                  <a:lnTo>
                    <a:pt x="1017" y="508"/>
                  </a:lnTo>
                  <a:lnTo>
                    <a:pt x="1016" y="534"/>
                  </a:lnTo>
                  <a:lnTo>
                    <a:pt x="1015" y="560"/>
                  </a:lnTo>
                  <a:lnTo>
                    <a:pt x="1011" y="585"/>
                  </a:lnTo>
                  <a:lnTo>
                    <a:pt x="1007" y="610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3"/>
                  </a:lnTo>
                  <a:lnTo>
                    <a:pt x="977" y="706"/>
                  </a:lnTo>
                  <a:lnTo>
                    <a:pt x="966" y="729"/>
                  </a:lnTo>
                  <a:lnTo>
                    <a:pt x="956" y="751"/>
                  </a:lnTo>
                  <a:lnTo>
                    <a:pt x="943" y="772"/>
                  </a:lnTo>
                  <a:lnTo>
                    <a:pt x="931" y="792"/>
                  </a:lnTo>
                  <a:lnTo>
                    <a:pt x="916" y="812"/>
                  </a:lnTo>
                  <a:lnTo>
                    <a:pt x="901" y="832"/>
                  </a:lnTo>
                  <a:lnTo>
                    <a:pt x="885" y="850"/>
                  </a:lnTo>
                  <a:lnTo>
                    <a:pt x="868" y="867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3" y="916"/>
                  </a:lnTo>
                  <a:lnTo>
                    <a:pt x="792" y="930"/>
                  </a:lnTo>
                  <a:lnTo>
                    <a:pt x="772" y="943"/>
                  </a:lnTo>
                  <a:lnTo>
                    <a:pt x="751" y="956"/>
                  </a:lnTo>
                  <a:lnTo>
                    <a:pt x="729" y="966"/>
                  </a:lnTo>
                  <a:lnTo>
                    <a:pt x="706" y="977"/>
                  </a:lnTo>
                  <a:lnTo>
                    <a:pt x="683" y="986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0" y="1007"/>
                  </a:lnTo>
                  <a:lnTo>
                    <a:pt x="586" y="1011"/>
                  </a:lnTo>
                  <a:lnTo>
                    <a:pt x="561" y="1015"/>
                  </a:lnTo>
                  <a:lnTo>
                    <a:pt x="534" y="1016"/>
                  </a:lnTo>
                  <a:lnTo>
                    <a:pt x="508" y="1017"/>
                  </a:lnTo>
                  <a:lnTo>
                    <a:pt x="508" y="1017"/>
                  </a:lnTo>
                  <a:lnTo>
                    <a:pt x="483" y="1016"/>
                  </a:lnTo>
                  <a:lnTo>
                    <a:pt x="456" y="1015"/>
                  </a:lnTo>
                  <a:lnTo>
                    <a:pt x="431" y="1011"/>
                  </a:lnTo>
                  <a:lnTo>
                    <a:pt x="405" y="1007"/>
                  </a:lnTo>
                  <a:lnTo>
                    <a:pt x="381" y="1001"/>
                  </a:lnTo>
                  <a:lnTo>
                    <a:pt x="357" y="994"/>
                  </a:lnTo>
                  <a:lnTo>
                    <a:pt x="334" y="986"/>
                  </a:lnTo>
                  <a:lnTo>
                    <a:pt x="310" y="977"/>
                  </a:lnTo>
                  <a:lnTo>
                    <a:pt x="288" y="966"/>
                  </a:lnTo>
                  <a:lnTo>
                    <a:pt x="266" y="956"/>
                  </a:lnTo>
                  <a:lnTo>
                    <a:pt x="244" y="943"/>
                  </a:lnTo>
                  <a:lnTo>
                    <a:pt x="223" y="930"/>
                  </a:lnTo>
                  <a:lnTo>
                    <a:pt x="204" y="916"/>
                  </a:lnTo>
                  <a:lnTo>
                    <a:pt x="184" y="901"/>
                  </a:lnTo>
                  <a:lnTo>
                    <a:pt x="166" y="885"/>
                  </a:lnTo>
                  <a:lnTo>
                    <a:pt x="148" y="867"/>
                  </a:lnTo>
                  <a:lnTo>
                    <a:pt x="131" y="850"/>
                  </a:lnTo>
                  <a:lnTo>
                    <a:pt x="116" y="832"/>
                  </a:lnTo>
                  <a:lnTo>
                    <a:pt x="101" y="812"/>
                  </a:lnTo>
                  <a:lnTo>
                    <a:pt x="86" y="792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49" y="729"/>
                  </a:lnTo>
                  <a:lnTo>
                    <a:pt x="39" y="706"/>
                  </a:lnTo>
                  <a:lnTo>
                    <a:pt x="31" y="683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0"/>
                  </a:lnTo>
                  <a:lnTo>
                    <a:pt x="6" y="585"/>
                  </a:lnTo>
                  <a:lnTo>
                    <a:pt x="2" y="560"/>
                  </a:lnTo>
                  <a:lnTo>
                    <a:pt x="0" y="534"/>
                  </a:lnTo>
                  <a:lnTo>
                    <a:pt x="0" y="508"/>
                  </a:lnTo>
                  <a:lnTo>
                    <a:pt x="0" y="508"/>
                  </a:lnTo>
                  <a:lnTo>
                    <a:pt x="0" y="481"/>
                  </a:lnTo>
                  <a:lnTo>
                    <a:pt x="2" y="456"/>
                  </a:lnTo>
                  <a:lnTo>
                    <a:pt x="6" y="431"/>
                  </a:lnTo>
                  <a:lnTo>
                    <a:pt x="10" y="405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3"/>
                  </a:lnTo>
                  <a:lnTo>
                    <a:pt x="39" y="310"/>
                  </a:lnTo>
                  <a:lnTo>
                    <a:pt x="49" y="288"/>
                  </a:lnTo>
                  <a:lnTo>
                    <a:pt x="61" y="266"/>
                  </a:lnTo>
                  <a:lnTo>
                    <a:pt x="74" y="244"/>
                  </a:lnTo>
                  <a:lnTo>
                    <a:pt x="86" y="223"/>
                  </a:lnTo>
                  <a:lnTo>
                    <a:pt x="101" y="204"/>
                  </a:lnTo>
                  <a:lnTo>
                    <a:pt x="116" y="184"/>
                  </a:lnTo>
                  <a:lnTo>
                    <a:pt x="131" y="166"/>
                  </a:lnTo>
                  <a:lnTo>
                    <a:pt x="148" y="148"/>
                  </a:lnTo>
                  <a:lnTo>
                    <a:pt x="166" y="131"/>
                  </a:lnTo>
                  <a:lnTo>
                    <a:pt x="184" y="115"/>
                  </a:lnTo>
                  <a:lnTo>
                    <a:pt x="204" y="100"/>
                  </a:lnTo>
                  <a:lnTo>
                    <a:pt x="223" y="86"/>
                  </a:lnTo>
                  <a:lnTo>
                    <a:pt x="244" y="74"/>
                  </a:lnTo>
                  <a:lnTo>
                    <a:pt x="266" y="61"/>
                  </a:lnTo>
                  <a:lnTo>
                    <a:pt x="288" y="49"/>
                  </a:lnTo>
                  <a:lnTo>
                    <a:pt x="310" y="39"/>
                  </a:lnTo>
                  <a:lnTo>
                    <a:pt x="334" y="30"/>
                  </a:lnTo>
                  <a:lnTo>
                    <a:pt x="357" y="22"/>
                  </a:lnTo>
                  <a:lnTo>
                    <a:pt x="381" y="15"/>
                  </a:lnTo>
                  <a:lnTo>
                    <a:pt x="405" y="10"/>
                  </a:lnTo>
                  <a:lnTo>
                    <a:pt x="431" y="6"/>
                  </a:lnTo>
                  <a:lnTo>
                    <a:pt x="456" y="2"/>
                  </a:lnTo>
                  <a:lnTo>
                    <a:pt x="483" y="0"/>
                  </a:lnTo>
                  <a:lnTo>
                    <a:pt x="508" y="0"/>
                  </a:lnTo>
                  <a:lnTo>
                    <a:pt x="508" y="0"/>
                  </a:lnTo>
                  <a:lnTo>
                    <a:pt x="534" y="0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0" y="10"/>
                  </a:lnTo>
                  <a:lnTo>
                    <a:pt x="636" y="15"/>
                  </a:lnTo>
                  <a:lnTo>
                    <a:pt x="660" y="22"/>
                  </a:lnTo>
                  <a:lnTo>
                    <a:pt x="683" y="30"/>
                  </a:lnTo>
                  <a:lnTo>
                    <a:pt x="706" y="39"/>
                  </a:lnTo>
                  <a:lnTo>
                    <a:pt x="729" y="49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2" y="86"/>
                  </a:lnTo>
                  <a:lnTo>
                    <a:pt x="813" y="100"/>
                  </a:lnTo>
                  <a:lnTo>
                    <a:pt x="832" y="115"/>
                  </a:lnTo>
                  <a:lnTo>
                    <a:pt x="850" y="131"/>
                  </a:lnTo>
                  <a:lnTo>
                    <a:pt x="868" y="148"/>
                  </a:lnTo>
                  <a:lnTo>
                    <a:pt x="885" y="166"/>
                  </a:lnTo>
                  <a:lnTo>
                    <a:pt x="901" y="184"/>
                  </a:lnTo>
                  <a:lnTo>
                    <a:pt x="916" y="204"/>
                  </a:lnTo>
                  <a:lnTo>
                    <a:pt x="931" y="223"/>
                  </a:lnTo>
                  <a:lnTo>
                    <a:pt x="943" y="244"/>
                  </a:lnTo>
                  <a:lnTo>
                    <a:pt x="956" y="266"/>
                  </a:lnTo>
                  <a:lnTo>
                    <a:pt x="966" y="288"/>
                  </a:lnTo>
                  <a:lnTo>
                    <a:pt x="977" y="310"/>
                  </a:lnTo>
                  <a:lnTo>
                    <a:pt x="986" y="333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5"/>
                  </a:lnTo>
                  <a:lnTo>
                    <a:pt x="1011" y="431"/>
                  </a:lnTo>
                  <a:lnTo>
                    <a:pt x="1015" y="456"/>
                  </a:lnTo>
                  <a:lnTo>
                    <a:pt x="1016" y="481"/>
                  </a:lnTo>
                  <a:lnTo>
                    <a:pt x="1017" y="508"/>
                  </a:lnTo>
                  <a:lnTo>
                    <a:pt x="1017" y="508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202">
              <a:extLst>
                <a:ext uri="{FF2B5EF4-FFF2-40B4-BE49-F238E27FC236}">
                  <a16:creationId xmlns:a16="http://schemas.microsoft.com/office/drawing/2014/main" id="{C9C7AC6A-D241-4F8B-964A-AFB366243E86}"/>
                </a:ext>
              </a:extLst>
            </p:cNvPr>
            <p:cNvGrpSpPr/>
            <p:nvPr userDrawn="1"/>
          </p:nvGrpSpPr>
          <p:grpSpPr>
            <a:xfrm>
              <a:off x="5316538" y="3043238"/>
              <a:ext cx="398462" cy="649288"/>
              <a:chOff x="5316538" y="3043238"/>
              <a:chExt cx="398462" cy="649288"/>
            </a:xfrm>
          </p:grpSpPr>
          <p:sp>
            <p:nvSpPr>
              <p:cNvPr id="7" name="Freeform 10">
                <a:extLst>
                  <a:ext uri="{FF2B5EF4-FFF2-40B4-BE49-F238E27FC236}">
                    <a16:creationId xmlns:a16="http://schemas.microsoft.com/office/drawing/2014/main" id="{EAB72470-292C-428C-81C3-F1FC987CFD9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763" y="3167063"/>
                <a:ext cx="119063" cy="525463"/>
              </a:xfrm>
              <a:custGeom>
                <a:avLst/>
                <a:gdLst>
                  <a:gd name="T0" fmla="*/ 5 w 148"/>
                  <a:gd name="T1" fmla="*/ 0 h 661"/>
                  <a:gd name="T2" fmla="*/ 2 w 148"/>
                  <a:gd name="T3" fmla="*/ 1 h 661"/>
                  <a:gd name="T4" fmla="*/ 0 w 148"/>
                  <a:gd name="T5" fmla="*/ 4 h 661"/>
                  <a:gd name="T6" fmla="*/ 1 w 148"/>
                  <a:gd name="T7" fmla="*/ 10 h 661"/>
                  <a:gd name="T8" fmla="*/ 28 w 148"/>
                  <a:gd name="T9" fmla="*/ 35 h 661"/>
                  <a:gd name="T10" fmla="*/ 28 w 148"/>
                  <a:gd name="T11" fmla="*/ 615 h 661"/>
                  <a:gd name="T12" fmla="*/ 28 w 148"/>
                  <a:gd name="T13" fmla="*/ 617 h 661"/>
                  <a:gd name="T14" fmla="*/ 32 w 148"/>
                  <a:gd name="T15" fmla="*/ 634 h 661"/>
                  <a:gd name="T16" fmla="*/ 42 w 148"/>
                  <a:gd name="T17" fmla="*/ 648 h 661"/>
                  <a:gd name="T18" fmla="*/ 56 w 148"/>
                  <a:gd name="T19" fmla="*/ 658 h 661"/>
                  <a:gd name="T20" fmla="*/ 75 w 148"/>
                  <a:gd name="T21" fmla="*/ 661 h 661"/>
                  <a:gd name="T22" fmla="*/ 84 w 148"/>
                  <a:gd name="T23" fmla="*/ 660 h 661"/>
                  <a:gd name="T24" fmla="*/ 100 w 148"/>
                  <a:gd name="T25" fmla="*/ 653 h 661"/>
                  <a:gd name="T26" fmla="*/ 113 w 148"/>
                  <a:gd name="T27" fmla="*/ 641 h 661"/>
                  <a:gd name="T28" fmla="*/ 119 w 148"/>
                  <a:gd name="T29" fmla="*/ 625 h 661"/>
                  <a:gd name="T30" fmla="*/ 121 w 148"/>
                  <a:gd name="T31" fmla="*/ 615 h 661"/>
                  <a:gd name="T32" fmla="*/ 121 w 148"/>
                  <a:gd name="T33" fmla="*/ 35 h 661"/>
                  <a:gd name="T34" fmla="*/ 147 w 148"/>
                  <a:gd name="T35" fmla="*/ 10 h 661"/>
                  <a:gd name="T36" fmla="*/ 148 w 148"/>
                  <a:gd name="T37" fmla="*/ 7 h 661"/>
                  <a:gd name="T38" fmla="*/ 148 w 148"/>
                  <a:gd name="T39" fmla="*/ 4 h 661"/>
                  <a:gd name="T40" fmla="*/ 143 w 148"/>
                  <a:gd name="T41" fmla="*/ 0 h 661"/>
                  <a:gd name="T42" fmla="*/ 124 w 148"/>
                  <a:gd name="T43" fmla="*/ 14 h 661"/>
                  <a:gd name="T44" fmla="*/ 110 w 148"/>
                  <a:gd name="T45" fmla="*/ 28 h 661"/>
                  <a:gd name="T46" fmla="*/ 108 w 148"/>
                  <a:gd name="T47" fmla="*/ 31 h 661"/>
                  <a:gd name="T48" fmla="*/ 108 w 148"/>
                  <a:gd name="T49" fmla="*/ 615 h 661"/>
                  <a:gd name="T50" fmla="*/ 108 w 148"/>
                  <a:gd name="T51" fmla="*/ 615 h 661"/>
                  <a:gd name="T52" fmla="*/ 107 w 148"/>
                  <a:gd name="T53" fmla="*/ 622 h 661"/>
                  <a:gd name="T54" fmla="*/ 102 w 148"/>
                  <a:gd name="T55" fmla="*/ 634 h 661"/>
                  <a:gd name="T56" fmla="*/ 93 w 148"/>
                  <a:gd name="T57" fmla="*/ 643 h 661"/>
                  <a:gd name="T58" fmla="*/ 81 w 148"/>
                  <a:gd name="T59" fmla="*/ 648 h 661"/>
                  <a:gd name="T60" fmla="*/ 75 w 148"/>
                  <a:gd name="T61" fmla="*/ 649 h 661"/>
                  <a:gd name="T62" fmla="*/ 61 w 148"/>
                  <a:gd name="T63" fmla="*/ 646 h 661"/>
                  <a:gd name="T64" fmla="*/ 50 w 148"/>
                  <a:gd name="T65" fmla="*/ 638 h 661"/>
                  <a:gd name="T66" fmla="*/ 43 w 148"/>
                  <a:gd name="T67" fmla="*/ 628 h 661"/>
                  <a:gd name="T68" fmla="*/ 40 w 148"/>
                  <a:gd name="T69" fmla="*/ 615 h 661"/>
                  <a:gd name="T70" fmla="*/ 40 w 148"/>
                  <a:gd name="T71" fmla="*/ 614 h 661"/>
                  <a:gd name="T72" fmla="*/ 40 w 148"/>
                  <a:gd name="T73" fmla="*/ 31 h 661"/>
                  <a:gd name="T74" fmla="*/ 38 w 148"/>
                  <a:gd name="T75" fmla="*/ 28 h 661"/>
                  <a:gd name="T76" fmla="*/ 24 w 148"/>
                  <a:gd name="T77" fmla="*/ 14 h 661"/>
                  <a:gd name="T78" fmla="*/ 128 w 148"/>
                  <a:gd name="T79" fmla="*/ 12 h 661"/>
                  <a:gd name="T80" fmla="*/ 124 w 148"/>
                  <a:gd name="T81" fmla="*/ 14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8" h="661">
                    <a:moveTo>
                      <a:pt x="143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1" y="10"/>
                    </a:lnTo>
                    <a:lnTo>
                      <a:pt x="1" y="10"/>
                    </a:lnTo>
                    <a:lnTo>
                      <a:pt x="28" y="35"/>
                    </a:lnTo>
                    <a:lnTo>
                      <a:pt x="28" y="615"/>
                    </a:lnTo>
                    <a:lnTo>
                      <a:pt x="28" y="615"/>
                    </a:lnTo>
                    <a:lnTo>
                      <a:pt x="28" y="617"/>
                    </a:lnTo>
                    <a:lnTo>
                      <a:pt x="28" y="617"/>
                    </a:lnTo>
                    <a:lnTo>
                      <a:pt x="30" y="625"/>
                    </a:lnTo>
                    <a:lnTo>
                      <a:pt x="32" y="634"/>
                    </a:lnTo>
                    <a:lnTo>
                      <a:pt x="37" y="641"/>
                    </a:lnTo>
                    <a:lnTo>
                      <a:pt x="42" y="648"/>
                    </a:lnTo>
                    <a:lnTo>
                      <a:pt x="49" y="653"/>
                    </a:lnTo>
                    <a:lnTo>
                      <a:pt x="56" y="658"/>
                    </a:lnTo>
                    <a:lnTo>
                      <a:pt x="65" y="660"/>
                    </a:lnTo>
                    <a:lnTo>
                      <a:pt x="75" y="661"/>
                    </a:lnTo>
                    <a:lnTo>
                      <a:pt x="75" y="661"/>
                    </a:lnTo>
                    <a:lnTo>
                      <a:pt x="84" y="660"/>
                    </a:lnTo>
                    <a:lnTo>
                      <a:pt x="92" y="657"/>
                    </a:lnTo>
                    <a:lnTo>
                      <a:pt x="100" y="653"/>
                    </a:lnTo>
                    <a:lnTo>
                      <a:pt x="107" y="648"/>
                    </a:lnTo>
                    <a:lnTo>
                      <a:pt x="113" y="641"/>
                    </a:lnTo>
                    <a:lnTo>
                      <a:pt x="117" y="633"/>
                    </a:lnTo>
                    <a:lnTo>
                      <a:pt x="119" y="625"/>
                    </a:lnTo>
                    <a:lnTo>
                      <a:pt x="121" y="615"/>
                    </a:lnTo>
                    <a:lnTo>
                      <a:pt x="121" y="615"/>
                    </a:lnTo>
                    <a:lnTo>
                      <a:pt x="121" y="612"/>
                    </a:lnTo>
                    <a:lnTo>
                      <a:pt x="121" y="35"/>
                    </a:lnTo>
                    <a:lnTo>
                      <a:pt x="121" y="35"/>
                    </a:lnTo>
                    <a:lnTo>
                      <a:pt x="147" y="10"/>
                    </a:lnTo>
                    <a:lnTo>
                      <a:pt x="147" y="10"/>
                    </a:lnTo>
                    <a:lnTo>
                      <a:pt x="148" y="7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46" y="1"/>
                    </a:lnTo>
                    <a:lnTo>
                      <a:pt x="143" y="0"/>
                    </a:lnTo>
                    <a:lnTo>
                      <a:pt x="143" y="0"/>
                    </a:lnTo>
                    <a:close/>
                    <a:moveTo>
                      <a:pt x="124" y="14"/>
                    </a:moveTo>
                    <a:lnTo>
                      <a:pt x="124" y="14"/>
                    </a:lnTo>
                    <a:lnTo>
                      <a:pt x="110" y="28"/>
                    </a:lnTo>
                    <a:lnTo>
                      <a:pt x="108" y="30"/>
                    </a:lnTo>
                    <a:lnTo>
                      <a:pt x="108" y="31"/>
                    </a:lnTo>
                    <a:lnTo>
                      <a:pt x="108" y="612"/>
                    </a:lnTo>
                    <a:lnTo>
                      <a:pt x="108" y="615"/>
                    </a:lnTo>
                    <a:lnTo>
                      <a:pt x="108" y="615"/>
                    </a:lnTo>
                    <a:lnTo>
                      <a:pt x="108" y="615"/>
                    </a:lnTo>
                    <a:lnTo>
                      <a:pt x="108" y="615"/>
                    </a:lnTo>
                    <a:lnTo>
                      <a:pt x="107" y="622"/>
                    </a:lnTo>
                    <a:lnTo>
                      <a:pt x="106" y="628"/>
                    </a:lnTo>
                    <a:lnTo>
                      <a:pt x="102" y="634"/>
                    </a:lnTo>
                    <a:lnTo>
                      <a:pt x="98" y="640"/>
                    </a:lnTo>
                    <a:lnTo>
                      <a:pt x="93" y="643"/>
                    </a:lnTo>
                    <a:lnTo>
                      <a:pt x="87" y="646"/>
                    </a:lnTo>
                    <a:lnTo>
                      <a:pt x="81" y="648"/>
                    </a:lnTo>
                    <a:lnTo>
                      <a:pt x="75" y="649"/>
                    </a:lnTo>
                    <a:lnTo>
                      <a:pt x="75" y="649"/>
                    </a:lnTo>
                    <a:lnTo>
                      <a:pt x="68" y="648"/>
                    </a:lnTo>
                    <a:lnTo>
                      <a:pt x="61" y="646"/>
                    </a:lnTo>
                    <a:lnTo>
                      <a:pt x="55" y="643"/>
                    </a:lnTo>
                    <a:lnTo>
                      <a:pt x="50" y="638"/>
                    </a:lnTo>
                    <a:lnTo>
                      <a:pt x="46" y="634"/>
                    </a:lnTo>
                    <a:lnTo>
                      <a:pt x="43" y="628"/>
                    </a:lnTo>
                    <a:lnTo>
                      <a:pt x="41" y="622"/>
                    </a:lnTo>
                    <a:lnTo>
                      <a:pt x="40" y="615"/>
                    </a:lnTo>
                    <a:lnTo>
                      <a:pt x="40" y="615"/>
                    </a:lnTo>
                    <a:lnTo>
                      <a:pt x="40" y="614"/>
                    </a:lnTo>
                    <a:lnTo>
                      <a:pt x="40" y="31"/>
                    </a:lnTo>
                    <a:lnTo>
                      <a:pt x="40" y="31"/>
                    </a:lnTo>
                    <a:lnTo>
                      <a:pt x="40" y="30"/>
                    </a:lnTo>
                    <a:lnTo>
                      <a:pt x="38" y="2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2" y="12"/>
                    </a:lnTo>
                    <a:lnTo>
                      <a:pt x="128" y="12"/>
                    </a:lnTo>
                    <a:lnTo>
                      <a:pt x="128" y="12"/>
                    </a:lnTo>
                    <a:lnTo>
                      <a:pt x="124" y="14"/>
                    </a:lnTo>
                    <a:lnTo>
                      <a:pt x="12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1">
                <a:extLst>
                  <a:ext uri="{FF2B5EF4-FFF2-40B4-BE49-F238E27FC236}">
                    <a16:creationId xmlns:a16="http://schemas.microsoft.com/office/drawing/2014/main" id="{A2569C37-B355-4CB0-B713-1A54CB2A43A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10225" y="3198813"/>
                <a:ext cx="104775" cy="460375"/>
              </a:xfrm>
              <a:custGeom>
                <a:avLst/>
                <a:gdLst>
                  <a:gd name="T0" fmla="*/ 129 w 131"/>
                  <a:gd name="T1" fmla="*/ 11 h 580"/>
                  <a:gd name="T2" fmla="*/ 131 w 131"/>
                  <a:gd name="T3" fmla="*/ 4 h 580"/>
                  <a:gd name="T4" fmla="*/ 129 w 131"/>
                  <a:gd name="T5" fmla="*/ 2 h 580"/>
                  <a:gd name="T6" fmla="*/ 5 w 131"/>
                  <a:gd name="T7" fmla="*/ 0 h 580"/>
                  <a:gd name="T8" fmla="*/ 2 w 131"/>
                  <a:gd name="T9" fmla="*/ 2 h 580"/>
                  <a:gd name="T10" fmla="*/ 0 w 131"/>
                  <a:gd name="T11" fmla="*/ 4 h 580"/>
                  <a:gd name="T12" fmla="*/ 1 w 131"/>
                  <a:gd name="T13" fmla="*/ 11 h 580"/>
                  <a:gd name="T14" fmla="*/ 24 w 131"/>
                  <a:gd name="T15" fmla="*/ 32 h 580"/>
                  <a:gd name="T16" fmla="*/ 24 w 131"/>
                  <a:gd name="T17" fmla="*/ 540 h 580"/>
                  <a:gd name="T18" fmla="*/ 24 w 131"/>
                  <a:gd name="T19" fmla="*/ 540 h 580"/>
                  <a:gd name="T20" fmla="*/ 27 w 131"/>
                  <a:gd name="T21" fmla="*/ 556 h 580"/>
                  <a:gd name="T22" fmla="*/ 37 w 131"/>
                  <a:gd name="T23" fmla="*/ 568 h 580"/>
                  <a:gd name="T24" fmla="*/ 49 w 131"/>
                  <a:gd name="T25" fmla="*/ 577 h 580"/>
                  <a:gd name="T26" fmla="*/ 65 w 131"/>
                  <a:gd name="T27" fmla="*/ 580 h 580"/>
                  <a:gd name="T28" fmla="*/ 73 w 131"/>
                  <a:gd name="T29" fmla="*/ 579 h 580"/>
                  <a:gd name="T30" fmla="*/ 88 w 131"/>
                  <a:gd name="T31" fmla="*/ 573 h 580"/>
                  <a:gd name="T32" fmla="*/ 99 w 131"/>
                  <a:gd name="T33" fmla="*/ 562 h 580"/>
                  <a:gd name="T34" fmla="*/ 106 w 131"/>
                  <a:gd name="T35" fmla="*/ 548 h 580"/>
                  <a:gd name="T36" fmla="*/ 107 w 131"/>
                  <a:gd name="T37" fmla="*/ 540 h 580"/>
                  <a:gd name="T38" fmla="*/ 106 w 131"/>
                  <a:gd name="T39" fmla="*/ 32 h 580"/>
                  <a:gd name="T40" fmla="*/ 129 w 131"/>
                  <a:gd name="T41" fmla="*/ 11 h 580"/>
                  <a:gd name="T42" fmla="*/ 94 w 131"/>
                  <a:gd name="T43" fmla="*/ 29 h 580"/>
                  <a:gd name="T44" fmla="*/ 94 w 131"/>
                  <a:gd name="T45" fmla="*/ 540 h 580"/>
                  <a:gd name="T46" fmla="*/ 94 w 131"/>
                  <a:gd name="T47" fmla="*/ 540 h 580"/>
                  <a:gd name="T48" fmla="*/ 93 w 131"/>
                  <a:gd name="T49" fmla="*/ 545 h 580"/>
                  <a:gd name="T50" fmla="*/ 90 w 131"/>
                  <a:gd name="T51" fmla="*/ 556 h 580"/>
                  <a:gd name="T52" fmla="*/ 81 w 131"/>
                  <a:gd name="T53" fmla="*/ 563 h 580"/>
                  <a:gd name="T54" fmla="*/ 71 w 131"/>
                  <a:gd name="T55" fmla="*/ 567 h 580"/>
                  <a:gd name="T56" fmla="*/ 65 w 131"/>
                  <a:gd name="T57" fmla="*/ 568 h 580"/>
                  <a:gd name="T58" fmla="*/ 54 w 131"/>
                  <a:gd name="T59" fmla="*/ 566 h 580"/>
                  <a:gd name="T60" fmla="*/ 45 w 131"/>
                  <a:gd name="T61" fmla="*/ 559 h 580"/>
                  <a:gd name="T62" fmla="*/ 39 w 131"/>
                  <a:gd name="T63" fmla="*/ 550 h 580"/>
                  <a:gd name="T64" fmla="*/ 37 w 131"/>
                  <a:gd name="T65" fmla="*/ 540 h 580"/>
                  <a:gd name="T66" fmla="*/ 37 w 131"/>
                  <a:gd name="T67" fmla="*/ 538 h 580"/>
                  <a:gd name="T68" fmla="*/ 37 w 131"/>
                  <a:gd name="T69" fmla="*/ 29 h 580"/>
                  <a:gd name="T70" fmla="*/ 34 w 131"/>
                  <a:gd name="T71" fmla="*/ 25 h 580"/>
                  <a:gd name="T72" fmla="*/ 20 w 131"/>
                  <a:gd name="T73" fmla="*/ 13 h 580"/>
                  <a:gd name="T74" fmla="*/ 109 w 131"/>
                  <a:gd name="T75" fmla="*/ 13 h 580"/>
                  <a:gd name="T76" fmla="*/ 94 w 131"/>
                  <a:gd name="T77" fmla="*/ 28 h 580"/>
                  <a:gd name="T78" fmla="*/ 94 w 131"/>
                  <a:gd name="T79" fmla="*/ 29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" h="580">
                    <a:moveTo>
                      <a:pt x="129" y="11"/>
                    </a:moveTo>
                    <a:lnTo>
                      <a:pt x="129" y="11"/>
                    </a:lnTo>
                    <a:lnTo>
                      <a:pt x="131" y="8"/>
                    </a:lnTo>
                    <a:lnTo>
                      <a:pt x="131" y="4"/>
                    </a:lnTo>
                    <a:lnTo>
                      <a:pt x="131" y="4"/>
                    </a:lnTo>
                    <a:lnTo>
                      <a:pt x="129" y="2"/>
                    </a:lnTo>
                    <a:lnTo>
                      <a:pt x="12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" y="11"/>
                    </a:lnTo>
                    <a:lnTo>
                      <a:pt x="1" y="11"/>
                    </a:lnTo>
                    <a:lnTo>
                      <a:pt x="24" y="32"/>
                    </a:lnTo>
                    <a:lnTo>
                      <a:pt x="24" y="540"/>
                    </a:lnTo>
                    <a:lnTo>
                      <a:pt x="24" y="540"/>
                    </a:lnTo>
                    <a:lnTo>
                      <a:pt x="24" y="540"/>
                    </a:lnTo>
                    <a:lnTo>
                      <a:pt x="24" y="540"/>
                    </a:lnTo>
                    <a:lnTo>
                      <a:pt x="25" y="548"/>
                    </a:lnTo>
                    <a:lnTo>
                      <a:pt x="27" y="556"/>
                    </a:lnTo>
                    <a:lnTo>
                      <a:pt x="32" y="563"/>
                    </a:lnTo>
                    <a:lnTo>
                      <a:pt x="37" y="568"/>
                    </a:lnTo>
                    <a:lnTo>
                      <a:pt x="42" y="573"/>
                    </a:lnTo>
                    <a:lnTo>
                      <a:pt x="49" y="577"/>
                    </a:lnTo>
                    <a:lnTo>
                      <a:pt x="57" y="579"/>
                    </a:lnTo>
                    <a:lnTo>
                      <a:pt x="65" y="580"/>
                    </a:lnTo>
                    <a:lnTo>
                      <a:pt x="65" y="580"/>
                    </a:lnTo>
                    <a:lnTo>
                      <a:pt x="73" y="579"/>
                    </a:lnTo>
                    <a:lnTo>
                      <a:pt x="81" y="577"/>
                    </a:lnTo>
                    <a:lnTo>
                      <a:pt x="88" y="573"/>
                    </a:lnTo>
                    <a:lnTo>
                      <a:pt x="94" y="568"/>
                    </a:lnTo>
                    <a:lnTo>
                      <a:pt x="99" y="562"/>
                    </a:lnTo>
                    <a:lnTo>
                      <a:pt x="103" y="555"/>
                    </a:lnTo>
                    <a:lnTo>
                      <a:pt x="106" y="548"/>
                    </a:lnTo>
                    <a:lnTo>
                      <a:pt x="107" y="540"/>
                    </a:lnTo>
                    <a:lnTo>
                      <a:pt x="107" y="540"/>
                    </a:lnTo>
                    <a:lnTo>
                      <a:pt x="106" y="537"/>
                    </a:lnTo>
                    <a:lnTo>
                      <a:pt x="106" y="32"/>
                    </a:lnTo>
                    <a:lnTo>
                      <a:pt x="106" y="32"/>
                    </a:lnTo>
                    <a:lnTo>
                      <a:pt x="129" y="11"/>
                    </a:lnTo>
                    <a:lnTo>
                      <a:pt x="129" y="11"/>
                    </a:lnTo>
                    <a:close/>
                    <a:moveTo>
                      <a:pt x="94" y="29"/>
                    </a:moveTo>
                    <a:lnTo>
                      <a:pt x="94" y="537"/>
                    </a:lnTo>
                    <a:lnTo>
                      <a:pt x="94" y="540"/>
                    </a:lnTo>
                    <a:lnTo>
                      <a:pt x="94" y="540"/>
                    </a:lnTo>
                    <a:lnTo>
                      <a:pt x="94" y="540"/>
                    </a:lnTo>
                    <a:lnTo>
                      <a:pt x="94" y="540"/>
                    </a:lnTo>
                    <a:lnTo>
                      <a:pt x="93" y="545"/>
                    </a:lnTo>
                    <a:lnTo>
                      <a:pt x="92" y="551"/>
                    </a:lnTo>
                    <a:lnTo>
                      <a:pt x="90" y="556"/>
                    </a:lnTo>
                    <a:lnTo>
                      <a:pt x="85" y="559"/>
                    </a:lnTo>
                    <a:lnTo>
                      <a:pt x="81" y="563"/>
                    </a:lnTo>
                    <a:lnTo>
                      <a:pt x="77" y="566"/>
                    </a:lnTo>
                    <a:lnTo>
                      <a:pt x="71" y="567"/>
                    </a:lnTo>
                    <a:lnTo>
                      <a:pt x="65" y="568"/>
                    </a:lnTo>
                    <a:lnTo>
                      <a:pt x="65" y="568"/>
                    </a:lnTo>
                    <a:lnTo>
                      <a:pt x="60" y="567"/>
                    </a:lnTo>
                    <a:lnTo>
                      <a:pt x="54" y="566"/>
                    </a:lnTo>
                    <a:lnTo>
                      <a:pt x="49" y="563"/>
                    </a:lnTo>
                    <a:lnTo>
                      <a:pt x="45" y="559"/>
                    </a:lnTo>
                    <a:lnTo>
                      <a:pt x="41" y="556"/>
                    </a:lnTo>
                    <a:lnTo>
                      <a:pt x="39" y="550"/>
                    </a:lnTo>
                    <a:lnTo>
                      <a:pt x="37" y="545"/>
                    </a:lnTo>
                    <a:lnTo>
                      <a:pt x="37" y="540"/>
                    </a:lnTo>
                    <a:lnTo>
                      <a:pt x="37" y="540"/>
                    </a:lnTo>
                    <a:lnTo>
                      <a:pt x="37" y="538"/>
                    </a:lnTo>
                    <a:lnTo>
                      <a:pt x="37" y="29"/>
                    </a:lnTo>
                    <a:lnTo>
                      <a:pt x="37" y="29"/>
                    </a:lnTo>
                    <a:lnTo>
                      <a:pt x="35" y="27"/>
                    </a:lnTo>
                    <a:lnTo>
                      <a:pt x="34" y="25"/>
                    </a:lnTo>
                    <a:lnTo>
                      <a:pt x="22" y="13"/>
                    </a:lnTo>
                    <a:lnTo>
                      <a:pt x="20" y="13"/>
                    </a:lnTo>
                    <a:lnTo>
                      <a:pt x="109" y="13"/>
                    </a:lnTo>
                    <a:lnTo>
                      <a:pt x="109" y="13"/>
                    </a:lnTo>
                    <a:lnTo>
                      <a:pt x="96" y="26"/>
                    </a:lnTo>
                    <a:lnTo>
                      <a:pt x="94" y="28"/>
                    </a:lnTo>
                    <a:lnTo>
                      <a:pt x="94" y="29"/>
                    </a:lnTo>
                    <a:lnTo>
                      <a:pt x="94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2">
                <a:extLst>
                  <a:ext uri="{FF2B5EF4-FFF2-40B4-BE49-F238E27FC236}">
                    <a16:creationId xmlns:a16="http://schemas.microsoft.com/office/drawing/2014/main" id="{0E8ABF54-D233-4931-A863-78989FD828A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40350" y="3198813"/>
                <a:ext cx="104775" cy="460375"/>
              </a:xfrm>
              <a:custGeom>
                <a:avLst/>
                <a:gdLst>
                  <a:gd name="T0" fmla="*/ 5 w 132"/>
                  <a:gd name="T1" fmla="*/ 0 h 580"/>
                  <a:gd name="T2" fmla="*/ 2 w 132"/>
                  <a:gd name="T3" fmla="*/ 2 h 580"/>
                  <a:gd name="T4" fmla="*/ 0 w 132"/>
                  <a:gd name="T5" fmla="*/ 4 h 580"/>
                  <a:gd name="T6" fmla="*/ 2 w 132"/>
                  <a:gd name="T7" fmla="*/ 11 h 580"/>
                  <a:gd name="T8" fmla="*/ 25 w 132"/>
                  <a:gd name="T9" fmla="*/ 32 h 580"/>
                  <a:gd name="T10" fmla="*/ 25 w 132"/>
                  <a:gd name="T11" fmla="*/ 540 h 580"/>
                  <a:gd name="T12" fmla="*/ 25 w 132"/>
                  <a:gd name="T13" fmla="*/ 540 h 580"/>
                  <a:gd name="T14" fmla="*/ 28 w 132"/>
                  <a:gd name="T15" fmla="*/ 556 h 580"/>
                  <a:gd name="T16" fmla="*/ 38 w 132"/>
                  <a:gd name="T17" fmla="*/ 568 h 580"/>
                  <a:gd name="T18" fmla="*/ 50 w 132"/>
                  <a:gd name="T19" fmla="*/ 577 h 580"/>
                  <a:gd name="T20" fmla="*/ 66 w 132"/>
                  <a:gd name="T21" fmla="*/ 580 h 580"/>
                  <a:gd name="T22" fmla="*/ 75 w 132"/>
                  <a:gd name="T23" fmla="*/ 579 h 580"/>
                  <a:gd name="T24" fmla="*/ 88 w 132"/>
                  <a:gd name="T25" fmla="*/ 573 h 580"/>
                  <a:gd name="T26" fmla="*/ 100 w 132"/>
                  <a:gd name="T27" fmla="*/ 562 h 580"/>
                  <a:gd name="T28" fmla="*/ 106 w 132"/>
                  <a:gd name="T29" fmla="*/ 548 h 580"/>
                  <a:gd name="T30" fmla="*/ 107 w 132"/>
                  <a:gd name="T31" fmla="*/ 540 h 580"/>
                  <a:gd name="T32" fmla="*/ 107 w 132"/>
                  <a:gd name="T33" fmla="*/ 32 h 580"/>
                  <a:gd name="T34" fmla="*/ 130 w 132"/>
                  <a:gd name="T35" fmla="*/ 11 h 580"/>
                  <a:gd name="T36" fmla="*/ 132 w 132"/>
                  <a:gd name="T37" fmla="*/ 8 h 580"/>
                  <a:gd name="T38" fmla="*/ 132 w 132"/>
                  <a:gd name="T39" fmla="*/ 4 h 580"/>
                  <a:gd name="T40" fmla="*/ 126 w 132"/>
                  <a:gd name="T41" fmla="*/ 0 h 580"/>
                  <a:gd name="T42" fmla="*/ 95 w 132"/>
                  <a:gd name="T43" fmla="*/ 29 h 580"/>
                  <a:gd name="T44" fmla="*/ 95 w 132"/>
                  <a:gd name="T45" fmla="*/ 540 h 580"/>
                  <a:gd name="T46" fmla="*/ 95 w 132"/>
                  <a:gd name="T47" fmla="*/ 540 h 580"/>
                  <a:gd name="T48" fmla="*/ 94 w 132"/>
                  <a:gd name="T49" fmla="*/ 545 h 580"/>
                  <a:gd name="T50" fmla="*/ 90 w 132"/>
                  <a:gd name="T51" fmla="*/ 556 h 580"/>
                  <a:gd name="T52" fmla="*/ 81 w 132"/>
                  <a:gd name="T53" fmla="*/ 563 h 580"/>
                  <a:gd name="T54" fmla="*/ 72 w 132"/>
                  <a:gd name="T55" fmla="*/ 567 h 580"/>
                  <a:gd name="T56" fmla="*/ 66 w 132"/>
                  <a:gd name="T57" fmla="*/ 568 h 580"/>
                  <a:gd name="T58" fmla="*/ 55 w 132"/>
                  <a:gd name="T59" fmla="*/ 566 h 580"/>
                  <a:gd name="T60" fmla="*/ 46 w 132"/>
                  <a:gd name="T61" fmla="*/ 559 h 580"/>
                  <a:gd name="T62" fmla="*/ 39 w 132"/>
                  <a:gd name="T63" fmla="*/ 550 h 580"/>
                  <a:gd name="T64" fmla="*/ 37 w 132"/>
                  <a:gd name="T65" fmla="*/ 540 h 580"/>
                  <a:gd name="T66" fmla="*/ 37 w 132"/>
                  <a:gd name="T67" fmla="*/ 538 h 580"/>
                  <a:gd name="T68" fmla="*/ 37 w 132"/>
                  <a:gd name="T69" fmla="*/ 29 h 580"/>
                  <a:gd name="T70" fmla="*/ 35 w 132"/>
                  <a:gd name="T71" fmla="*/ 26 h 580"/>
                  <a:gd name="T72" fmla="*/ 110 w 132"/>
                  <a:gd name="T73" fmla="*/ 13 h 580"/>
                  <a:gd name="T74" fmla="*/ 96 w 132"/>
                  <a:gd name="T75" fmla="*/ 26 h 580"/>
                  <a:gd name="T76" fmla="*/ 95 w 132"/>
                  <a:gd name="T77" fmla="*/ 29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2" h="580">
                    <a:moveTo>
                      <a:pt x="126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25" y="32"/>
                    </a:lnTo>
                    <a:lnTo>
                      <a:pt x="25" y="540"/>
                    </a:lnTo>
                    <a:lnTo>
                      <a:pt x="25" y="540"/>
                    </a:lnTo>
                    <a:lnTo>
                      <a:pt x="25" y="540"/>
                    </a:lnTo>
                    <a:lnTo>
                      <a:pt x="25" y="540"/>
                    </a:lnTo>
                    <a:lnTo>
                      <a:pt x="26" y="548"/>
                    </a:lnTo>
                    <a:lnTo>
                      <a:pt x="28" y="556"/>
                    </a:lnTo>
                    <a:lnTo>
                      <a:pt x="32" y="563"/>
                    </a:lnTo>
                    <a:lnTo>
                      <a:pt x="38" y="568"/>
                    </a:lnTo>
                    <a:lnTo>
                      <a:pt x="43" y="573"/>
                    </a:lnTo>
                    <a:lnTo>
                      <a:pt x="50" y="577"/>
                    </a:lnTo>
                    <a:lnTo>
                      <a:pt x="58" y="579"/>
                    </a:lnTo>
                    <a:lnTo>
                      <a:pt x="66" y="580"/>
                    </a:lnTo>
                    <a:lnTo>
                      <a:pt x="66" y="580"/>
                    </a:lnTo>
                    <a:lnTo>
                      <a:pt x="75" y="579"/>
                    </a:lnTo>
                    <a:lnTo>
                      <a:pt x="81" y="577"/>
                    </a:lnTo>
                    <a:lnTo>
                      <a:pt x="88" y="573"/>
                    </a:lnTo>
                    <a:lnTo>
                      <a:pt x="95" y="568"/>
                    </a:lnTo>
                    <a:lnTo>
                      <a:pt x="100" y="562"/>
                    </a:lnTo>
                    <a:lnTo>
                      <a:pt x="103" y="555"/>
                    </a:lnTo>
                    <a:lnTo>
                      <a:pt x="106" y="548"/>
                    </a:lnTo>
                    <a:lnTo>
                      <a:pt x="107" y="540"/>
                    </a:lnTo>
                    <a:lnTo>
                      <a:pt x="107" y="540"/>
                    </a:lnTo>
                    <a:lnTo>
                      <a:pt x="107" y="537"/>
                    </a:lnTo>
                    <a:lnTo>
                      <a:pt x="107" y="32"/>
                    </a:lnTo>
                    <a:lnTo>
                      <a:pt x="107" y="32"/>
                    </a:lnTo>
                    <a:lnTo>
                      <a:pt x="130" y="11"/>
                    </a:lnTo>
                    <a:lnTo>
                      <a:pt x="130" y="11"/>
                    </a:lnTo>
                    <a:lnTo>
                      <a:pt x="132" y="8"/>
                    </a:lnTo>
                    <a:lnTo>
                      <a:pt x="132" y="4"/>
                    </a:lnTo>
                    <a:lnTo>
                      <a:pt x="132" y="4"/>
                    </a:lnTo>
                    <a:lnTo>
                      <a:pt x="130" y="2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  <a:moveTo>
                      <a:pt x="95" y="29"/>
                    </a:moveTo>
                    <a:lnTo>
                      <a:pt x="95" y="537"/>
                    </a:lnTo>
                    <a:lnTo>
                      <a:pt x="95" y="540"/>
                    </a:lnTo>
                    <a:lnTo>
                      <a:pt x="95" y="540"/>
                    </a:lnTo>
                    <a:lnTo>
                      <a:pt x="95" y="540"/>
                    </a:lnTo>
                    <a:lnTo>
                      <a:pt x="95" y="540"/>
                    </a:lnTo>
                    <a:lnTo>
                      <a:pt x="94" y="545"/>
                    </a:lnTo>
                    <a:lnTo>
                      <a:pt x="93" y="551"/>
                    </a:lnTo>
                    <a:lnTo>
                      <a:pt x="90" y="556"/>
                    </a:lnTo>
                    <a:lnTo>
                      <a:pt x="86" y="559"/>
                    </a:lnTo>
                    <a:lnTo>
                      <a:pt x="81" y="563"/>
                    </a:lnTo>
                    <a:lnTo>
                      <a:pt x="77" y="566"/>
                    </a:lnTo>
                    <a:lnTo>
                      <a:pt x="72" y="567"/>
                    </a:lnTo>
                    <a:lnTo>
                      <a:pt x="66" y="568"/>
                    </a:lnTo>
                    <a:lnTo>
                      <a:pt x="66" y="568"/>
                    </a:lnTo>
                    <a:lnTo>
                      <a:pt x="61" y="567"/>
                    </a:lnTo>
                    <a:lnTo>
                      <a:pt x="55" y="566"/>
                    </a:lnTo>
                    <a:lnTo>
                      <a:pt x="50" y="563"/>
                    </a:lnTo>
                    <a:lnTo>
                      <a:pt x="46" y="559"/>
                    </a:lnTo>
                    <a:lnTo>
                      <a:pt x="42" y="556"/>
                    </a:lnTo>
                    <a:lnTo>
                      <a:pt x="39" y="550"/>
                    </a:lnTo>
                    <a:lnTo>
                      <a:pt x="38" y="545"/>
                    </a:lnTo>
                    <a:lnTo>
                      <a:pt x="37" y="540"/>
                    </a:lnTo>
                    <a:lnTo>
                      <a:pt x="37" y="540"/>
                    </a:lnTo>
                    <a:lnTo>
                      <a:pt x="37" y="538"/>
                    </a:lnTo>
                    <a:lnTo>
                      <a:pt x="37" y="29"/>
                    </a:lnTo>
                    <a:lnTo>
                      <a:pt x="37" y="29"/>
                    </a:lnTo>
                    <a:lnTo>
                      <a:pt x="37" y="28"/>
                    </a:lnTo>
                    <a:lnTo>
                      <a:pt x="35" y="26"/>
                    </a:lnTo>
                    <a:lnTo>
                      <a:pt x="22" y="13"/>
                    </a:lnTo>
                    <a:lnTo>
                      <a:pt x="110" y="13"/>
                    </a:lnTo>
                    <a:lnTo>
                      <a:pt x="110" y="13"/>
                    </a:lnTo>
                    <a:lnTo>
                      <a:pt x="96" y="26"/>
                    </a:lnTo>
                    <a:lnTo>
                      <a:pt x="95" y="28"/>
                    </a:lnTo>
                    <a:lnTo>
                      <a:pt x="95" y="29"/>
                    </a:lnTo>
                    <a:lnTo>
                      <a:pt x="95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3">
                <a:extLst>
                  <a:ext uri="{FF2B5EF4-FFF2-40B4-BE49-F238E27FC236}">
                    <a16:creationId xmlns:a16="http://schemas.microsoft.com/office/drawing/2014/main" id="{9FD960C9-3FA6-4FCA-9395-BF9F569CD87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519738" y="3062288"/>
                <a:ext cx="65088" cy="65088"/>
              </a:xfrm>
              <a:custGeom>
                <a:avLst/>
                <a:gdLst>
                  <a:gd name="T0" fmla="*/ 40 w 81"/>
                  <a:gd name="T1" fmla="*/ 0 h 81"/>
                  <a:gd name="T2" fmla="*/ 24 w 81"/>
                  <a:gd name="T3" fmla="*/ 3 h 81"/>
                  <a:gd name="T4" fmla="*/ 11 w 81"/>
                  <a:gd name="T5" fmla="*/ 11 h 81"/>
                  <a:gd name="T6" fmla="*/ 3 w 81"/>
                  <a:gd name="T7" fmla="*/ 24 h 81"/>
                  <a:gd name="T8" fmla="*/ 0 w 81"/>
                  <a:gd name="T9" fmla="*/ 40 h 81"/>
                  <a:gd name="T10" fmla="*/ 1 w 81"/>
                  <a:gd name="T11" fmla="*/ 48 h 81"/>
                  <a:gd name="T12" fmla="*/ 7 w 81"/>
                  <a:gd name="T13" fmla="*/ 63 h 81"/>
                  <a:gd name="T14" fmla="*/ 17 w 81"/>
                  <a:gd name="T15" fmla="*/ 74 h 81"/>
                  <a:gd name="T16" fmla="*/ 32 w 81"/>
                  <a:gd name="T17" fmla="*/ 80 h 81"/>
                  <a:gd name="T18" fmla="*/ 40 w 81"/>
                  <a:gd name="T19" fmla="*/ 81 h 81"/>
                  <a:gd name="T20" fmla="*/ 56 w 81"/>
                  <a:gd name="T21" fmla="*/ 78 h 81"/>
                  <a:gd name="T22" fmla="*/ 69 w 81"/>
                  <a:gd name="T23" fmla="*/ 69 h 81"/>
                  <a:gd name="T24" fmla="*/ 78 w 81"/>
                  <a:gd name="T25" fmla="*/ 56 h 81"/>
                  <a:gd name="T26" fmla="*/ 81 w 81"/>
                  <a:gd name="T27" fmla="*/ 40 h 81"/>
                  <a:gd name="T28" fmla="*/ 80 w 81"/>
                  <a:gd name="T29" fmla="*/ 32 h 81"/>
                  <a:gd name="T30" fmla="*/ 75 w 81"/>
                  <a:gd name="T31" fmla="*/ 17 h 81"/>
                  <a:gd name="T32" fmla="*/ 63 w 81"/>
                  <a:gd name="T33" fmla="*/ 6 h 81"/>
                  <a:gd name="T34" fmla="*/ 48 w 81"/>
                  <a:gd name="T35" fmla="*/ 0 h 81"/>
                  <a:gd name="T36" fmla="*/ 40 w 81"/>
                  <a:gd name="T37" fmla="*/ 0 h 81"/>
                  <a:gd name="T38" fmla="*/ 40 w 81"/>
                  <a:gd name="T39" fmla="*/ 68 h 81"/>
                  <a:gd name="T40" fmla="*/ 30 w 81"/>
                  <a:gd name="T41" fmla="*/ 65 h 81"/>
                  <a:gd name="T42" fmla="*/ 20 w 81"/>
                  <a:gd name="T43" fmla="*/ 59 h 81"/>
                  <a:gd name="T44" fmla="*/ 15 w 81"/>
                  <a:gd name="T45" fmla="*/ 51 h 81"/>
                  <a:gd name="T46" fmla="*/ 12 w 81"/>
                  <a:gd name="T47" fmla="*/ 40 h 81"/>
                  <a:gd name="T48" fmla="*/ 13 w 81"/>
                  <a:gd name="T49" fmla="*/ 34 h 81"/>
                  <a:gd name="T50" fmla="*/ 17 w 81"/>
                  <a:gd name="T51" fmla="*/ 25 h 81"/>
                  <a:gd name="T52" fmla="*/ 25 w 81"/>
                  <a:gd name="T53" fmla="*/ 17 h 81"/>
                  <a:gd name="T54" fmla="*/ 34 w 81"/>
                  <a:gd name="T55" fmla="*/ 13 h 81"/>
                  <a:gd name="T56" fmla="*/ 40 w 81"/>
                  <a:gd name="T57" fmla="*/ 12 h 81"/>
                  <a:gd name="T58" fmla="*/ 51 w 81"/>
                  <a:gd name="T59" fmla="*/ 15 h 81"/>
                  <a:gd name="T60" fmla="*/ 60 w 81"/>
                  <a:gd name="T61" fmla="*/ 20 h 81"/>
                  <a:gd name="T62" fmla="*/ 65 w 81"/>
                  <a:gd name="T63" fmla="*/ 30 h 81"/>
                  <a:gd name="T64" fmla="*/ 68 w 81"/>
                  <a:gd name="T65" fmla="*/ 40 h 81"/>
                  <a:gd name="T66" fmla="*/ 68 w 81"/>
                  <a:gd name="T67" fmla="*/ 46 h 81"/>
                  <a:gd name="T68" fmla="*/ 63 w 81"/>
                  <a:gd name="T69" fmla="*/ 56 h 81"/>
                  <a:gd name="T70" fmla="*/ 56 w 81"/>
                  <a:gd name="T71" fmla="*/ 63 h 81"/>
                  <a:gd name="T72" fmla="*/ 46 w 81"/>
                  <a:gd name="T73" fmla="*/ 68 h 81"/>
                  <a:gd name="T74" fmla="*/ 40 w 81"/>
                  <a:gd name="T75" fmla="*/ 6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1" h="81">
                    <a:moveTo>
                      <a:pt x="40" y="0"/>
                    </a:moveTo>
                    <a:lnTo>
                      <a:pt x="40" y="0"/>
                    </a:lnTo>
                    <a:lnTo>
                      <a:pt x="32" y="0"/>
                    </a:lnTo>
                    <a:lnTo>
                      <a:pt x="24" y="3"/>
                    </a:lnTo>
                    <a:lnTo>
                      <a:pt x="17" y="6"/>
                    </a:lnTo>
                    <a:lnTo>
                      <a:pt x="11" y="11"/>
                    </a:lnTo>
                    <a:lnTo>
                      <a:pt x="7" y="17"/>
                    </a:lnTo>
                    <a:lnTo>
                      <a:pt x="3" y="24"/>
                    </a:lnTo>
                    <a:lnTo>
                      <a:pt x="1" y="32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48"/>
                    </a:lnTo>
                    <a:lnTo>
                      <a:pt x="3" y="56"/>
                    </a:lnTo>
                    <a:lnTo>
                      <a:pt x="7" y="63"/>
                    </a:lnTo>
                    <a:lnTo>
                      <a:pt x="11" y="69"/>
                    </a:lnTo>
                    <a:lnTo>
                      <a:pt x="17" y="74"/>
                    </a:lnTo>
                    <a:lnTo>
                      <a:pt x="24" y="78"/>
                    </a:lnTo>
                    <a:lnTo>
                      <a:pt x="32" y="80"/>
                    </a:lnTo>
                    <a:lnTo>
                      <a:pt x="40" y="81"/>
                    </a:lnTo>
                    <a:lnTo>
                      <a:pt x="40" y="81"/>
                    </a:lnTo>
                    <a:lnTo>
                      <a:pt x="48" y="80"/>
                    </a:lnTo>
                    <a:lnTo>
                      <a:pt x="56" y="78"/>
                    </a:lnTo>
                    <a:lnTo>
                      <a:pt x="63" y="74"/>
                    </a:lnTo>
                    <a:lnTo>
                      <a:pt x="69" y="69"/>
                    </a:lnTo>
                    <a:lnTo>
                      <a:pt x="75" y="63"/>
                    </a:lnTo>
                    <a:lnTo>
                      <a:pt x="78" y="56"/>
                    </a:lnTo>
                    <a:lnTo>
                      <a:pt x="80" y="48"/>
                    </a:lnTo>
                    <a:lnTo>
                      <a:pt x="81" y="40"/>
                    </a:lnTo>
                    <a:lnTo>
                      <a:pt x="81" y="40"/>
                    </a:lnTo>
                    <a:lnTo>
                      <a:pt x="80" y="32"/>
                    </a:lnTo>
                    <a:lnTo>
                      <a:pt x="78" y="24"/>
                    </a:lnTo>
                    <a:lnTo>
                      <a:pt x="75" y="17"/>
                    </a:lnTo>
                    <a:lnTo>
                      <a:pt x="69" y="11"/>
                    </a:lnTo>
                    <a:lnTo>
                      <a:pt x="63" y="6"/>
                    </a:lnTo>
                    <a:lnTo>
                      <a:pt x="56" y="3"/>
                    </a:lnTo>
                    <a:lnTo>
                      <a:pt x="48" y="0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  <a:moveTo>
                      <a:pt x="40" y="68"/>
                    </a:moveTo>
                    <a:lnTo>
                      <a:pt x="40" y="68"/>
                    </a:lnTo>
                    <a:lnTo>
                      <a:pt x="34" y="68"/>
                    </a:lnTo>
                    <a:lnTo>
                      <a:pt x="30" y="65"/>
                    </a:lnTo>
                    <a:lnTo>
                      <a:pt x="25" y="63"/>
                    </a:lnTo>
                    <a:lnTo>
                      <a:pt x="20" y="59"/>
                    </a:lnTo>
                    <a:lnTo>
                      <a:pt x="17" y="56"/>
                    </a:lnTo>
                    <a:lnTo>
                      <a:pt x="15" y="51"/>
                    </a:lnTo>
                    <a:lnTo>
                      <a:pt x="13" y="46"/>
                    </a:lnTo>
                    <a:lnTo>
                      <a:pt x="12" y="40"/>
                    </a:lnTo>
                    <a:lnTo>
                      <a:pt x="12" y="40"/>
                    </a:lnTo>
                    <a:lnTo>
                      <a:pt x="13" y="34"/>
                    </a:lnTo>
                    <a:lnTo>
                      <a:pt x="15" y="30"/>
                    </a:lnTo>
                    <a:lnTo>
                      <a:pt x="17" y="25"/>
                    </a:lnTo>
                    <a:lnTo>
                      <a:pt x="20" y="20"/>
                    </a:lnTo>
                    <a:lnTo>
                      <a:pt x="25" y="17"/>
                    </a:lnTo>
                    <a:lnTo>
                      <a:pt x="30" y="15"/>
                    </a:lnTo>
                    <a:lnTo>
                      <a:pt x="34" y="13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46" y="13"/>
                    </a:lnTo>
                    <a:lnTo>
                      <a:pt x="51" y="15"/>
                    </a:lnTo>
                    <a:lnTo>
                      <a:pt x="56" y="17"/>
                    </a:lnTo>
                    <a:lnTo>
                      <a:pt x="60" y="20"/>
                    </a:lnTo>
                    <a:lnTo>
                      <a:pt x="63" y="25"/>
                    </a:lnTo>
                    <a:lnTo>
                      <a:pt x="65" y="30"/>
                    </a:lnTo>
                    <a:lnTo>
                      <a:pt x="68" y="34"/>
                    </a:lnTo>
                    <a:lnTo>
                      <a:pt x="68" y="40"/>
                    </a:lnTo>
                    <a:lnTo>
                      <a:pt x="68" y="40"/>
                    </a:lnTo>
                    <a:lnTo>
                      <a:pt x="68" y="46"/>
                    </a:lnTo>
                    <a:lnTo>
                      <a:pt x="65" y="51"/>
                    </a:lnTo>
                    <a:lnTo>
                      <a:pt x="63" y="56"/>
                    </a:lnTo>
                    <a:lnTo>
                      <a:pt x="60" y="59"/>
                    </a:lnTo>
                    <a:lnTo>
                      <a:pt x="56" y="63"/>
                    </a:lnTo>
                    <a:lnTo>
                      <a:pt x="51" y="65"/>
                    </a:lnTo>
                    <a:lnTo>
                      <a:pt x="46" y="68"/>
                    </a:lnTo>
                    <a:lnTo>
                      <a:pt x="40" y="68"/>
                    </a:lnTo>
                    <a:lnTo>
                      <a:pt x="40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4">
                <a:extLst>
                  <a:ext uri="{FF2B5EF4-FFF2-40B4-BE49-F238E27FC236}">
                    <a16:creationId xmlns:a16="http://schemas.microsoft.com/office/drawing/2014/main" id="{570655E4-C61A-4965-B42C-0532B747F7E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75313" y="3094038"/>
                <a:ext cx="30163" cy="30163"/>
              </a:xfrm>
              <a:custGeom>
                <a:avLst/>
                <a:gdLst>
                  <a:gd name="T0" fmla="*/ 20 w 39"/>
                  <a:gd name="T1" fmla="*/ 38 h 38"/>
                  <a:gd name="T2" fmla="*/ 20 w 39"/>
                  <a:gd name="T3" fmla="*/ 38 h 38"/>
                  <a:gd name="T4" fmla="*/ 23 w 39"/>
                  <a:gd name="T5" fmla="*/ 38 h 38"/>
                  <a:gd name="T6" fmla="*/ 27 w 39"/>
                  <a:gd name="T7" fmla="*/ 37 h 38"/>
                  <a:gd name="T8" fmla="*/ 30 w 39"/>
                  <a:gd name="T9" fmla="*/ 36 h 38"/>
                  <a:gd name="T10" fmla="*/ 34 w 39"/>
                  <a:gd name="T11" fmla="*/ 33 h 38"/>
                  <a:gd name="T12" fmla="*/ 36 w 39"/>
                  <a:gd name="T13" fmla="*/ 30 h 38"/>
                  <a:gd name="T14" fmla="*/ 37 w 39"/>
                  <a:gd name="T15" fmla="*/ 26 h 38"/>
                  <a:gd name="T16" fmla="*/ 38 w 39"/>
                  <a:gd name="T17" fmla="*/ 23 h 38"/>
                  <a:gd name="T18" fmla="*/ 39 w 39"/>
                  <a:gd name="T19" fmla="*/ 19 h 38"/>
                  <a:gd name="T20" fmla="*/ 39 w 39"/>
                  <a:gd name="T21" fmla="*/ 19 h 38"/>
                  <a:gd name="T22" fmla="*/ 38 w 39"/>
                  <a:gd name="T23" fmla="*/ 15 h 38"/>
                  <a:gd name="T24" fmla="*/ 37 w 39"/>
                  <a:gd name="T25" fmla="*/ 11 h 38"/>
                  <a:gd name="T26" fmla="*/ 36 w 39"/>
                  <a:gd name="T27" fmla="*/ 8 h 38"/>
                  <a:gd name="T28" fmla="*/ 34 w 39"/>
                  <a:gd name="T29" fmla="*/ 6 h 38"/>
                  <a:gd name="T30" fmla="*/ 30 w 39"/>
                  <a:gd name="T31" fmla="*/ 3 h 38"/>
                  <a:gd name="T32" fmla="*/ 27 w 39"/>
                  <a:gd name="T33" fmla="*/ 1 h 38"/>
                  <a:gd name="T34" fmla="*/ 23 w 39"/>
                  <a:gd name="T35" fmla="*/ 0 h 38"/>
                  <a:gd name="T36" fmla="*/ 20 w 39"/>
                  <a:gd name="T37" fmla="*/ 0 h 38"/>
                  <a:gd name="T38" fmla="*/ 20 w 39"/>
                  <a:gd name="T39" fmla="*/ 0 h 38"/>
                  <a:gd name="T40" fmla="*/ 15 w 39"/>
                  <a:gd name="T41" fmla="*/ 0 h 38"/>
                  <a:gd name="T42" fmla="*/ 12 w 39"/>
                  <a:gd name="T43" fmla="*/ 1 h 38"/>
                  <a:gd name="T44" fmla="*/ 8 w 39"/>
                  <a:gd name="T45" fmla="*/ 3 h 38"/>
                  <a:gd name="T46" fmla="*/ 6 w 39"/>
                  <a:gd name="T47" fmla="*/ 6 h 38"/>
                  <a:gd name="T48" fmla="*/ 4 w 39"/>
                  <a:gd name="T49" fmla="*/ 8 h 38"/>
                  <a:gd name="T50" fmla="*/ 1 w 39"/>
                  <a:gd name="T51" fmla="*/ 11 h 38"/>
                  <a:gd name="T52" fmla="*/ 0 w 39"/>
                  <a:gd name="T53" fmla="*/ 15 h 38"/>
                  <a:gd name="T54" fmla="*/ 0 w 39"/>
                  <a:gd name="T55" fmla="*/ 19 h 38"/>
                  <a:gd name="T56" fmla="*/ 0 w 39"/>
                  <a:gd name="T57" fmla="*/ 19 h 38"/>
                  <a:gd name="T58" fmla="*/ 0 w 39"/>
                  <a:gd name="T59" fmla="*/ 23 h 38"/>
                  <a:gd name="T60" fmla="*/ 1 w 39"/>
                  <a:gd name="T61" fmla="*/ 26 h 38"/>
                  <a:gd name="T62" fmla="*/ 4 w 39"/>
                  <a:gd name="T63" fmla="*/ 30 h 38"/>
                  <a:gd name="T64" fmla="*/ 6 w 39"/>
                  <a:gd name="T65" fmla="*/ 33 h 38"/>
                  <a:gd name="T66" fmla="*/ 8 w 39"/>
                  <a:gd name="T67" fmla="*/ 36 h 38"/>
                  <a:gd name="T68" fmla="*/ 12 w 39"/>
                  <a:gd name="T69" fmla="*/ 37 h 38"/>
                  <a:gd name="T70" fmla="*/ 15 w 39"/>
                  <a:gd name="T71" fmla="*/ 38 h 38"/>
                  <a:gd name="T72" fmla="*/ 20 w 39"/>
                  <a:gd name="T73" fmla="*/ 38 h 38"/>
                  <a:gd name="T74" fmla="*/ 20 w 39"/>
                  <a:gd name="T75" fmla="*/ 38 h 38"/>
                  <a:gd name="T76" fmla="*/ 20 w 39"/>
                  <a:gd name="T77" fmla="*/ 8 h 38"/>
                  <a:gd name="T78" fmla="*/ 20 w 39"/>
                  <a:gd name="T79" fmla="*/ 8 h 38"/>
                  <a:gd name="T80" fmla="*/ 25 w 39"/>
                  <a:gd name="T81" fmla="*/ 9 h 38"/>
                  <a:gd name="T82" fmla="*/ 28 w 39"/>
                  <a:gd name="T83" fmla="*/ 11 h 38"/>
                  <a:gd name="T84" fmla="*/ 30 w 39"/>
                  <a:gd name="T85" fmla="*/ 15 h 38"/>
                  <a:gd name="T86" fmla="*/ 31 w 39"/>
                  <a:gd name="T87" fmla="*/ 19 h 38"/>
                  <a:gd name="T88" fmla="*/ 31 w 39"/>
                  <a:gd name="T89" fmla="*/ 19 h 38"/>
                  <a:gd name="T90" fmla="*/ 30 w 39"/>
                  <a:gd name="T91" fmla="*/ 23 h 38"/>
                  <a:gd name="T92" fmla="*/ 28 w 39"/>
                  <a:gd name="T93" fmla="*/ 26 h 38"/>
                  <a:gd name="T94" fmla="*/ 25 w 39"/>
                  <a:gd name="T95" fmla="*/ 30 h 38"/>
                  <a:gd name="T96" fmla="*/ 20 w 39"/>
                  <a:gd name="T97" fmla="*/ 30 h 38"/>
                  <a:gd name="T98" fmla="*/ 20 w 39"/>
                  <a:gd name="T99" fmla="*/ 30 h 38"/>
                  <a:gd name="T100" fmla="*/ 15 w 39"/>
                  <a:gd name="T101" fmla="*/ 30 h 38"/>
                  <a:gd name="T102" fmla="*/ 12 w 39"/>
                  <a:gd name="T103" fmla="*/ 26 h 38"/>
                  <a:gd name="T104" fmla="*/ 10 w 39"/>
                  <a:gd name="T105" fmla="*/ 23 h 38"/>
                  <a:gd name="T106" fmla="*/ 8 w 39"/>
                  <a:gd name="T107" fmla="*/ 19 h 38"/>
                  <a:gd name="T108" fmla="*/ 8 w 39"/>
                  <a:gd name="T109" fmla="*/ 19 h 38"/>
                  <a:gd name="T110" fmla="*/ 10 w 39"/>
                  <a:gd name="T111" fmla="*/ 15 h 38"/>
                  <a:gd name="T112" fmla="*/ 12 w 39"/>
                  <a:gd name="T113" fmla="*/ 11 h 38"/>
                  <a:gd name="T114" fmla="*/ 15 w 39"/>
                  <a:gd name="T115" fmla="*/ 9 h 38"/>
                  <a:gd name="T116" fmla="*/ 20 w 39"/>
                  <a:gd name="T117" fmla="*/ 8 h 38"/>
                  <a:gd name="T118" fmla="*/ 20 w 39"/>
                  <a:gd name="T11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23" y="38"/>
                    </a:lnTo>
                    <a:lnTo>
                      <a:pt x="27" y="37"/>
                    </a:lnTo>
                    <a:lnTo>
                      <a:pt x="30" y="36"/>
                    </a:lnTo>
                    <a:lnTo>
                      <a:pt x="34" y="33"/>
                    </a:lnTo>
                    <a:lnTo>
                      <a:pt x="36" y="30"/>
                    </a:lnTo>
                    <a:lnTo>
                      <a:pt x="37" y="26"/>
                    </a:lnTo>
                    <a:lnTo>
                      <a:pt x="38" y="23"/>
                    </a:lnTo>
                    <a:lnTo>
                      <a:pt x="39" y="19"/>
                    </a:lnTo>
                    <a:lnTo>
                      <a:pt x="39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6" y="8"/>
                    </a:lnTo>
                    <a:lnTo>
                      <a:pt x="34" y="6"/>
                    </a:lnTo>
                    <a:lnTo>
                      <a:pt x="30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5" y="0"/>
                    </a:lnTo>
                    <a:lnTo>
                      <a:pt x="12" y="1"/>
                    </a:lnTo>
                    <a:lnTo>
                      <a:pt x="8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1" y="26"/>
                    </a:lnTo>
                    <a:lnTo>
                      <a:pt x="4" y="30"/>
                    </a:lnTo>
                    <a:lnTo>
                      <a:pt x="6" y="33"/>
                    </a:lnTo>
                    <a:lnTo>
                      <a:pt x="8" y="36"/>
                    </a:lnTo>
                    <a:lnTo>
                      <a:pt x="12" y="37"/>
                    </a:lnTo>
                    <a:lnTo>
                      <a:pt x="15" y="38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  <a:moveTo>
                      <a:pt x="20" y="8"/>
                    </a:moveTo>
                    <a:lnTo>
                      <a:pt x="20" y="8"/>
                    </a:lnTo>
                    <a:lnTo>
                      <a:pt x="25" y="9"/>
                    </a:lnTo>
                    <a:lnTo>
                      <a:pt x="28" y="11"/>
                    </a:lnTo>
                    <a:lnTo>
                      <a:pt x="30" y="15"/>
                    </a:lnTo>
                    <a:lnTo>
                      <a:pt x="31" y="19"/>
                    </a:lnTo>
                    <a:lnTo>
                      <a:pt x="31" y="19"/>
                    </a:lnTo>
                    <a:lnTo>
                      <a:pt x="30" y="23"/>
                    </a:lnTo>
                    <a:lnTo>
                      <a:pt x="28" y="26"/>
                    </a:lnTo>
                    <a:lnTo>
                      <a:pt x="2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15" y="30"/>
                    </a:lnTo>
                    <a:lnTo>
                      <a:pt x="12" y="26"/>
                    </a:lnTo>
                    <a:lnTo>
                      <a:pt x="10" y="23"/>
                    </a:lnTo>
                    <a:lnTo>
                      <a:pt x="8" y="19"/>
                    </a:lnTo>
                    <a:lnTo>
                      <a:pt x="8" y="19"/>
                    </a:lnTo>
                    <a:lnTo>
                      <a:pt x="10" y="15"/>
                    </a:lnTo>
                    <a:lnTo>
                      <a:pt x="12" y="11"/>
                    </a:lnTo>
                    <a:lnTo>
                      <a:pt x="15" y="9"/>
                    </a:lnTo>
                    <a:lnTo>
                      <a:pt x="20" y="8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5">
                <a:extLst>
                  <a:ext uri="{FF2B5EF4-FFF2-40B4-BE49-F238E27FC236}">
                    <a16:creationId xmlns:a16="http://schemas.microsoft.com/office/drawing/2014/main" id="{FD115285-9792-4EBC-B73F-6409D02C16D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599113" y="3043238"/>
                <a:ext cx="23813" cy="25400"/>
              </a:xfrm>
              <a:custGeom>
                <a:avLst/>
                <a:gdLst>
                  <a:gd name="T0" fmla="*/ 31 w 31"/>
                  <a:gd name="T1" fmla="*/ 16 h 32"/>
                  <a:gd name="T2" fmla="*/ 31 w 31"/>
                  <a:gd name="T3" fmla="*/ 16 h 32"/>
                  <a:gd name="T4" fmla="*/ 30 w 31"/>
                  <a:gd name="T5" fmla="*/ 9 h 32"/>
                  <a:gd name="T6" fmla="*/ 26 w 31"/>
                  <a:gd name="T7" fmla="*/ 4 h 32"/>
                  <a:gd name="T8" fmla="*/ 22 w 31"/>
                  <a:gd name="T9" fmla="*/ 1 h 32"/>
                  <a:gd name="T10" fmla="*/ 15 w 31"/>
                  <a:gd name="T11" fmla="*/ 0 h 32"/>
                  <a:gd name="T12" fmla="*/ 15 w 31"/>
                  <a:gd name="T13" fmla="*/ 0 h 32"/>
                  <a:gd name="T14" fmla="*/ 9 w 31"/>
                  <a:gd name="T15" fmla="*/ 1 h 32"/>
                  <a:gd name="T16" fmla="*/ 4 w 31"/>
                  <a:gd name="T17" fmla="*/ 4 h 32"/>
                  <a:gd name="T18" fmla="*/ 1 w 31"/>
                  <a:gd name="T19" fmla="*/ 9 h 32"/>
                  <a:gd name="T20" fmla="*/ 0 w 31"/>
                  <a:gd name="T21" fmla="*/ 16 h 32"/>
                  <a:gd name="T22" fmla="*/ 0 w 31"/>
                  <a:gd name="T23" fmla="*/ 16 h 32"/>
                  <a:gd name="T24" fmla="*/ 1 w 31"/>
                  <a:gd name="T25" fmla="*/ 21 h 32"/>
                  <a:gd name="T26" fmla="*/ 4 w 31"/>
                  <a:gd name="T27" fmla="*/ 27 h 32"/>
                  <a:gd name="T28" fmla="*/ 9 w 31"/>
                  <a:gd name="T29" fmla="*/ 29 h 32"/>
                  <a:gd name="T30" fmla="*/ 15 w 31"/>
                  <a:gd name="T31" fmla="*/ 32 h 32"/>
                  <a:gd name="T32" fmla="*/ 15 w 31"/>
                  <a:gd name="T33" fmla="*/ 32 h 32"/>
                  <a:gd name="T34" fmla="*/ 22 w 31"/>
                  <a:gd name="T35" fmla="*/ 29 h 32"/>
                  <a:gd name="T36" fmla="*/ 26 w 31"/>
                  <a:gd name="T37" fmla="*/ 27 h 32"/>
                  <a:gd name="T38" fmla="*/ 30 w 31"/>
                  <a:gd name="T39" fmla="*/ 21 h 32"/>
                  <a:gd name="T40" fmla="*/ 31 w 31"/>
                  <a:gd name="T41" fmla="*/ 16 h 32"/>
                  <a:gd name="T42" fmla="*/ 31 w 31"/>
                  <a:gd name="T43" fmla="*/ 16 h 32"/>
                  <a:gd name="T44" fmla="*/ 7 w 31"/>
                  <a:gd name="T45" fmla="*/ 16 h 32"/>
                  <a:gd name="T46" fmla="*/ 7 w 31"/>
                  <a:gd name="T47" fmla="*/ 16 h 32"/>
                  <a:gd name="T48" fmla="*/ 7 w 31"/>
                  <a:gd name="T49" fmla="*/ 12 h 32"/>
                  <a:gd name="T50" fmla="*/ 9 w 31"/>
                  <a:gd name="T51" fmla="*/ 9 h 32"/>
                  <a:gd name="T52" fmla="*/ 11 w 31"/>
                  <a:gd name="T53" fmla="*/ 6 h 32"/>
                  <a:gd name="T54" fmla="*/ 15 w 31"/>
                  <a:gd name="T55" fmla="*/ 6 h 32"/>
                  <a:gd name="T56" fmla="*/ 15 w 31"/>
                  <a:gd name="T57" fmla="*/ 6 h 32"/>
                  <a:gd name="T58" fmla="*/ 19 w 31"/>
                  <a:gd name="T59" fmla="*/ 6 h 32"/>
                  <a:gd name="T60" fmla="*/ 22 w 31"/>
                  <a:gd name="T61" fmla="*/ 9 h 32"/>
                  <a:gd name="T62" fmla="*/ 24 w 31"/>
                  <a:gd name="T63" fmla="*/ 12 h 32"/>
                  <a:gd name="T64" fmla="*/ 24 w 31"/>
                  <a:gd name="T65" fmla="*/ 16 h 32"/>
                  <a:gd name="T66" fmla="*/ 24 w 31"/>
                  <a:gd name="T67" fmla="*/ 16 h 32"/>
                  <a:gd name="T68" fmla="*/ 24 w 31"/>
                  <a:gd name="T69" fmla="*/ 19 h 32"/>
                  <a:gd name="T70" fmla="*/ 22 w 31"/>
                  <a:gd name="T71" fmla="*/ 21 h 32"/>
                  <a:gd name="T72" fmla="*/ 19 w 31"/>
                  <a:gd name="T73" fmla="*/ 24 h 32"/>
                  <a:gd name="T74" fmla="*/ 15 w 31"/>
                  <a:gd name="T75" fmla="*/ 25 h 32"/>
                  <a:gd name="T76" fmla="*/ 15 w 31"/>
                  <a:gd name="T77" fmla="*/ 25 h 32"/>
                  <a:gd name="T78" fmla="*/ 11 w 31"/>
                  <a:gd name="T79" fmla="*/ 24 h 32"/>
                  <a:gd name="T80" fmla="*/ 9 w 31"/>
                  <a:gd name="T81" fmla="*/ 21 h 32"/>
                  <a:gd name="T82" fmla="*/ 7 w 31"/>
                  <a:gd name="T83" fmla="*/ 19 h 32"/>
                  <a:gd name="T84" fmla="*/ 7 w 31"/>
                  <a:gd name="T85" fmla="*/ 16 h 32"/>
                  <a:gd name="T86" fmla="*/ 7 w 31"/>
                  <a:gd name="T87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" h="32">
                    <a:moveTo>
                      <a:pt x="31" y="16"/>
                    </a:moveTo>
                    <a:lnTo>
                      <a:pt x="31" y="16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2" y="1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4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" y="21"/>
                    </a:lnTo>
                    <a:lnTo>
                      <a:pt x="4" y="27"/>
                    </a:lnTo>
                    <a:lnTo>
                      <a:pt x="9" y="29"/>
                    </a:lnTo>
                    <a:lnTo>
                      <a:pt x="15" y="32"/>
                    </a:lnTo>
                    <a:lnTo>
                      <a:pt x="15" y="32"/>
                    </a:lnTo>
                    <a:lnTo>
                      <a:pt x="22" y="29"/>
                    </a:lnTo>
                    <a:lnTo>
                      <a:pt x="26" y="27"/>
                    </a:lnTo>
                    <a:lnTo>
                      <a:pt x="30" y="21"/>
                    </a:lnTo>
                    <a:lnTo>
                      <a:pt x="31" y="16"/>
                    </a:lnTo>
                    <a:lnTo>
                      <a:pt x="31" y="16"/>
                    </a:lnTo>
                    <a:close/>
                    <a:moveTo>
                      <a:pt x="7" y="16"/>
                    </a:moveTo>
                    <a:lnTo>
                      <a:pt x="7" y="16"/>
                    </a:lnTo>
                    <a:lnTo>
                      <a:pt x="7" y="12"/>
                    </a:lnTo>
                    <a:lnTo>
                      <a:pt x="9" y="9"/>
                    </a:lnTo>
                    <a:lnTo>
                      <a:pt x="11" y="6"/>
                    </a:lnTo>
                    <a:lnTo>
                      <a:pt x="15" y="6"/>
                    </a:lnTo>
                    <a:lnTo>
                      <a:pt x="15" y="6"/>
                    </a:lnTo>
                    <a:lnTo>
                      <a:pt x="19" y="6"/>
                    </a:lnTo>
                    <a:lnTo>
                      <a:pt x="22" y="9"/>
                    </a:lnTo>
                    <a:lnTo>
                      <a:pt x="24" y="12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9"/>
                    </a:lnTo>
                    <a:lnTo>
                      <a:pt x="22" y="21"/>
                    </a:lnTo>
                    <a:lnTo>
                      <a:pt x="19" y="24"/>
                    </a:lnTo>
                    <a:lnTo>
                      <a:pt x="15" y="25"/>
                    </a:lnTo>
                    <a:lnTo>
                      <a:pt x="15" y="25"/>
                    </a:lnTo>
                    <a:lnTo>
                      <a:pt x="11" y="24"/>
                    </a:lnTo>
                    <a:lnTo>
                      <a:pt x="9" y="21"/>
                    </a:lnTo>
                    <a:lnTo>
                      <a:pt x="7" y="19"/>
                    </a:lnTo>
                    <a:lnTo>
                      <a:pt x="7" y="16"/>
                    </a:lnTo>
                    <a:lnTo>
                      <a:pt x="7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6">
                <a:extLst>
                  <a:ext uri="{FF2B5EF4-FFF2-40B4-BE49-F238E27FC236}">
                    <a16:creationId xmlns:a16="http://schemas.microsoft.com/office/drawing/2014/main" id="{8C31F0A9-E7BB-4C1B-BA36-B14B3D98502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95913" y="3094038"/>
                <a:ext cx="30163" cy="30163"/>
              </a:xfrm>
              <a:custGeom>
                <a:avLst/>
                <a:gdLst>
                  <a:gd name="T0" fmla="*/ 20 w 38"/>
                  <a:gd name="T1" fmla="*/ 38 h 38"/>
                  <a:gd name="T2" fmla="*/ 20 w 38"/>
                  <a:gd name="T3" fmla="*/ 38 h 38"/>
                  <a:gd name="T4" fmla="*/ 23 w 38"/>
                  <a:gd name="T5" fmla="*/ 38 h 38"/>
                  <a:gd name="T6" fmla="*/ 26 w 38"/>
                  <a:gd name="T7" fmla="*/ 37 h 38"/>
                  <a:gd name="T8" fmla="*/ 30 w 38"/>
                  <a:gd name="T9" fmla="*/ 36 h 38"/>
                  <a:gd name="T10" fmla="*/ 33 w 38"/>
                  <a:gd name="T11" fmla="*/ 33 h 38"/>
                  <a:gd name="T12" fmla="*/ 36 w 38"/>
                  <a:gd name="T13" fmla="*/ 30 h 38"/>
                  <a:gd name="T14" fmla="*/ 37 w 38"/>
                  <a:gd name="T15" fmla="*/ 26 h 38"/>
                  <a:gd name="T16" fmla="*/ 38 w 38"/>
                  <a:gd name="T17" fmla="*/ 23 h 38"/>
                  <a:gd name="T18" fmla="*/ 38 w 38"/>
                  <a:gd name="T19" fmla="*/ 19 h 38"/>
                  <a:gd name="T20" fmla="*/ 38 w 38"/>
                  <a:gd name="T21" fmla="*/ 19 h 38"/>
                  <a:gd name="T22" fmla="*/ 38 w 38"/>
                  <a:gd name="T23" fmla="*/ 15 h 38"/>
                  <a:gd name="T24" fmla="*/ 37 w 38"/>
                  <a:gd name="T25" fmla="*/ 11 h 38"/>
                  <a:gd name="T26" fmla="*/ 36 w 38"/>
                  <a:gd name="T27" fmla="*/ 8 h 38"/>
                  <a:gd name="T28" fmla="*/ 33 w 38"/>
                  <a:gd name="T29" fmla="*/ 6 h 38"/>
                  <a:gd name="T30" fmla="*/ 30 w 38"/>
                  <a:gd name="T31" fmla="*/ 3 h 38"/>
                  <a:gd name="T32" fmla="*/ 26 w 38"/>
                  <a:gd name="T33" fmla="*/ 1 h 38"/>
                  <a:gd name="T34" fmla="*/ 23 w 38"/>
                  <a:gd name="T35" fmla="*/ 0 h 38"/>
                  <a:gd name="T36" fmla="*/ 20 w 38"/>
                  <a:gd name="T37" fmla="*/ 0 h 38"/>
                  <a:gd name="T38" fmla="*/ 20 w 38"/>
                  <a:gd name="T39" fmla="*/ 0 h 38"/>
                  <a:gd name="T40" fmla="*/ 15 w 38"/>
                  <a:gd name="T41" fmla="*/ 0 h 38"/>
                  <a:gd name="T42" fmla="*/ 11 w 38"/>
                  <a:gd name="T43" fmla="*/ 1 h 38"/>
                  <a:gd name="T44" fmla="*/ 8 w 38"/>
                  <a:gd name="T45" fmla="*/ 3 h 38"/>
                  <a:gd name="T46" fmla="*/ 6 w 38"/>
                  <a:gd name="T47" fmla="*/ 6 h 38"/>
                  <a:gd name="T48" fmla="*/ 3 w 38"/>
                  <a:gd name="T49" fmla="*/ 8 h 38"/>
                  <a:gd name="T50" fmla="*/ 1 w 38"/>
                  <a:gd name="T51" fmla="*/ 11 h 38"/>
                  <a:gd name="T52" fmla="*/ 0 w 38"/>
                  <a:gd name="T53" fmla="*/ 15 h 38"/>
                  <a:gd name="T54" fmla="*/ 0 w 38"/>
                  <a:gd name="T55" fmla="*/ 19 h 38"/>
                  <a:gd name="T56" fmla="*/ 0 w 38"/>
                  <a:gd name="T57" fmla="*/ 19 h 38"/>
                  <a:gd name="T58" fmla="*/ 0 w 38"/>
                  <a:gd name="T59" fmla="*/ 23 h 38"/>
                  <a:gd name="T60" fmla="*/ 1 w 38"/>
                  <a:gd name="T61" fmla="*/ 26 h 38"/>
                  <a:gd name="T62" fmla="*/ 3 w 38"/>
                  <a:gd name="T63" fmla="*/ 30 h 38"/>
                  <a:gd name="T64" fmla="*/ 6 w 38"/>
                  <a:gd name="T65" fmla="*/ 33 h 38"/>
                  <a:gd name="T66" fmla="*/ 8 w 38"/>
                  <a:gd name="T67" fmla="*/ 36 h 38"/>
                  <a:gd name="T68" fmla="*/ 11 w 38"/>
                  <a:gd name="T69" fmla="*/ 37 h 38"/>
                  <a:gd name="T70" fmla="*/ 15 w 38"/>
                  <a:gd name="T71" fmla="*/ 38 h 38"/>
                  <a:gd name="T72" fmla="*/ 20 w 38"/>
                  <a:gd name="T73" fmla="*/ 38 h 38"/>
                  <a:gd name="T74" fmla="*/ 20 w 38"/>
                  <a:gd name="T75" fmla="*/ 38 h 38"/>
                  <a:gd name="T76" fmla="*/ 20 w 38"/>
                  <a:gd name="T77" fmla="*/ 8 h 38"/>
                  <a:gd name="T78" fmla="*/ 20 w 38"/>
                  <a:gd name="T79" fmla="*/ 8 h 38"/>
                  <a:gd name="T80" fmla="*/ 23 w 38"/>
                  <a:gd name="T81" fmla="*/ 9 h 38"/>
                  <a:gd name="T82" fmla="*/ 26 w 38"/>
                  <a:gd name="T83" fmla="*/ 11 h 38"/>
                  <a:gd name="T84" fmla="*/ 30 w 38"/>
                  <a:gd name="T85" fmla="*/ 15 h 38"/>
                  <a:gd name="T86" fmla="*/ 30 w 38"/>
                  <a:gd name="T87" fmla="*/ 19 h 38"/>
                  <a:gd name="T88" fmla="*/ 30 w 38"/>
                  <a:gd name="T89" fmla="*/ 19 h 38"/>
                  <a:gd name="T90" fmla="*/ 30 w 38"/>
                  <a:gd name="T91" fmla="*/ 23 h 38"/>
                  <a:gd name="T92" fmla="*/ 26 w 38"/>
                  <a:gd name="T93" fmla="*/ 26 h 38"/>
                  <a:gd name="T94" fmla="*/ 23 w 38"/>
                  <a:gd name="T95" fmla="*/ 30 h 38"/>
                  <a:gd name="T96" fmla="*/ 20 w 38"/>
                  <a:gd name="T97" fmla="*/ 30 h 38"/>
                  <a:gd name="T98" fmla="*/ 20 w 38"/>
                  <a:gd name="T99" fmla="*/ 30 h 38"/>
                  <a:gd name="T100" fmla="*/ 15 w 38"/>
                  <a:gd name="T101" fmla="*/ 30 h 38"/>
                  <a:gd name="T102" fmla="*/ 11 w 38"/>
                  <a:gd name="T103" fmla="*/ 26 h 38"/>
                  <a:gd name="T104" fmla="*/ 9 w 38"/>
                  <a:gd name="T105" fmla="*/ 23 h 38"/>
                  <a:gd name="T106" fmla="*/ 8 w 38"/>
                  <a:gd name="T107" fmla="*/ 19 h 38"/>
                  <a:gd name="T108" fmla="*/ 8 w 38"/>
                  <a:gd name="T109" fmla="*/ 19 h 38"/>
                  <a:gd name="T110" fmla="*/ 9 w 38"/>
                  <a:gd name="T111" fmla="*/ 15 h 38"/>
                  <a:gd name="T112" fmla="*/ 11 w 38"/>
                  <a:gd name="T113" fmla="*/ 11 h 38"/>
                  <a:gd name="T114" fmla="*/ 15 w 38"/>
                  <a:gd name="T115" fmla="*/ 9 h 38"/>
                  <a:gd name="T116" fmla="*/ 20 w 38"/>
                  <a:gd name="T117" fmla="*/ 8 h 38"/>
                  <a:gd name="T118" fmla="*/ 20 w 38"/>
                  <a:gd name="T11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23" y="38"/>
                    </a:lnTo>
                    <a:lnTo>
                      <a:pt x="26" y="37"/>
                    </a:lnTo>
                    <a:lnTo>
                      <a:pt x="30" y="36"/>
                    </a:lnTo>
                    <a:lnTo>
                      <a:pt x="33" y="33"/>
                    </a:lnTo>
                    <a:lnTo>
                      <a:pt x="36" y="30"/>
                    </a:lnTo>
                    <a:lnTo>
                      <a:pt x="37" y="26"/>
                    </a:lnTo>
                    <a:lnTo>
                      <a:pt x="38" y="23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6" y="8"/>
                    </a:lnTo>
                    <a:lnTo>
                      <a:pt x="33" y="6"/>
                    </a:lnTo>
                    <a:lnTo>
                      <a:pt x="30" y="3"/>
                    </a:lnTo>
                    <a:lnTo>
                      <a:pt x="26" y="1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5" y="0"/>
                    </a:lnTo>
                    <a:lnTo>
                      <a:pt x="11" y="1"/>
                    </a:lnTo>
                    <a:lnTo>
                      <a:pt x="8" y="3"/>
                    </a:lnTo>
                    <a:lnTo>
                      <a:pt x="6" y="6"/>
                    </a:lnTo>
                    <a:lnTo>
                      <a:pt x="3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1" y="26"/>
                    </a:lnTo>
                    <a:lnTo>
                      <a:pt x="3" y="30"/>
                    </a:lnTo>
                    <a:lnTo>
                      <a:pt x="6" y="33"/>
                    </a:lnTo>
                    <a:lnTo>
                      <a:pt x="8" y="36"/>
                    </a:lnTo>
                    <a:lnTo>
                      <a:pt x="11" y="37"/>
                    </a:lnTo>
                    <a:lnTo>
                      <a:pt x="15" y="38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  <a:moveTo>
                      <a:pt x="20" y="8"/>
                    </a:moveTo>
                    <a:lnTo>
                      <a:pt x="20" y="8"/>
                    </a:lnTo>
                    <a:lnTo>
                      <a:pt x="23" y="9"/>
                    </a:lnTo>
                    <a:lnTo>
                      <a:pt x="26" y="11"/>
                    </a:lnTo>
                    <a:lnTo>
                      <a:pt x="30" y="15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23"/>
                    </a:lnTo>
                    <a:lnTo>
                      <a:pt x="26" y="26"/>
                    </a:lnTo>
                    <a:lnTo>
                      <a:pt x="23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15" y="30"/>
                    </a:lnTo>
                    <a:lnTo>
                      <a:pt x="11" y="26"/>
                    </a:lnTo>
                    <a:lnTo>
                      <a:pt x="9" y="23"/>
                    </a:lnTo>
                    <a:lnTo>
                      <a:pt x="8" y="19"/>
                    </a:lnTo>
                    <a:lnTo>
                      <a:pt x="8" y="19"/>
                    </a:lnTo>
                    <a:lnTo>
                      <a:pt x="9" y="15"/>
                    </a:lnTo>
                    <a:lnTo>
                      <a:pt x="11" y="11"/>
                    </a:lnTo>
                    <a:lnTo>
                      <a:pt x="15" y="9"/>
                    </a:lnTo>
                    <a:lnTo>
                      <a:pt x="20" y="8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7">
                <a:extLst>
                  <a:ext uri="{FF2B5EF4-FFF2-40B4-BE49-F238E27FC236}">
                    <a16:creationId xmlns:a16="http://schemas.microsoft.com/office/drawing/2014/main" id="{B5DA3146-6E66-48D2-AB1B-7713E1566FE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16538" y="3043238"/>
                <a:ext cx="25400" cy="25400"/>
              </a:xfrm>
              <a:custGeom>
                <a:avLst/>
                <a:gdLst>
                  <a:gd name="T0" fmla="*/ 15 w 31"/>
                  <a:gd name="T1" fmla="*/ 0 h 32"/>
                  <a:gd name="T2" fmla="*/ 15 w 31"/>
                  <a:gd name="T3" fmla="*/ 0 h 32"/>
                  <a:gd name="T4" fmla="*/ 9 w 31"/>
                  <a:gd name="T5" fmla="*/ 1 h 32"/>
                  <a:gd name="T6" fmla="*/ 4 w 31"/>
                  <a:gd name="T7" fmla="*/ 4 h 32"/>
                  <a:gd name="T8" fmla="*/ 1 w 31"/>
                  <a:gd name="T9" fmla="*/ 9 h 32"/>
                  <a:gd name="T10" fmla="*/ 0 w 31"/>
                  <a:gd name="T11" fmla="*/ 16 h 32"/>
                  <a:gd name="T12" fmla="*/ 0 w 31"/>
                  <a:gd name="T13" fmla="*/ 16 h 32"/>
                  <a:gd name="T14" fmla="*/ 1 w 31"/>
                  <a:gd name="T15" fmla="*/ 21 h 32"/>
                  <a:gd name="T16" fmla="*/ 4 w 31"/>
                  <a:gd name="T17" fmla="*/ 27 h 32"/>
                  <a:gd name="T18" fmla="*/ 9 w 31"/>
                  <a:gd name="T19" fmla="*/ 29 h 32"/>
                  <a:gd name="T20" fmla="*/ 15 w 31"/>
                  <a:gd name="T21" fmla="*/ 32 h 32"/>
                  <a:gd name="T22" fmla="*/ 15 w 31"/>
                  <a:gd name="T23" fmla="*/ 32 h 32"/>
                  <a:gd name="T24" fmla="*/ 22 w 31"/>
                  <a:gd name="T25" fmla="*/ 29 h 32"/>
                  <a:gd name="T26" fmla="*/ 26 w 31"/>
                  <a:gd name="T27" fmla="*/ 27 h 32"/>
                  <a:gd name="T28" fmla="*/ 30 w 31"/>
                  <a:gd name="T29" fmla="*/ 21 h 32"/>
                  <a:gd name="T30" fmla="*/ 31 w 31"/>
                  <a:gd name="T31" fmla="*/ 16 h 32"/>
                  <a:gd name="T32" fmla="*/ 31 w 31"/>
                  <a:gd name="T33" fmla="*/ 16 h 32"/>
                  <a:gd name="T34" fmla="*/ 30 w 31"/>
                  <a:gd name="T35" fmla="*/ 9 h 32"/>
                  <a:gd name="T36" fmla="*/ 26 w 31"/>
                  <a:gd name="T37" fmla="*/ 4 h 32"/>
                  <a:gd name="T38" fmla="*/ 22 w 31"/>
                  <a:gd name="T39" fmla="*/ 1 h 32"/>
                  <a:gd name="T40" fmla="*/ 15 w 31"/>
                  <a:gd name="T41" fmla="*/ 0 h 32"/>
                  <a:gd name="T42" fmla="*/ 15 w 31"/>
                  <a:gd name="T43" fmla="*/ 0 h 32"/>
                  <a:gd name="T44" fmla="*/ 15 w 31"/>
                  <a:gd name="T45" fmla="*/ 25 h 32"/>
                  <a:gd name="T46" fmla="*/ 15 w 31"/>
                  <a:gd name="T47" fmla="*/ 25 h 32"/>
                  <a:gd name="T48" fmla="*/ 11 w 31"/>
                  <a:gd name="T49" fmla="*/ 24 h 32"/>
                  <a:gd name="T50" fmla="*/ 9 w 31"/>
                  <a:gd name="T51" fmla="*/ 21 h 32"/>
                  <a:gd name="T52" fmla="*/ 7 w 31"/>
                  <a:gd name="T53" fmla="*/ 19 h 32"/>
                  <a:gd name="T54" fmla="*/ 6 w 31"/>
                  <a:gd name="T55" fmla="*/ 16 h 32"/>
                  <a:gd name="T56" fmla="*/ 6 w 31"/>
                  <a:gd name="T57" fmla="*/ 16 h 32"/>
                  <a:gd name="T58" fmla="*/ 7 w 31"/>
                  <a:gd name="T59" fmla="*/ 12 h 32"/>
                  <a:gd name="T60" fmla="*/ 9 w 31"/>
                  <a:gd name="T61" fmla="*/ 9 h 32"/>
                  <a:gd name="T62" fmla="*/ 11 w 31"/>
                  <a:gd name="T63" fmla="*/ 6 h 32"/>
                  <a:gd name="T64" fmla="*/ 15 w 31"/>
                  <a:gd name="T65" fmla="*/ 6 h 32"/>
                  <a:gd name="T66" fmla="*/ 15 w 31"/>
                  <a:gd name="T67" fmla="*/ 6 h 32"/>
                  <a:gd name="T68" fmla="*/ 19 w 31"/>
                  <a:gd name="T69" fmla="*/ 6 h 32"/>
                  <a:gd name="T70" fmla="*/ 22 w 31"/>
                  <a:gd name="T71" fmla="*/ 9 h 32"/>
                  <a:gd name="T72" fmla="*/ 24 w 31"/>
                  <a:gd name="T73" fmla="*/ 12 h 32"/>
                  <a:gd name="T74" fmla="*/ 24 w 31"/>
                  <a:gd name="T75" fmla="*/ 16 h 32"/>
                  <a:gd name="T76" fmla="*/ 24 w 31"/>
                  <a:gd name="T77" fmla="*/ 16 h 32"/>
                  <a:gd name="T78" fmla="*/ 24 w 31"/>
                  <a:gd name="T79" fmla="*/ 19 h 32"/>
                  <a:gd name="T80" fmla="*/ 22 w 31"/>
                  <a:gd name="T81" fmla="*/ 21 h 32"/>
                  <a:gd name="T82" fmla="*/ 19 w 31"/>
                  <a:gd name="T83" fmla="*/ 24 h 32"/>
                  <a:gd name="T84" fmla="*/ 15 w 31"/>
                  <a:gd name="T85" fmla="*/ 25 h 32"/>
                  <a:gd name="T86" fmla="*/ 15 w 31"/>
                  <a:gd name="T87" fmla="*/ 2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" h="32">
                    <a:moveTo>
                      <a:pt x="15" y="0"/>
                    </a:moveTo>
                    <a:lnTo>
                      <a:pt x="15" y="0"/>
                    </a:lnTo>
                    <a:lnTo>
                      <a:pt x="9" y="1"/>
                    </a:lnTo>
                    <a:lnTo>
                      <a:pt x="4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" y="21"/>
                    </a:lnTo>
                    <a:lnTo>
                      <a:pt x="4" y="27"/>
                    </a:lnTo>
                    <a:lnTo>
                      <a:pt x="9" y="29"/>
                    </a:lnTo>
                    <a:lnTo>
                      <a:pt x="15" y="32"/>
                    </a:lnTo>
                    <a:lnTo>
                      <a:pt x="15" y="32"/>
                    </a:lnTo>
                    <a:lnTo>
                      <a:pt x="22" y="29"/>
                    </a:lnTo>
                    <a:lnTo>
                      <a:pt x="26" y="27"/>
                    </a:lnTo>
                    <a:lnTo>
                      <a:pt x="30" y="21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2" y="1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  <a:moveTo>
                      <a:pt x="15" y="25"/>
                    </a:moveTo>
                    <a:lnTo>
                      <a:pt x="15" y="25"/>
                    </a:lnTo>
                    <a:lnTo>
                      <a:pt x="11" y="24"/>
                    </a:lnTo>
                    <a:lnTo>
                      <a:pt x="9" y="21"/>
                    </a:lnTo>
                    <a:lnTo>
                      <a:pt x="7" y="19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7" y="12"/>
                    </a:lnTo>
                    <a:lnTo>
                      <a:pt x="9" y="9"/>
                    </a:lnTo>
                    <a:lnTo>
                      <a:pt x="11" y="6"/>
                    </a:lnTo>
                    <a:lnTo>
                      <a:pt x="15" y="6"/>
                    </a:lnTo>
                    <a:lnTo>
                      <a:pt x="15" y="6"/>
                    </a:lnTo>
                    <a:lnTo>
                      <a:pt x="19" y="6"/>
                    </a:lnTo>
                    <a:lnTo>
                      <a:pt x="22" y="9"/>
                    </a:lnTo>
                    <a:lnTo>
                      <a:pt x="24" y="12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9"/>
                    </a:lnTo>
                    <a:lnTo>
                      <a:pt x="22" y="21"/>
                    </a:lnTo>
                    <a:lnTo>
                      <a:pt x="19" y="24"/>
                    </a:lnTo>
                    <a:lnTo>
                      <a:pt x="15" y="25"/>
                    </a:lnTo>
                    <a:lnTo>
                      <a:pt x="15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" name="Group 201">
            <a:extLst>
              <a:ext uri="{FF2B5EF4-FFF2-40B4-BE49-F238E27FC236}">
                <a16:creationId xmlns:a16="http://schemas.microsoft.com/office/drawing/2014/main" id="{12A0F7F8-1F42-4D0E-A358-9326A6163F5C}"/>
              </a:ext>
            </a:extLst>
          </p:cNvPr>
          <p:cNvGrpSpPr/>
          <p:nvPr/>
        </p:nvGrpSpPr>
        <p:grpSpPr>
          <a:xfrm>
            <a:off x="6278200" y="2942957"/>
            <a:ext cx="831539" cy="831539"/>
            <a:chOff x="6100763" y="2954338"/>
            <a:chExt cx="808038" cy="808038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CE9B2E-2F42-44C1-BEA2-5853AE31C7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0763" y="2954338"/>
              <a:ext cx="808038" cy="808038"/>
            </a:xfrm>
            <a:custGeom>
              <a:avLst/>
              <a:gdLst>
                <a:gd name="T0" fmla="*/ 1017 w 1019"/>
                <a:gd name="T1" fmla="*/ 534 h 1017"/>
                <a:gd name="T2" fmla="*/ 1008 w 1019"/>
                <a:gd name="T3" fmla="*/ 610 h 1017"/>
                <a:gd name="T4" fmla="*/ 987 w 1019"/>
                <a:gd name="T5" fmla="*/ 683 h 1017"/>
                <a:gd name="T6" fmla="*/ 956 w 1019"/>
                <a:gd name="T7" fmla="*/ 751 h 1017"/>
                <a:gd name="T8" fmla="*/ 917 w 1019"/>
                <a:gd name="T9" fmla="*/ 812 h 1017"/>
                <a:gd name="T10" fmla="*/ 869 w 1019"/>
                <a:gd name="T11" fmla="*/ 867 h 1017"/>
                <a:gd name="T12" fmla="*/ 813 w 1019"/>
                <a:gd name="T13" fmla="*/ 916 h 1017"/>
                <a:gd name="T14" fmla="*/ 751 w 1019"/>
                <a:gd name="T15" fmla="*/ 956 h 1017"/>
                <a:gd name="T16" fmla="*/ 684 w 1019"/>
                <a:gd name="T17" fmla="*/ 986 h 1017"/>
                <a:gd name="T18" fmla="*/ 612 w 1019"/>
                <a:gd name="T19" fmla="*/ 1007 h 1017"/>
                <a:gd name="T20" fmla="*/ 536 w 1019"/>
                <a:gd name="T21" fmla="*/ 1016 h 1017"/>
                <a:gd name="T22" fmla="*/ 483 w 1019"/>
                <a:gd name="T23" fmla="*/ 1016 h 1017"/>
                <a:gd name="T24" fmla="*/ 407 w 1019"/>
                <a:gd name="T25" fmla="*/ 1007 h 1017"/>
                <a:gd name="T26" fmla="*/ 334 w 1019"/>
                <a:gd name="T27" fmla="*/ 986 h 1017"/>
                <a:gd name="T28" fmla="*/ 266 w 1019"/>
                <a:gd name="T29" fmla="*/ 956 h 1017"/>
                <a:gd name="T30" fmla="*/ 205 w 1019"/>
                <a:gd name="T31" fmla="*/ 916 h 1017"/>
                <a:gd name="T32" fmla="*/ 150 w 1019"/>
                <a:gd name="T33" fmla="*/ 867 h 1017"/>
                <a:gd name="T34" fmla="*/ 102 w 1019"/>
                <a:gd name="T35" fmla="*/ 812 h 1017"/>
                <a:gd name="T36" fmla="*/ 62 w 1019"/>
                <a:gd name="T37" fmla="*/ 751 h 1017"/>
                <a:gd name="T38" fmla="*/ 31 w 1019"/>
                <a:gd name="T39" fmla="*/ 683 h 1017"/>
                <a:gd name="T40" fmla="*/ 11 w 1019"/>
                <a:gd name="T41" fmla="*/ 610 h 1017"/>
                <a:gd name="T42" fmla="*/ 1 w 1019"/>
                <a:gd name="T43" fmla="*/ 534 h 1017"/>
                <a:gd name="T44" fmla="*/ 1 w 1019"/>
                <a:gd name="T45" fmla="*/ 481 h 1017"/>
                <a:gd name="T46" fmla="*/ 11 w 1019"/>
                <a:gd name="T47" fmla="*/ 405 h 1017"/>
                <a:gd name="T48" fmla="*/ 31 w 1019"/>
                <a:gd name="T49" fmla="*/ 333 h 1017"/>
                <a:gd name="T50" fmla="*/ 62 w 1019"/>
                <a:gd name="T51" fmla="*/ 266 h 1017"/>
                <a:gd name="T52" fmla="*/ 102 w 1019"/>
                <a:gd name="T53" fmla="*/ 204 h 1017"/>
                <a:gd name="T54" fmla="*/ 150 w 1019"/>
                <a:gd name="T55" fmla="*/ 148 h 1017"/>
                <a:gd name="T56" fmla="*/ 205 w 1019"/>
                <a:gd name="T57" fmla="*/ 100 h 1017"/>
                <a:gd name="T58" fmla="*/ 266 w 1019"/>
                <a:gd name="T59" fmla="*/ 61 h 1017"/>
                <a:gd name="T60" fmla="*/ 334 w 1019"/>
                <a:gd name="T61" fmla="*/ 30 h 1017"/>
                <a:gd name="T62" fmla="*/ 407 w 1019"/>
                <a:gd name="T63" fmla="*/ 10 h 1017"/>
                <a:gd name="T64" fmla="*/ 483 w 1019"/>
                <a:gd name="T65" fmla="*/ 0 h 1017"/>
                <a:gd name="T66" fmla="*/ 536 w 1019"/>
                <a:gd name="T67" fmla="*/ 0 h 1017"/>
                <a:gd name="T68" fmla="*/ 612 w 1019"/>
                <a:gd name="T69" fmla="*/ 10 h 1017"/>
                <a:gd name="T70" fmla="*/ 684 w 1019"/>
                <a:gd name="T71" fmla="*/ 30 h 1017"/>
                <a:gd name="T72" fmla="*/ 751 w 1019"/>
                <a:gd name="T73" fmla="*/ 61 h 1017"/>
                <a:gd name="T74" fmla="*/ 813 w 1019"/>
                <a:gd name="T75" fmla="*/ 100 h 1017"/>
                <a:gd name="T76" fmla="*/ 869 w 1019"/>
                <a:gd name="T77" fmla="*/ 148 h 1017"/>
                <a:gd name="T78" fmla="*/ 917 w 1019"/>
                <a:gd name="T79" fmla="*/ 204 h 1017"/>
                <a:gd name="T80" fmla="*/ 956 w 1019"/>
                <a:gd name="T81" fmla="*/ 266 h 1017"/>
                <a:gd name="T82" fmla="*/ 987 w 1019"/>
                <a:gd name="T83" fmla="*/ 333 h 1017"/>
                <a:gd name="T84" fmla="*/ 1008 w 1019"/>
                <a:gd name="T85" fmla="*/ 405 h 1017"/>
                <a:gd name="T86" fmla="*/ 1017 w 1019"/>
                <a:gd name="T87" fmla="*/ 48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9" h="1017">
                  <a:moveTo>
                    <a:pt x="1019" y="508"/>
                  </a:moveTo>
                  <a:lnTo>
                    <a:pt x="1019" y="508"/>
                  </a:lnTo>
                  <a:lnTo>
                    <a:pt x="1017" y="534"/>
                  </a:lnTo>
                  <a:lnTo>
                    <a:pt x="1015" y="560"/>
                  </a:lnTo>
                  <a:lnTo>
                    <a:pt x="1012" y="585"/>
                  </a:lnTo>
                  <a:lnTo>
                    <a:pt x="1008" y="610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3"/>
                  </a:lnTo>
                  <a:lnTo>
                    <a:pt x="978" y="706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2"/>
                  </a:lnTo>
                  <a:lnTo>
                    <a:pt x="931" y="792"/>
                  </a:lnTo>
                  <a:lnTo>
                    <a:pt x="917" y="812"/>
                  </a:lnTo>
                  <a:lnTo>
                    <a:pt x="902" y="832"/>
                  </a:lnTo>
                  <a:lnTo>
                    <a:pt x="886" y="850"/>
                  </a:lnTo>
                  <a:lnTo>
                    <a:pt x="869" y="867"/>
                  </a:lnTo>
                  <a:lnTo>
                    <a:pt x="851" y="885"/>
                  </a:lnTo>
                  <a:lnTo>
                    <a:pt x="833" y="901"/>
                  </a:lnTo>
                  <a:lnTo>
                    <a:pt x="813" y="916"/>
                  </a:lnTo>
                  <a:lnTo>
                    <a:pt x="794" y="930"/>
                  </a:lnTo>
                  <a:lnTo>
                    <a:pt x="773" y="943"/>
                  </a:lnTo>
                  <a:lnTo>
                    <a:pt x="751" y="956"/>
                  </a:lnTo>
                  <a:lnTo>
                    <a:pt x="729" y="966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3" y="1016"/>
                  </a:lnTo>
                  <a:lnTo>
                    <a:pt x="457" y="1015"/>
                  </a:lnTo>
                  <a:lnTo>
                    <a:pt x="432" y="1011"/>
                  </a:lnTo>
                  <a:lnTo>
                    <a:pt x="407" y="1007"/>
                  </a:lnTo>
                  <a:lnTo>
                    <a:pt x="383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8" y="966"/>
                  </a:lnTo>
                  <a:lnTo>
                    <a:pt x="266" y="956"/>
                  </a:lnTo>
                  <a:lnTo>
                    <a:pt x="246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1"/>
                  </a:lnTo>
                  <a:lnTo>
                    <a:pt x="167" y="885"/>
                  </a:lnTo>
                  <a:lnTo>
                    <a:pt x="150" y="867"/>
                  </a:lnTo>
                  <a:lnTo>
                    <a:pt x="133" y="850"/>
                  </a:lnTo>
                  <a:lnTo>
                    <a:pt x="116" y="832"/>
                  </a:lnTo>
                  <a:lnTo>
                    <a:pt x="102" y="812"/>
                  </a:lnTo>
                  <a:lnTo>
                    <a:pt x="88" y="792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0" y="706"/>
                  </a:lnTo>
                  <a:lnTo>
                    <a:pt x="31" y="683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0"/>
                  </a:lnTo>
                  <a:lnTo>
                    <a:pt x="6" y="585"/>
                  </a:lnTo>
                  <a:lnTo>
                    <a:pt x="4" y="560"/>
                  </a:lnTo>
                  <a:lnTo>
                    <a:pt x="1" y="534"/>
                  </a:lnTo>
                  <a:lnTo>
                    <a:pt x="0" y="508"/>
                  </a:lnTo>
                  <a:lnTo>
                    <a:pt x="0" y="508"/>
                  </a:lnTo>
                  <a:lnTo>
                    <a:pt x="1" y="481"/>
                  </a:lnTo>
                  <a:lnTo>
                    <a:pt x="4" y="456"/>
                  </a:lnTo>
                  <a:lnTo>
                    <a:pt x="6" y="431"/>
                  </a:lnTo>
                  <a:lnTo>
                    <a:pt x="11" y="405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3"/>
                  </a:lnTo>
                  <a:lnTo>
                    <a:pt x="40" y="310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4"/>
                  </a:lnTo>
                  <a:lnTo>
                    <a:pt x="88" y="223"/>
                  </a:lnTo>
                  <a:lnTo>
                    <a:pt x="102" y="204"/>
                  </a:lnTo>
                  <a:lnTo>
                    <a:pt x="116" y="184"/>
                  </a:lnTo>
                  <a:lnTo>
                    <a:pt x="133" y="166"/>
                  </a:lnTo>
                  <a:lnTo>
                    <a:pt x="150" y="148"/>
                  </a:lnTo>
                  <a:lnTo>
                    <a:pt x="167" y="131"/>
                  </a:lnTo>
                  <a:lnTo>
                    <a:pt x="186" y="115"/>
                  </a:lnTo>
                  <a:lnTo>
                    <a:pt x="205" y="100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6" y="61"/>
                  </a:lnTo>
                  <a:lnTo>
                    <a:pt x="288" y="49"/>
                  </a:lnTo>
                  <a:lnTo>
                    <a:pt x="311" y="39"/>
                  </a:lnTo>
                  <a:lnTo>
                    <a:pt x="334" y="30"/>
                  </a:lnTo>
                  <a:lnTo>
                    <a:pt x="358" y="22"/>
                  </a:lnTo>
                  <a:lnTo>
                    <a:pt x="383" y="15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3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0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5"/>
                  </a:lnTo>
                  <a:lnTo>
                    <a:pt x="660" y="22"/>
                  </a:lnTo>
                  <a:lnTo>
                    <a:pt x="684" y="30"/>
                  </a:lnTo>
                  <a:lnTo>
                    <a:pt x="707" y="39"/>
                  </a:lnTo>
                  <a:lnTo>
                    <a:pt x="729" y="49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3" y="100"/>
                  </a:lnTo>
                  <a:lnTo>
                    <a:pt x="833" y="115"/>
                  </a:lnTo>
                  <a:lnTo>
                    <a:pt x="851" y="131"/>
                  </a:lnTo>
                  <a:lnTo>
                    <a:pt x="869" y="148"/>
                  </a:lnTo>
                  <a:lnTo>
                    <a:pt x="886" y="166"/>
                  </a:lnTo>
                  <a:lnTo>
                    <a:pt x="902" y="184"/>
                  </a:lnTo>
                  <a:lnTo>
                    <a:pt x="917" y="204"/>
                  </a:lnTo>
                  <a:lnTo>
                    <a:pt x="931" y="223"/>
                  </a:lnTo>
                  <a:lnTo>
                    <a:pt x="945" y="244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0"/>
                  </a:lnTo>
                  <a:lnTo>
                    <a:pt x="987" y="333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8" y="405"/>
                  </a:lnTo>
                  <a:lnTo>
                    <a:pt x="1012" y="431"/>
                  </a:lnTo>
                  <a:lnTo>
                    <a:pt x="1015" y="456"/>
                  </a:lnTo>
                  <a:lnTo>
                    <a:pt x="1017" y="481"/>
                  </a:lnTo>
                  <a:lnTo>
                    <a:pt x="1019" y="508"/>
                  </a:lnTo>
                  <a:lnTo>
                    <a:pt x="1019" y="508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" name="Group 200">
              <a:extLst>
                <a:ext uri="{FF2B5EF4-FFF2-40B4-BE49-F238E27FC236}">
                  <a16:creationId xmlns:a16="http://schemas.microsoft.com/office/drawing/2014/main" id="{71976657-1AFB-4AAC-A75E-2B82E55C9571}"/>
                </a:ext>
              </a:extLst>
            </p:cNvPr>
            <p:cNvGrpSpPr/>
            <p:nvPr userDrawn="1"/>
          </p:nvGrpSpPr>
          <p:grpSpPr>
            <a:xfrm>
              <a:off x="6283325" y="3051175"/>
              <a:ext cx="444500" cy="627063"/>
              <a:chOff x="6283325" y="3051175"/>
              <a:chExt cx="444500" cy="627063"/>
            </a:xfrm>
          </p:grpSpPr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34438412-5999-4E0A-8545-93761D7E86D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362700" y="3544888"/>
                <a:ext cx="252413" cy="133350"/>
              </a:xfrm>
              <a:custGeom>
                <a:avLst/>
                <a:gdLst>
                  <a:gd name="T0" fmla="*/ 318 w 318"/>
                  <a:gd name="T1" fmla="*/ 167 h 167"/>
                  <a:gd name="T2" fmla="*/ 0 w 318"/>
                  <a:gd name="T3" fmla="*/ 167 h 167"/>
                  <a:gd name="T4" fmla="*/ 61 w 318"/>
                  <a:gd name="T5" fmla="*/ 32 h 167"/>
                  <a:gd name="T6" fmla="*/ 61 w 318"/>
                  <a:gd name="T7" fmla="*/ 32 h 167"/>
                  <a:gd name="T8" fmla="*/ 64 w 318"/>
                  <a:gd name="T9" fmla="*/ 25 h 167"/>
                  <a:gd name="T10" fmla="*/ 69 w 318"/>
                  <a:gd name="T11" fmla="*/ 20 h 167"/>
                  <a:gd name="T12" fmla="*/ 75 w 318"/>
                  <a:gd name="T13" fmla="*/ 14 h 167"/>
                  <a:gd name="T14" fmla="*/ 82 w 318"/>
                  <a:gd name="T15" fmla="*/ 9 h 167"/>
                  <a:gd name="T16" fmla="*/ 88 w 318"/>
                  <a:gd name="T17" fmla="*/ 5 h 167"/>
                  <a:gd name="T18" fmla="*/ 95 w 318"/>
                  <a:gd name="T19" fmla="*/ 2 h 167"/>
                  <a:gd name="T20" fmla="*/ 103 w 318"/>
                  <a:gd name="T21" fmla="*/ 1 h 167"/>
                  <a:gd name="T22" fmla="*/ 112 w 318"/>
                  <a:gd name="T23" fmla="*/ 0 h 167"/>
                  <a:gd name="T24" fmla="*/ 206 w 318"/>
                  <a:gd name="T25" fmla="*/ 0 h 167"/>
                  <a:gd name="T26" fmla="*/ 206 w 318"/>
                  <a:gd name="T27" fmla="*/ 0 h 167"/>
                  <a:gd name="T28" fmla="*/ 214 w 318"/>
                  <a:gd name="T29" fmla="*/ 1 h 167"/>
                  <a:gd name="T30" fmla="*/ 222 w 318"/>
                  <a:gd name="T31" fmla="*/ 2 h 167"/>
                  <a:gd name="T32" fmla="*/ 229 w 318"/>
                  <a:gd name="T33" fmla="*/ 5 h 167"/>
                  <a:gd name="T34" fmla="*/ 236 w 318"/>
                  <a:gd name="T35" fmla="*/ 9 h 167"/>
                  <a:gd name="T36" fmla="*/ 243 w 318"/>
                  <a:gd name="T37" fmla="*/ 14 h 167"/>
                  <a:gd name="T38" fmla="*/ 247 w 318"/>
                  <a:gd name="T39" fmla="*/ 20 h 167"/>
                  <a:gd name="T40" fmla="*/ 252 w 318"/>
                  <a:gd name="T41" fmla="*/ 25 h 167"/>
                  <a:gd name="T42" fmla="*/ 257 w 318"/>
                  <a:gd name="T43" fmla="*/ 32 h 167"/>
                  <a:gd name="T44" fmla="*/ 318 w 318"/>
                  <a:gd name="T45" fmla="*/ 167 h 167"/>
                  <a:gd name="T46" fmla="*/ 17 w 318"/>
                  <a:gd name="T47" fmla="*/ 155 h 167"/>
                  <a:gd name="T48" fmla="*/ 299 w 318"/>
                  <a:gd name="T49" fmla="*/ 155 h 167"/>
                  <a:gd name="T50" fmla="*/ 246 w 318"/>
                  <a:gd name="T51" fmla="*/ 37 h 167"/>
                  <a:gd name="T52" fmla="*/ 246 w 318"/>
                  <a:gd name="T53" fmla="*/ 37 h 167"/>
                  <a:gd name="T54" fmla="*/ 243 w 318"/>
                  <a:gd name="T55" fmla="*/ 31 h 167"/>
                  <a:gd name="T56" fmla="*/ 239 w 318"/>
                  <a:gd name="T57" fmla="*/ 26 h 167"/>
                  <a:gd name="T58" fmla="*/ 235 w 318"/>
                  <a:gd name="T59" fmla="*/ 22 h 167"/>
                  <a:gd name="T60" fmla="*/ 230 w 318"/>
                  <a:gd name="T61" fmla="*/ 18 h 167"/>
                  <a:gd name="T62" fmla="*/ 224 w 318"/>
                  <a:gd name="T63" fmla="*/ 16 h 167"/>
                  <a:gd name="T64" fmla="*/ 219 w 318"/>
                  <a:gd name="T65" fmla="*/ 14 h 167"/>
                  <a:gd name="T66" fmla="*/ 213 w 318"/>
                  <a:gd name="T67" fmla="*/ 11 h 167"/>
                  <a:gd name="T68" fmla="*/ 206 w 318"/>
                  <a:gd name="T69" fmla="*/ 11 h 167"/>
                  <a:gd name="T70" fmla="*/ 112 w 318"/>
                  <a:gd name="T71" fmla="*/ 11 h 167"/>
                  <a:gd name="T72" fmla="*/ 112 w 318"/>
                  <a:gd name="T73" fmla="*/ 11 h 167"/>
                  <a:gd name="T74" fmla="*/ 105 w 318"/>
                  <a:gd name="T75" fmla="*/ 11 h 167"/>
                  <a:gd name="T76" fmla="*/ 99 w 318"/>
                  <a:gd name="T77" fmla="*/ 14 h 167"/>
                  <a:gd name="T78" fmla="*/ 93 w 318"/>
                  <a:gd name="T79" fmla="*/ 16 h 167"/>
                  <a:gd name="T80" fmla="*/ 87 w 318"/>
                  <a:gd name="T81" fmla="*/ 18 h 167"/>
                  <a:gd name="T82" fmla="*/ 83 w 318"/>
                  <a:gd name="T83" fmla="*/ 22 h 167"/>
                  <a:gd name="T84" fmla="*/ 78 w 318"/>
                  <a:gd name="T85" fmla="*/ 26 h 167"/>
                  <a:gd name="T86" fmla="*/ 75 w 318"/>
                  <a:gd name="T87" fmla="*/ 31 h 167"/>
                  <a:gd name="T88" fmla="*/ 71 w 318"/>
                  <a:gd name="T89" fmla="*/ 37 h 167"/>
                  <a:gd name="T90" fmla="*/ 17 w 318"/>
                  <a:gd name="T91" fmla="*/ 155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18" h="167">
                    <a:moveTo>
                      <a:pt x="318" y="167"/>
                    </a:moveTo>
                    <a:lnTo>
                      <a:pt x="0" y="167"/>
                    </a:lnTo>
                    <a:lnTo>
                      <a:pt x="61" y="32"/>
                    </a:lnTo>
                    <a:lnTo>
                      <a:pt x="61" y="32"/>
                    </a:lnTo>
                    <a:lnTo>
                      <a:pt x="64" y="25"/>
                    </a:lnTo>
                    <a:lnTo>
                      <a:pt x="69" y="20"/>
                    </a:lnTo>
                    <a:lnTo>
                      <a:pt x="75" y="14"/>
                    </a:lnTo>
                    <a:lnTo>
                      <a:pt x="82" y="9"/>
                    </a:lnTo>
                    <a:lnTo>
                      <a:pt x="88" y="5"/>
                    </a:lnTo>
                    <a:lnTo>
                      <a:pt x="95" y="2"/>
                    </a:lnTo>
                    <a:lnTo>
                      <a:pt x="103" y="1"/>
                    </a:lnTo>
                    <a:lnTo>
                      <a:pt x="112" y="0"/>
                    </a:lnTo>
                    <a:lnTo>
                      <a:pt x="206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22" y="2"/>
                    </a:lnTo>
                    <a:lnTo>
                      <a:pt x="229" y="5"/>
                    </a:lnTo>
                    <a:lnTo>
                      <a:pt x="236" y="9"/>
                    </a:lnTo>
                    <a:lnTo>
                      <a:pt x="243" y="14"/>
                    </a:lnTo>
                    <a:lnTo>
                      <a:pt x="247" y="20"/>
                    </a:lnTo>
                    <a:lnTo>
                      <a:pt x="252" y="25"/>
                    </a:lnTo>
                    <a:lnTo>
                      <a:pt x="257" y="32"/>
                    </a:lnTo>
                    <a:lnTo>
                      <a:pt x="318" y="167"/>
                    </a:lnTo>
                    <a:close/>
                    <a:moveTo>
                      <a:pt x="17" y="155"/>
                    </a:moveTo>
                    <a:lnTo>
                      <a:pt x="299" y="155"/>
                    </a:lnTo>
                    <a:lnTo>
                      <a:pt x="246" y="37"/>
                    </a:lnTo>
                    <a:lnTo>
                      <a:pt x="246" y="37"/>
                    </a:lnTo>
                    <a:lnTo>
                      <a:pt x="243" y="31"/>
                    </a:lnTo>
                    <a:lnTo>
                      <a:pt x="239" y="26"/>
                    </a:lnTo>
                    <a:lnTo>
                      <a:pt x="235" y="22"/>
                    </a:lnTo>
                    <a:lnTo>
                      <a:pt x="230" y="18"/>
                    </a:lnTo>
                    <a:lnTo>
                      <a:pt x="224" y="16"/>
                    </a:lnTo>
                    <a:lnTo>
                      <a:pt x="219" y="14"/>
                    </a:lnTo>
                    <a:lnTo>
                      <a:pt x="213" y="11"/>
                    </a:lnTo>
                    <a:lnTo>
                      <a:pt x="206" y="11"/>
                    </a:lnTo>
                    <a:lnTo>
                      <a:pt x="112" y="11"/>
                    </a:lnTo>
                    <a:lnTo>
                      <a:pt x="112" y="11"/>
                    </a:lnTo>
                    <a:lnTo>
                      <a:pt x="105" y="11"/>
                    </a:lnTo>
                    <a:lnTo>
                      <a:pt x="99" y="14"/>
                    </a:lnTo>
                    <a:lnTo>
                      <a:pt x="93" y="16"/>
                    </a:lnTo>
                    <a:lnTo>
                      <a:pt x="87" y="18"/>
                    </a:lnTo>
                    <a:lnTo>
                      <a:pt x="83" y="22"/>
                    </a:lnTo>
                    <a:lnTo>
                      <a:pt x="78" y="26"/>
                    </a:lnTo>
                    <a:lnTo>
                      <a:pt x="75" y="31"/>
                    </a:lnTo>
                    <a:lnTo>
                      <a:pt x="71" y="37"/>
                    </a:lnTo>
                    <a:lnTo>
                      <a:pt x="17" y="1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EEAD6767-A2C7-43C3-813D-EBC684BC28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9550" y="3517900"/>
                <a:ext cx="106363" cy="82550"/>
              </a:xfrm>
              <a:custGeom>
                <a:avLst/>
                <a:gdLst>
                  <a:gd name="T0" fmla="*/ 26 w 134"/>
                  <a:gd name="T1" fmla="*/ 102 h 102"/>
                  <a:gd name="T2" fmla="*/ 26 w 134"/>
                  <a:gd name="T3" fmla="*/ 102 h 102"/>
                  <a:gd name="T4" fmla="*/ 40 w 134"/>
                  <a:gd name="T5" fmla="*/ 95 h 102"/>
                  <a:gd name="T6" fmla="*/ 51 w 134"/>
                  <a:gd name="T7" fmla="*/ 87 h 102"/>
                  <a:gd name="T8" fmla="*/ 64 w 134"/>
                  <a:gd name="T9" fmla="*/ 79 h 102"/>
                  <a:gd name="T10" fmla="*/ 75 w 134"/>
                  <a:gd name="T11" fmla="*/ 70 h 102"/>
                  <a:gd name="T12" fmla="*/ 86 w 134"/>
                  <a:gd name="T13" fmla="*/ 61 h 102"/>
                  <a:gd name="T14" fmla="*/ 97 w 134"/>
                  <a:gd name="T15" fmla="*/ 50 h 102"/>
                  <a:gd name="T16" fmla="*/ 106 w 134"/>
                  <a:gd name="T17" fmla="*/ 39 h 102"/>
                  <a:gd name="T18" fmla="*/ 117 w 134"/>
                  <a:gd name="T19" fmla="*/ 28 h 102"/>
                  <a:gd name="T20" fmla="*/ 117 w 134"/>
                  <a:gd name="T21" fmla="*/ 28 h 102"/>
                  <a:gd name="T22" fmla="*/ 131 w 134"/>
                  <a:gd name="T23" fmla="*/ 8 h 102"/>
                  <a:gd name="T24" fmla="*/ 134 w 134"/>
                  <a:gd name="T25" fmla="*/ 2 h 102"/>
                  <a:gd name="T26" fmla="*/ 134 w 134"/>
                  <a:gd name="T27" fmla="*/ 2 h 102"/>
                  <a:gd name="T28" fmla="*/ 134 w 134"/>
                  <a:gd name="T29" fmla="*/ 1 h 102"/>
                  <a:gd name="T30" fmla="*/ 134 w 134"/>
                  <a:gd name="T31" fmla="*/ 1 h 102"/>
                  <a:gd name="T32" fmla="*/ 133 w 134"/>
                  <a:gd name="T33" fmla="*/ 0 h 102"/>
                  <a:gd name="T34" fmla="*/ 67 w 134"/>
                  <a:gd name="T35" fmla="*/ 0 h 102"/>
                  <a:gd name="T36" fmla="*/ 66 w 134"/>
                  <a:gd name="T37" fmla="*/ 1 h 102"/>
                  <a:gd name="T38" fmla="*/ 66 w 134"/>
                  <a:gd name="T39" fmla="*/ 1 h 102"/>
                  <a:gd name="T40" fmla="*/ 51 w 134"/>
                  <a:gd name="T41" fmla="*/ 16 h 102"/>
                  <a:gd name="T42" fmla="*/ 36 w 134"/>
                  <a:gd name="T43" fmla="*/ 29 h 102"/>
                  <a:gd name="T44" fmla="*/ 19 w 134"/>
                  <a:gd name="T45" fmla="*/ 42 h 102"/>
                  <a:gd name="T46" fmla="*/ 0 w 134"/>
                  <a:gd name="T47" fmla="*/ 53 h 102"/>
                  <a:gd name="T48" fmla="*/ 0 w 134"/>
                  <a:gd name="T49" fmla="*/ 53 h 102"/>
                  <a:gd name="T50" fmla="*/ 7 w 134"/>
                  <a:gd name="T51" fmla="*/ 62 h 102"/>
                  <a:gd name="T52" fmla="*/ 7 w 134"/>
                  <a:gd name="T53" fmla="*/ 62 h 102"/>
                  <a:gd name="T54" fmla="*/ 26 w 134"/>
                  <a:gd name="T55" fmla="*/ 51 h 102"/>
                  <a:gd name="T56" fmla="*/ 42 w 134"/>
                  <a:gd name="T57" fmla="*/ 39 h 102"/>
                  <a:gd name="T58" fmla="*/ 58 w 134"/>
                  <a:gd name="T59" fmla="*/ 26 h 102"/>
                  <a:gd name="T60" fmla="*/ 73 w 134"/>
                  <a:gd name="T61" fmla="*/ 11 h 102"/>
                  <a:gd name="T62" fmla="*/ 114 w 134"/>
                  <a:gd name="T63" fmla="*/ 11 h 102"/>
                  <a:gd name="T64" fmla="*/ 114 w 134"/>
                  <a:gd name="T65" fmla="*/ 11 h 102"/>
                  <a:gd name="T66" fmla="*/ 108 w 134"/>
                  <a:gd name="T67" fmla="*/ 20 h 102"/>
                  <a:gd name="T68" fmla="*/ 108 w 134"/>
                  <a:gd name="T69" fmla="*/ 20 h 102"/>
                  <a:gd name="T70" fmla="*/ 98 w 134"/>
                  <a:gd name="T71" fmla="*/ 32 h 102"/>
                  <a:gd name="T72" fmla="*/ 89 w 134"/>
                  <a:gd name="T73" fmla="*/ 42 h 102"/>
                  <a:gd name="T74" fmla="*/ 79 w 134"/>
                  <a:gd name="T75" fmla="*/ 51 h 102"/>
                  <a:gd name="T76" fmla="*/ 68 w 134"/>
                  <a:gd name="T77" fmla="*/ 61 h 102"/>
                  <a:gd name="T78" fmla="*/ 57 w 134"/>
                  <a:gd name="T79" fmla="*/ 70 h 102"/>
                  <a:gd name="T80" fmla="*/ 45 w 134"/>
                  <a:gd name="T81" fmla="*/ 78 h 102"/>
                  <a:gd name="T82" fmla="*/ 34 w 134"/>
                  <a:gd name="T83" fmla="*/ 85 h 102"/>
                  <a:gd name="T84" fmla="*/ 21 w 134"/>
                  <a:gd name="T85" fmla="*/ 92 h 102"/>
                  <a:gd name="T86" fmla="*/ 26 w 134"/>
                  <a:gd name="T8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4" h="102">
                    <a:moveTo>
                      <a:pt x="26" y="102"/>
                    </a:moveTo>
                    <a:lnTo>
                      <a:pt x="26" y="102"/>
                    </a:lnTo>
                    <a:lnTo>
                      <a:pt x="40" y="95"/>
                    </a:lnTo>
                    <a:lnTo>
                      <a:pt x="51" y="87"/>
                    </a:lnTo>
                    <a:lnTo>
                      <a:pt x="64" y="79"/>
                    </a:lnTo>
                    <a:lnTo>
                      <a:pt x="75" y="70"/>
                    </a:lnTo>
                    <a:lnTo>
                      <a:pt x="86" y="61"/>
                    </a:lnTo>
                    <a:lnTo>
                      <a:pt x="97" y="50"/>
                    </a:lnTo>
                    <a:lnTo>
                      <a:pt x="106" y="39"/>
                    </a:lnTo>
                    <a:lnTo>
                      <a:pt x="117" y="28"/>
                    </a:lnTo>
                    <a:lnTo>
                      <a:pt x="117" y="28"/>
                    </a:lnTo>
                    <a:lnTo>
                      <a:pt x="131" y="8"/>
                    </a:lnTo>
                    <a:lnTo>
                      <a:pt x="134" y="2"/>
                    </a:lnTo>
                    <a:lnTo>
                      <a:pt x="134" y="2"/>
                    </a:lnTo>
                    <a:lnTo>
                      <a:pt x="134" y="1"/>
                    </a:lnTo>
                    <a:lnTo>
                      <a:pt x="134" y="1"/>
                    </a:lnTo>
                    <a:lnTo>
                      <a:pt x="133" y="0"/>
                    </a:lnTo>
                    <a:lnTo>
                      <a:pt x="67" y="0"/>
                    </a:lnTo>
                    <a:lnTo>
                      <a:pt x="66" y="1"/>
                    </a:lnTo>
                    <a:lnTo>
                      <a:pt x="66" y="1"/>
                    </a:lnTo>
                    <a:lnTo>
                      <a:pt x="51" y="16"/>
                    </a:lnTo>
                    <a:lnTo>
                      <a:pt x="36" y="29"/>
                    </a:lnTo>
                    <a:lnTo>
                      <a:pt x="19" y="42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7" y="62"/>
                    </a:lnTo>
                    <a:lnTo>
                      <a:pt x="7" y="62"/>
                    </a:lnTo>
                    <a:lnTo>
                      <a:pt x="26" y="51"/>
                    </a:lnTo>
                    <a:lnTo>
                      <a:pt x="42" y="39"/>
                    </a:lnTo>
                    <a:lnTo>
                      <a:pt x="58" y="26"/>
                    </a:lnTo>
                    <a:lnTo>
                      <a:pt x="73" y="11"/>
                    </a:lnTo>
                    <a:lnTo>
                      <a:pt x="114" y="11"/>
                    </a:lnTo>
                    <a:lnTo>
                      <a:pt x="114" y="11"/>
                    </a:lnTo>
                    <a:lnTo>
                      <a:pt x="108" y="20"/>
                    </a:lnTo>
                    <a:lnTo>
                      <a:pt x="108" y="20"/>
                    </a:lnTo>
                    <a:lnTo>
                      <a:pt x="98" y="32"/>
                    </a:lnTo>
                    <a:lnTo>
                      <a:pt x="89" y="42"/>
                    </a:lnTo>
                    <a:lnTo>
                      <a:pt x="79" y="51"/>
                    </a:lnTo>
                    <a:lnTo>
                      <a:pt x="68" y="61"/>
                    </a:lnTo>
                    <a:lnTo>
                      <a:pt x="57" y="70"/>
                    </a:lnTo>
                    <a:lnTo>
                      <a:pt x="45" y="78"/>
                    </a:lnTo>
                    <a:lnTo>
                      <a:pt x="34" y="85"/>
                    </a:lnTo>
                    <a:lnTo>
                      <a:pt x="21" y="92"/>
                    </a:lnTo>
                    <a:lnTo>
                      <a:pt x="2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EC576385-F653-4CD5-BB58-2F28DA80D64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546850" y="3470275"/>
                <a:ext cx="180975" cy="36513"/>
              </a:xfrm>
              <a:custGeom>
                <a:avLst/>
                <a:gdLst>
                  <a:gd name="T0" fmla="*/ 228 w 228"/>
                  <a:gd name="T1" fmla="*/ 34 h 48"/>
                  <a:gd name="T2" fmla="*/ 228 w 228"/>
                  <a:gd name="T3" fmla="*/ 34 h 48"/>
                  <a:gd name="T4" fmla="*/ 227 w 228"/>
                  <a:gd name="T5" fmla="*/ 40 h 48"/>
                  <a:gd name="T6" fmla="*/ 225 w 228"/>
                  <a:gd name="T7" fmla="*/ 44 h 48"/>
                  <a:gd name="T8" fmla="*/ 220 w 228"/>
                  <a:gd name="T9" fmla="*/ 47 h 48"/>
                  <a:gd name="T10" fmla="*/ 214 w 228"/>
                  <a:gd name="T11" fmla="*/ 48 h 48"/>
                  <a:gd name="T12" fmla="*/ 14 w 228"/>
                  <a:gd name="T13" fmla="*/ 48 h 48"/>
                  <a:gd name="T14" fmla="*/ 14 w 228"/>
                  <a:gd name="T15" fmla="*/ 48 h 48"/>
                  <a:gd name="T16" fmla="*/ 8 w 228"/>
                  <a:gd name="T17" fmla="*/ 47 h 48"/>
                  <a:gd name="T18" fmla="*/ 4 w 228"/>
                  <a:gd name="T19" fmla="*/ 44 h 48"/>
                  <a:gd name="T20" fmla="*/ 1 w 228"/>
                  <a:gd name="T21" fmla="*/ 40 h 48"/>
                  <a:gd name="T22" fmla="*/ 0 w 228"/>
                  <a:gd name="T23" fmla="*/ 34 h 48"/>
                  <a:gd name="T24" fmla="*/ 0 w 228"/>
                  <a:gd name="T25" fmla="*/ 14 h 48"/>
                  <a:gd name="T26" fmla="*/ 0 w 228"/>
                  <a:gd name="T27" fmla="*/ 14 h 48"/>
                  <a:gd name="T28" fmla="*/ 1 w 228"/>
                  <a:gd name="T29" fmla="*/ 10 h 48"/>
                  <a:gd name="T30" fmla="*/ 4 w 228"/>
                  <a:gd name="T31" fmla="*/ 5 h 48"/>
                  <a:gd name="T32" fmla="*/ 8 w 228"/>
                  <a:gd name="T33" fmla="*/ 2 h 48"/>
                  <a:gd name="T34" fmla="*/ 14 w 228"/>
                  <a:gd name="T35" fmla="*/ 0 h 48"/>
                  <a:gd name="T36" fmla="*/ 214 w 228"/>
                  <a:gd name="T37" fmla="*/ 0 h 48"/>
                  <a:gd name="T38" fmla="*/ 214 w 228"/>
                  <a:gd name="T39" fmla="*/ 0 h 48"/>
                  <a:gd name="T40" fmla="*/ 220 w 228"/>
                  <a:gd name="T41" fmla="*/ 2 h 48"/>
                  <a:gd name="T42" fmla="*/ 225 w 228"/>
                  <a:gd name="T43" fmla="*/ 5 h 48"/>
                  <a:gd name="T44" fmla="*/ 227 w 228"/>
                  <a:gd name="T45" fmla="*/ 10 h 48"/>
                  <a:gd name="T46" fmla="*/ 228 w 228"/>
                  <a:gd name="T47" fmla="*/ 14 h 48"/>
                  <a:gd name="T48" fmla="*/ 228 w 228"/>
                  <a:gd name="T49" fmla="*/ 34 h 48"/>
                  <a:gd name="T50" fmla="*/ 14 w 228"/>
                  <a:gd name="T51" fmla="*/ 12 h 48"/>
                  <a:gd name="T52" fmla="*/ 14 w 228"/>
                  <a:gd name="T53" fmla="*/ 12 h 48"/>
                  <a:gd name="T54" fmla="*/ 12 w 228"/>
                  <a:gd name="T55" fmla="*/ 13 h 48"/>
                  <a:gd name="T56" fmla="*/ 12 w 228"/>
                  <a:gd name="T57" fmla="*/ 14 h 48"/>
                  <a:gd name="T58" fmla="*/ 12 w 228"/>
                  <a:gd name="T59" fmla="*/ 34 h 48"/>
                  <a:gd name="T60" fmla="*/ 12 w 228"/>
                  <a:gd name="T61" fmla="*/ 34 h 48"/>
                  <a:gd name="T62" fmla="*/ 12 w 228"/>
                  <a:gd name="T63" fmla="*/ 35 h 48"/>
                  <a:gd name="T64" fmla="*/ 14 w 228"/>
                  <a:gd name="T65" fmla="*/ 36 h 48"/>
                  <a:gd name="T66" fmla="*/ 214 w 228"/>
                  <a:gd name="T67" fmla="*/ 36 h 48"/>
                  <a:gd name="T68" fmla="*/ 214 w 228"/>
                  <a:gd name="T69" fmla="*/ 36 h 48"/>
                  <a:gd name="T70" fmla="*/ 217 w 228"/>
                  <a:gd name="T71" fmla="*/ 35 h 48"/>
                  <a:gd name="T72" fmla="*/ 217 w 228"/>
                  <a:gd name="T73" fmla="*/ 34 h 48"/>
                  <a:gd name="T74" fmla="*/ 217 w 228"/>
                  <a:gd name="T75" fmla="*/ 14 h 48"/>
                  <a:gd name="T76" fmla="*/ 217 w 228"/>
                  <a:gd name="T77" fmla="*/ 14 h 48"/>
                  <a:gd name="T78" fmla="*/ 217 w 228"/>
                  <a:gd name="T79" fmla="*/ 13 h 48"/>
                  <a:gd name="T80" fmla="*/ 214 w 228"/>
                  <a:gd name="T81" fmla="*/ 12 h 48"/>
                  <a:gd name="T82" fmla="*/ 14 w 228"/>
                  <a:gd name="T83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8" h="48">
                    <a:moveTo>
                      <a:pt x="228" y="34"/>
                    </a:moveTo>
                    <a:lnTo>
                      <a:pt x="228" y="34"/>
                    </a:lnTo>
                    <a:lnTo>
                      <a:pt x="227" y="40"/>
                    </a:lnTo>
                    <a:lnTo>
                      <a:pt x="225" y="44"/>
                    </a:lnTo>
                    <a:lnTo>
                      <a:pt x="220" y="47"/>
                    </a:lnTo>
                    <a:lnTo>
                      <a:pt x="214" y="48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8" y="47"/>
                    </a:lnTo>
                    <a:lnTo>
                      <a:pt x="4" y="44"/>
                    </a:lnTo>
                    <a:lnTo>
                      <a:pt x="1" y="40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10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214" y="0"/>
                    </a:lnTo>
                    <a:lnTo>
                      <a:pt x="214" y="0"/>
                    </a:lnTo>
                    <a:lnTo>
                      <a:pt x="220" y="2"/>
                    </a:lnTo>
                    <a:lnTo>
                      <a:pt x="225" y="5"/>
                    </a:lnTo>
                    <a:lnTo>
                      <a:pt x="227" y="10"/>
                    </a:lnTo>
                    <a:lnTo>
                      <a:pt x="228" y="14"/>
                    </a:lnTo>
                    <a:lnTo>
                      <a:pt x="228" y="34"/>
                    </a:lnTo>
                    <a:close/>
                    <a:moveTo>
                      <a:pt x="14" y="12"/>
                    </a:moveTo>
                    <a:lnTo>
                      <a:pt x="14" y="12"/>
                    </a:lnTo>
                    <a:lnTo>
                      <a:pt x="12" y="13"/>
                    </a:lnTo>
                    <a:lnTo>
                      <a:pt x="12" y="1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2" y="35"/>
                    </a:lnTo>
                    <a:lnTo>
                      <a:pt x="14" y="36"/>
                    </a:lnTo>
                    <a:lnTo>
                      <a:pt x="214" y="36"/>
                    </a:lnTo>
                    <a:lnTo>
                      <a:pt x="214" y="36"/>
                    </a:lnTo>
                    <a:lnTo>
                      <a:pt x="217" y="35"/>
                    </a:lnTo>
                    <a:lnTo>
                      <a:pt x="217" y="34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7" y="13"/>
                    </a:lnTo>
                    <a:lnTo>
                      <a:pt x="214" y="1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4224D54B-FC2C-4743-9475-A92849BE5C2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459538" y="3571875"/>
                <a:ext cx="58738" cy="58738"/>
              </a:xfrm>
              <a:custGeom>
                <a:avLst/>
                <a:gdLst>
                  <a:gd name="T0" fmla="*/ 37 w 74"/>
                  <a:gd name="T1" fmla="*/ 73 h 73"/>
                  <a:gd name="T2" fmla="*/ 24 w 74"/>
                  <a:gd name="T3" fmla="*/ 71 h 73"/>
                  <a:gd name="T4" fmla="*/ 13 w 74"/>
                  <a:gd name="T5" fmla="*/ 64 h 73"/>
                  <a:gd name="T6" fmla="*/ 8 w 74"/>
                  <a:gd name="T7" fmla="*/ 59 h 73"/>
                  <a:gd name="T8" fmla="*/ 2 w 74"/>
                  <a:gd name="T9" fmla="*/ 49 h 73"/>
                  <a:gd name="T10" fmla="*/ 1 w 74"/>
                  <a:gd name="T11" fmla="*/ 43 h 73"/>
                  <a:gd name="T12" fmla="*/ 0 w 74"/>
                  <a:gd name="T13" fmla="*/ 36 h 73"/>
                  <a:gd name="T14" fmla="*/ 3 w 74"/>
                  <a:gd name="T15" fmla="*/ 23 h 73"/>
                  <a:gd name="T16" fmla="*/ 10 w 74"/>
                  <a:gd name="T17" fmla="*/ 11 h 73"/>
                  <a:gd name="T18" fmla="*/ 23 w 74"/>
                  <a:gd name="T19" fmla="*/ 3 h 73"/>
                  <a:gd name="T20" fmla="*/ 37 w 74"/>
                  <a:gd name="T21" fmla="*/ 0 h 73"/>
                  <a:gd name="T22" fmla="*/ 46 w 74"/>
                  <a:gd name="T23" fmla="*/ 1 h 73"/>
                  <a:gd name="T24" fmla="*/ 61 w 74"/>
                  <a:gd name="T25" fmla="*/ 9 h 73"/>
                  <a:gd name="T26" fmla="*/ 67 w 74"/>
                  <a:gd name="T27" fmla="*/ 16 h 73"/>
                  <a:gd name="T28" fmla="*/ 71 w 74"/>
                  <a:gd name="T29" fmla="*/ 26 h 73"/>
                  <a:gd name="T30" fmla="*/ 74 w 74"/>
                  <a:gd name="T31" fmla="*/ 36 h 73"/>
                  <a:gd name="T32" fmla="*/ 74 w 74"/>
                  <a:gd name="T33" fmla="*/ 39 h 73"/>
                  <a:gd name="T34" fmla="*/ 72 w 74"/>
                  <a:gd name="T35" fmla="*/ 46 h 73"/>
                  <a:gd name="T36" fmla="*/ 67 w 74"/>
                  <a:gd name="T37" fmla="*/ 58 h 73"/>
                  <a:gd name="T38" fmla="*/ 56 w 74"/>
                  <a:gd name="T39" fmla="*/ 67 h 73"/>
                  <a:gd name="T40" fmla="*/ 44 w 74"/>
                  <a:gd name="T41" fmla="*/ 72 h 73"/>
                  <a:gd name="T42" fmla="*/ 37 w 74"/>
                  <a:gd name="T43" fmla="*/ 73 h 73"/>
                  <a:gd name="T44" fmla="*/ 37 w 74"/>
                  <a:gd name="T45" fmla="*/ 11 h 73"/>
                  <a:gd name="T46" fmla="*/ 26 w 74"/>
                  <a:gd name="T47" fmla="*/ 13 h 73"/>
                  <a:gd name="T48" fmla="*/ 19 w 74"/>
                  <a:gd name="T49" fmla="*/ 19 h 73"/>
                  <a:gd name="T50" fmla="*/ 14 w 74"/>
                  <a:gd name="T51" fmla="*/ 27 h 73"/>
                  <a:gd name="T52" fmla="*/ 11 w 74"/>
                  <a:gd name="T53" fmla="*/ 36 h 73"/>
                  <a:gd name="T54" fmla="*/ 13 w 74"/>
                  <a:gd name="T55" fmla="*/ 41 h 73"/>
                  <a:gd name="T56" fmla="*/ 15 w 74"/>
                  <a:gd name="T57" fmla="*/ 49 h 73"/>
                  <a:gd name="T58" fmla="*/ 19 w 74"/>
                  <a:gd name="T59" fmla="*/ 55 h 73"/>
                  <a:gd name="T60" fmla="*/ 28 w 74"/>
                  <a:gd name="T61" fmla="*/ 59 h 73"/>
                  <a:gd name="T62" fmla="*/ 37 w 74"/>
                  <a:gd name="T63" fmla="*/ 62 h 73"/>
                  <a:gd name="T64" fmla="*/ 41 w 74"/>
                  <a:gd name="T65" fmla="*/ 61 h 73"/>
                  <a:gd name="T66" fmla="*/ 51 w 74"/>
                  <a:gd name="T67" fmla="*/ 57 h 73"/>
                  <a:gd name="T68" fmla="*/ 57 w 74"/>
                  <a:gd name="T69" fmla="*/ 51 h 73"/>
                  <a:gd name="T70" fmla="*/ 61 w 74"/>
                  <a:gd name="T71" fmla="*/ 42 h 73"/>
                  <a:gd name="T72" fmla="*/ 62 w 74"/>
                  <a:gd name="T73" fmla="*/ 38 h 73"/>
                  <a:gd name="T74" fmla="*/ 62 w 74"/>
                  <a:gd name="T75" fmla="*/ 36 h 73"/>
                  <a:gd name="T76" fmla="*/ 57 w 74"/>
                  <a:gd name="T77" fmla="*/ 23 h 73"/>
                  <a:gd name="T78" fmla="*/ 53 w 74"/>
                  <a:gd name="T79" fmla="*/ 18 h 73"/>
                  <a:gd name="T80" fmla="*/ 43 w 74"/>
                  <a:gd name="T81" fmla="*/ 12 h 73"/>
                  <a:gd name="T82" fmla="*/ 37 w 74"/>
                  <a:gd name="T83" fmla="*/ 1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4" h="73">
                    <a:moveTo>
                      <a:pt x="37" y="73"/>
                    </a:moveTo>
                    <a:lnTo>
                      <a:pt x="37" y="73"/>
                    </a:lnTo>
                    <a:lnTo>
                      <a:pt x="30" y="72"/>
                    </a:lnTo>
                    <a:lnTo>
                      <a:pt x="24" y="71"/>
                    </a:lnTo>
                    <a:lnTo>
                      <a:pt x="17" y="67"/>
                    </a:lnTo>
                    <a:lnTo>
                      <a:pt x="13" y="64"/>
                    </a:lnTo>
                    <a:lnTo>
                      <a:pt x="13" y="64"/>
                    </a:lnTo>
                    <a:lnTo>
                      <a:pt x="8" y="59"/>
                    </a:lnTo>
                    <a:lnTo>
                      <a:pt x="4" y="55"/>
                    </a:lnTo>
                    <a:lnTo>
                      <a:pt x="2" y="49"/>
                    </a:lnTo>
                    <a:lnTo>
                      <a:pt x="1" y="43"/>
                    </a:lnTo>
                    <a:lnTo>
                      <a:pt x="1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1" y="29"/>
                    </a:lnTo>
                    <a:lnTo>
                      <a:pt x="3" y="23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46" y="1"/>
                    </a:lnTo>
                    <a:lnTo>
                      <a:pt x="54" y="4"/>
                    </a:lnTo>
                    <a:lnTo>
                      <a:pt x="61" y="9"/>
                    </a:lnTo>
                    <a:lnTo>
                      <a:pt x="67" y="16"/>
                    </a:lnTo>
                    <a:lnTo>
                      <a:pt x="67" y="16"/>
                    </a:lnTo>
                    <a:lnTo>
                      <a:pt x="69" y="20"/>
                    </a:lnTo>
                    <a:lnTo>
                      <a:pt x="71" y="26"/>
                    </a:lnTo>
                    <a:lnTo>
                      <a:pt x="72" y="31"/>
                    </a:lnTo>
                    <a:lnTo>
                      <a:pt x="74" y="36"/>
                    </a:lnTo>
                    <a:lnTo>
                      <a:pt x="74" y="36"/>
                    </a:lnTo>
                    <a:lnTo>
                      <a:pt x="74" y="39"/>
                    </a:lnTo>
                    <a:lnTo>
                      <a:pt x="74" y="39"/>
                    </a:lnTo>
                    <a:lnTo>
                      <a:pt x="72" y="46"/>
                    </a:lnTo>
                    <a:lnTo>
                      <a:pt x="70" y="51"/>
                    </a:lnTo>
                    <a:lnTo>
                      <a:pt x="67" y="58"/>
                    </a:lnTo>
                    <a:lnTo>
                      <a:pt x="62" y="63"/>
                    </a:lnTo>
                    <a:lnTo>
                      <a:pt x="56" y="67"/>
                    </a:lnTo>
                    <a:lnTo>
                      <a:pt x="51" y="71"/>
                    </a:lnTo>
                    <a:lnTo>
                      <a:pt x="44" y="72"/>
                    </a:lnTo>
                    <a:lnTo>
                      <a:pt x="37" y="73"/>
                    </a:lnTo>
                    <a:lnTo>
                      <a:pt x="37" y="73"/>
                    </a:lnTo>
                    <a:close/>
                    <a:moveTo>
                      <a:pt x="37" y="11"/>
                    </a:moveTo>
                    <a:lnTo>
                      <a:pt x="37" y="11"/>
                    </a:lnTo>
                    <a:lnTo>
                      <a:pt x="32" y="12"/>
                    </a:lnTo>
                    <a:lnTo>
                      <a:pt x="26" y="13"/>
                    </a:lnTo>
                    <a:lnTo>
                      <a:pt x="23" y="16"/>
                    </a:lnTo>
                    <a:lnTo>
                      <a:pt x="19" y="19"/>
                    </a:lnTo>
                    <a:lnTo>
                      <a:pt x="16" y="23"/>
                    </a:lnTo>
                    <a:lnTo>
                      <a:pt x="14" y="27"/>
                    </a:lnTo>
                    <a:lnTo>
                      <a:pt x="13" y="32"/>
                    </a:lnTo>
                    <a:lnTo>
                      <a:pt x="11" y="36"/>
                    </a:lnTo>
                    <a:lnTo>
                      <a:pt x="11" y="36"/>
                    </a:lnTo>
                    <a:lnTo>
                      <a:pt x="13" y="41"/>
                    </a:lnTo>
                    <a:lnTo>
                      <a:pt x="13" y="41"/>
                    </a:lnTo>
                    <a:lnTo>
                      <a:pt x="15" y="49"/>
                    </a:lnTo>
                    <a:lnTo>
                      <a:pt x="19" y="55"/>
                    </a:lnTo>
                    <a:lnTo>
                      <a:pt x="19" y="55"/>
                    </a:lnTo>
                    <a:lnTo>
                      <a:pt x="24" y="58"/>
                    </a:lnTo>
                    <a:lnTo>
                      <a:pt x="28" y="59"/>
                    </a:lnTo>
                    <a:lnTo>
                      <a:pt x="32" y="62"/>
                    </a:lnTo>
                    <a:lnTo>
                      <a:pt x="37" y="62"/>
                    </a:lnTo>
                    <a:lnTo>
                      <a:pt x="37" y="62"/>
                    </a:lnTo>
                    <a:lnTo>
                      <a:pt x="41" y="61"/>
                    </a:lnTo>
                    <a:lnTo>
                      <a:pt x="46" y="59"/>
                    </a:lnTo>
                    <a:lnTo>
                      <a:pt x="51" y="57"/>
                    </a:lnTo>
                    <a:lnTo>
                      <a:pt x="54" y="55"/>
                    </a:lnTo>
                    <a:lnTo>
                      <a:pt x="57" y="51"/>
                    </a:lnTo>
                    <a:lnTo>
                      <a:pt x="60" y="47"/>
                    </a:lnTo>
                    <a:lnTo>
                      <a:pt x="61" y="42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2" y="36"/>
                    </a:lnTo>
                    <a:lnTo>
                      <a:pt x="61" y="29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3" y="18"/>
                    </a:lnTo>
                    <a:lnTo>
                      <a:pt x="48" y="14"/>
                    </a:lnTo>
                    <a:lnTo>
                      <a:pt x="43" y="12"/>
                    </a:lnTo>
                    <a:lnTo>
                      <a:pt x="37" y="11"/>
                    </a:lnTo>
                    <a:lnTo>
                      <a:pt x="37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2">
                <a:extLst>
                  <a:ext uri="{FF2B5EF4-FFF2-40B4-BE49-F238E27FC236}">
                    <a16:creationId xmlns:a16="http://schemas.microsoft.com/office/drawing/2014/main" id="{D31DD7B3-4620-4F53-9EC9-4DE2C0B7B6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72225" y="3157538"/>
                <a:ext cx="112713" cy="120650"/>
              </a:xfrm>
              <a:custGeom>
                <a:avLst/>
                <a:gdLst>
                  <a:gd name="T0" fmla="*/ 135 w 142"/>
                  <a:gd name="T1" fmla="*/ 105 h 154"/>
                  <a:gd name="T2" fmla="*/ 126 w 142"/>
                  <a:gd name="T3" fmla="*/ 119 h 154"/>
                  <a:gd name="T4" fmla="*/ 114 w 142"/>
                  <a:gd name="T5" fmla="*/ 129 h 154"/>
                  <a:gd name="T6" fmla="*/ 99 w 142"/>
                  <a:gd name="T7" fmla="*/ 138 h 154"/>
                  <a:gd name="T8" fmla="*/ 84 w 142"/>
                  <a:gd name="T9" fmla="*/ 141 h 154"/>
                  <a:gd name="T10" fmla="*/ 72 w 142"/>
                  <a:gd name="T11" fmla="*/ 142 h 154"/>
                  <a:gd name="T12" fmla="*/ 50 w 142"/>
                  <a:gd name="T13" fmla="*/ 136 h 154"/>
                  <a:gd name="T14" fmla="*/ 39 w 142"/>
                  <a:gd name="T15" fmla="*/ 129 h 154"/>
                  <a:gd name="T16" fmla="*/ 24 w 142"/>
                  <a:gd name="T17" fmla="*/ 116 h 154"/>
                  <a:gd name="T18" fmla="*/ 14 w 142"/>
                  <a:gd name="T19" fmla="*/ 96 h 154"/>
                  <a:gd name="T20" fmla="*/ 12 w 142"/>
                  <a:gd name="T21" fmla="*/ 85 h 154"/>
                  <a:gd name="T22" fmla="*/ 12 w 142"/>
                  <a:gd name="T23" fmla="*/ 71 h 154"/>
                  <a:gd name="T24" fmla="*/ 19 w 142"/>
                  <a:gd name="T25" fmla="*/ 46 h 154"/>
                  <a:gd name="T26" fmla="*/ 34 w 142"/>
                  <a:gd name="T27" fmla="*/ 27 h 154"/>
                  <a:gd name="T28" fmla="*/ 56 w 142"/>
                  <a:gd name="T29" fmla="*/ 15 h 154"/>
                  <a:gd name="T30" fmla="*/ 68 w 142"/>
                  <a:gd name="T31" fmla="*/ 12 h 154"/>
                  <a:gd name="T32" fmla="*/ 84 w 142"/>
                  <a:gd name="T33" fmla="*/ 12 h 154"/>
                  <a:gd name="T34" fmla="*/ 77 w 142"/>
                  <a:gd name="T35" fmla="*/ 0 h 154"/>
                  <a:gd name="T36" fmla="*/ 67 w 142"/>
                  <a:gd name="T37" fmla="*/ 0 h 154"/>
                  <a:gd name="T38" fmla="*/ 52 w 142"/>
                  <a:gd name="T39" fmla="*/ 4 h 154"/>
                  <a:gd name="T40" fmla="*/ 38 w 142"/>
                  <a:gd name="T41" fmla="*/ 10 h 154"/>
                  <a:gd name="T42" fmla="*/ 27 w 142"/>
                  <a:gd name="T43" fmla="*/ 19 h 154"/>
                  <a:gd name="T44" fmla="*/ 16 w 142"/>
                  <a:gd name="T45" fmla="*/ 29 h 154"/>
                  <a:gd name="T46" fmla="*/ 8 w 142"/>
                  <a:gd name="T47" fmla="*/ 42 h 154"/>
                  <a:gd name="T48" fmla="*/ 3 w 142"/>
                  <a:gd name="T49" fmla="*/ 56 h 154"/>
                  <a:gd name="T50" fmla="*/ 0 w 142"/>
                  <a:gd name="T51" fmla="*/ 71 h 154"/>
                  <a:gd name="T52" fmla="*/ 0 w 142"/>
                  <a:gd name="T53" fmla="*/ 86 h 154"/>
                  <a:gd name="T54" fmla="*/ 1 w 142"/>
                  <a:gd name="T55" fmla="*/ 93 h 154"/>
                  <a:gd name="T56" fmla="*/ 4 w 142"/>
                  <a:gd name="T57" fmla="*/ 100 h 154"/>
                  <a:gd name="T58" fmla="*/ 14 w 142"/>
                  <a:gd name="T59" fmla="*/ 123 h 154"/>
                  <a:gd name="T60" fmla="*/ 33 w 142"/>
                  <a:gd name="T61" fmla="*/ 140 h 154"/>
                  <a:gd name="T62" fmla="*/ 43 w 142"/>
                  <a:gd name="T63" fmla="*/ 146 h 154"/>
                  <a:gd name="T64" fmla="*/ 65 w 142"/>
                  <a:gd name="T65" fmla="*/ 153 h 154"/>
                  <a:gd name="T66" fmla="*/ 76 w 142"/>
                  <a:gd name="T67" fmla="*/ 154 h 154"/>
                  <a:gd name="T68" fmla="*/ 86 w 142"/>
                  <a:gd name="T69" fmla="*/ 153 h 154"/>
                  <a:gd name="T70" fmla="*/ 102 w 142"/>
                  <a:gd name="T71" fmla="*/ 149 h 154"/>
                  <a:gd name="T72" fmla="*/ 118 w 142"/>
                  <a:gd name="T73" fmla="*/ 141 h 154"/>
                  <a:gd name="T74" fmla="*/ 130 w 142"/>
                  <a:gd name="T75" fmla="*/ 131 h 154"/>
                  <a:gd name="T76" fmla="*/ 142 w 142"/>
                  <a:gd name="T77" fmla="*/ 11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" h="154">
                    <a:moveTo>
                      <a:pt x="135" y="105"/>
                    </a:moveTo>
                    <a:lnTo>
                      <a:pt x="135" y="105"/>
                    </a:lnTo>
                    <a:lnTo>
                      <a:pt x="130" y="112"/>
                    </a:lnTo>
                    <a:lnTo>
                      <a:pt x="126" y="119"/>
                    </a:lnTo>
                    <a:lnTo>
                      <a:pt x="120" y="125"/>
                    </a:lnTo>
                    <a:lnTo>
                      <a:pt x="114" y="129"/>
                    </a:lnTo>
                    <a:lnTo>
                      <a:pt x="107" y="134"/>
                    </a:lnTo>
                    <a:lnTo>
                      <a:pt x="99" y="138"/>
                    </a:lnTo>
                    <a:lnTo>
                      <a:pt x="92" y="140"/>
                    </a:lnTo>
                    <a:lnTo>
                      <a:pt x="84" y="141"/>
                    </a:lnTo>
                    <a:lnTo>
                      <a:pt x="84" y="141"/>
                    </a:lnTo>
                    <a:lnTo>
                      <a:pt x="72" y="142"/>
                    </a:lnTo>
                    <a:lnTo>
                      <a:pt x="60" y="140"/>
                    </a:lnTo>
                    <a:lnTo>
                      <a:pt x="50" y="136"/>
                    </a:lnTo>
                    <a:lnTo>
                      <a:pt x="39" y="129"/>
                    </a:lnTo>
                    <a:lnTo>
                      <a:pt x="39" y="129"/>
                    </a:lnTo>
                    <a:lnTo>
                      <a:pt x="31" y="124"/>
                    </a:lnTo>
                    <a:lnTo>
                      <a:pt x="24" y="116"/>
                    </a:lnTo>
                    <a:lnTo>
                      <a:pt x="19" y="106"/>
                    </a:lnTo>
                    <a:lnTo>
                      <a:pt x="14" y="96"/>
                    </a:lnTo>
                    <a:lnTo>
                      <a:pt x="14" y="96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2" y="71"/>
                    </a:lnTo>
                    <a:lnTo>
                      <a:pt x="14" y="58"/>
                    </a:lnTo>
                    <a:lnTo>
                      <a:pt x="19" y="46"/>
                    </a:lnTo>
                    <a:lnTo>
                      <a:pt x="26" y="36"/>
                    </a:lnTo>
                    <a:lnTo>
                      <a:pt x="34" y="27"/>
                    </a:lnTo>
                    <a:lnTo>
                      <a:pt x="44" y="20"/>
                    </a:lnTo>
                    <a:lnTo>
                      <a:pt x="56" y="15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76" y="12"/>
                    </a:lnTo>
                    <a:lnTo>
                      <a:pt x="84" y="12"/>
                    </a:lnTo>
                    <a:lnTo>
                      <a:pt x="77" y="0"/>
                    </a:lnTo>
                    <a:lnTo>
                      <a:pt x="7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0" y="2"/>
                    </a:lnTo>
                    <a:lnTo>
                      <a:pt x="52" y="4"/>
                    </a:lnTo>
                    <a:lnTo>
                      <a:pt x="45" y="6"/>
                    </a:lnTo>
                    <a:lnTo>
                      <a:pt x="38" y="10"/>
                    </a:lnTo>
                    <a:lnTo>
                      <a:pt x="33" y="14"/>
                    </a:lnTo>
                    <a:lnTo>
                      <a:pt x="27" y="19"/>
                    </a:lnTo>
                    <a:lnTo>
                      <a:pt x="21" y="23"/>
                    </a:lnTo>
                    <a:lnTo>
                      <a:pt x="16" y="29"/>
                    </a:lnTo>
                    <a:lnTo>
                      <a:pt x="12" y="35"/>
                    </a:lnTo>
                    <a:lnTo>
                      <a:pt x="8" y="42"/>
                    </a:lnTo>
                    <a:lnTo>
                      <a:pt x="5" y="49"/>
                    </a:lnTo>
                    <a:lnTo>
                      <a:pt x="3" y="56"/>
                    </a:lnTo>
                    <a:lnTo>
                      <a:pt x="1" y="63"/>
                    </a:lnTo>
                    <a:lnTo>
                      <a:pt x="0" y="71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1" y="93"/>
                    </a:lnTo>
                    <a:lnTo>
                      <a:pt x="4" y="100"/>
                    </a:lnTo>
                    <a:lnTo>
                      <a:pt x="4" y="100"/>
                    </a:lnTo>
                    <a:lnTo>
                      <a:pt x="8" y="111"/>
                    </a:lnTo>
                    <a:lnTo>
                      <a:pt x="14" y="123"/>
                    </a:lnTo>
                    <a:lnTo>
                      <a:pt x="23" y="132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43" y="146"/>
                    </a:lnTo>
                    <a:lnTo>
                      <a:pt x="53" y="150"/>
                    </a:lnTo>
                    <a:lnTo>
                      <a:pt x="65" y="153"/>
                    </a:lnTo>
                    <a:lnTo>
                      <a:pt x="76" y="154"/>
                    </a:lnTo>
                    <a:lnTo>
                      <a:pt x="76" y="154"/>
                    </a:lnTo>
                    <a:lnTo>
                      <a:pt x="86" y="153"/>
                    </a:lnTo>
                    <a:lnTo>
                      <a:pt x="86" y="153"/>
                    </a:lnTo>
                    <a:lnTo>
                      <a:pt x="94" y="151"/>
                    </a:lnTo>
                    <a:lnTo>
                      <a:pt x="102" y="149"/>
                    </a:lnTo>
                    <a:lnTo>
                      <a:pt x="110" y="146"/>
                    </a:lnTo>
                    <a:lnTo>
                      <a:pt x="118" y="141"/>
                    </a:lnTo>
                    <a:lnTo>
                      <a:pt x="125" y="136"/>
                    </a:lnTo>
                    <a:lnTo>
                      <a:pt x="130" y="131"/>
                    </a:lnTo>
                    <a:lnTo>
                      <a:pt x="136" y="124"/>
                    </a:lnTo>
                    <a:lnTo>
                      <a:pt x="142" y="117"/>
                    </a:lnTo>
                    <a:lnTo>
                      <a:pt x="135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1D970AD7-1344-4F82-8CD7-1852AF3A744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403975" y="3189288"/>
                <a:ext cx="58738" cy="57150"/>
              </a:xfrm>
              <a:custGeom>
                <a:avLst/>
                <a:gdLst>
                  <a:gd name="T0" fmla="*/ 37 w 74"/>
                  <a:gd name="T1" fmla="*/ 72 h 72"/>
                  <a:gd name="T2" fmla="*/ 26 w 74"/>
                  <a:gd name="T3" fmla="*/ 70 h 72"/>
                  <a:gd name="T4" fmla="*/ 17 w 74"/>
                  <a:gd name="T5" fmla="*/ 65 h 72"/>
                  <a:gd name="T6" fmla="*/ 12 w 74"/>
                  <a:gd name="T7" fmla="*/ 62 h 72"/>
                  <a:gd name="T8" fmla="*/ 5 w 74"/>
                  <a:gd name="T9" fmla="*/ 53 h 72"/>
                  <a:gd name="T10" fmla="*/ 3 w 74"/>
                  <a:gd name="T11" fmla="*/ 47 h 72"/>
                  <a:gd name="T12" fmla="*/ 2 w 74"/>
                  <a:gd name="T13" fmla="*/ 40 h 72"/>
                  <a:gd name="T14" fmla="*/ 3 w 74"/>
                  <a:gd name="T15" fmla="*/ 26 h 72"/>
                  <a:gd name="T16" fmla="*/ 9 w 74"/>
                  <a:gd name="T17" fmla="*/ 14 h 72"/>
                  <a:gd name="T18" fmla="*/ 13 w 74"/>
                  <a:gd name="T19" fmla="*/ 8 h 72"/>
                  <a:gd name="T20" fmla="*/ 26 w 74"/>
                  <a:gd name="T21" fmla="*/ 1 h 72"/>
                  <a:gd name="T22" fmla="*/ 33 w 74"/>
                  <a:gd name="T23" fmla="*/ 0 h 72"/>
                  <a:gd name="T24" fmla="*/ 50 w 74"/>
                  <a:gd name="T25" fmla="*/ 2 h 72"/>
                  <a:gd name="T26" fmla="*/ 65 w 74"/>
                  <a:gd name="T27" fmla="*/ 11 h 72"/>
                  <a:gd name="T28" fmla="*/ 68 w 74"/>
                  <a:gd name="T29" fmla="*/ 16 h 72"/>
                  <a:gd name="T30" fmla="*/ 73 w 74"/>
                  <a:gd name="T31" fmla="*/ 26 h 72"/>
                  <a:gd name="T32" fmla="*/ 74 w 74"/>
                  <a:gd name="T33" fmla="*/ 31 h 72"/>
                  <a:gd name="T34" fmla="*/ 74 w 74"/>
                  <a:gd name="T35" fmla="*/ 33 h 72"/>
                  <a:gd name="T36" fmla="*/ 72 w 74"/>
                  <a:gd name="T37" fmla="*/ 47 h 72"/>
                  <a:gd name="T38" fmla="*/ 66 w 74"/>
                  <a:gd name="T39" fmla="*/ 59 h 72"/>
                  <a:gd name="T40" fmla="*/ 55 w 74"/>
                  <a:gd name="T41" fmla="*/ 68 h 72"/>
                  <a:gd name="T42" fmla="*/ 42 w 74"/>
                  <a:gd name="T43" fmla="*/ 72 h 72"/>
                  <a:gd name="T44" fmla="*/ 37 w 74"/>
                  <a:gd name="T45" fmla="*/ 72 h 72"/>
                  <a:gd name="T46" fmla="*/ 37 w 74"/>
                  <a:gd name="T47" fmla="*/ 10 h 72"/>
                  <a:gd name="T48" fmla="*/ 35 w 74"/>
                  <a:gd name="T49" fmla="*/ 11 h 72"/>
                  <a:gd name="T50" fmla="*/ 29 w 74"/>
                  <a:gd name="T51" fmla="*/ 12 h 72"/>
                  <a:gd name="T52" fmla="*/ 21 w 74"/>
                  <a:gd name="T53" fmla="*/ 17 h 72"/>
                  <a:gd name="T54" fmla="*/ 18 w 74"/>
                  <a:gd name="T55" fmla="*/ 20 h 72"/>
                  <a:gd name="T56" fmla="*/ 13 w 74"/>
                  <a:gd name="T57" fmla="*/ 29 h 72"/>
                  <a:gd name="T58" fmla="*/ 12 w 74"/>
                  <a:gd name="T59" fmla="*/ 39 h 72"/>
                  <a:gd name="T60" fmla="*/ 13 w 74"/>
                  <a:gd name="T61" fmla="*/ 44 h 72"/>
                  <a:gd name="T62" fmla="*/ 18 w 74"/>
                  <a:gd name="T63" fmla="*/ 50 h 72"/>
                  <a:gd name="T64" fmla="*/ 23 w 74"/>
                  <a:gd name="T65" fmla="*/ 56 h 72"/>
                  <a:gd name="T66" fmla="*/ 32 w 74"/>
                  <a:gd name="T67" fmla="*/ 60 h 72"/>
                  <a:gd name="T68" fmla="*/ 41 w 74"/>
                  <a:gd name="T69" fmla="*/ 61 h 72"/>
                  <a:gd name="T70" fmla="*/ 45 w 74"/>
                  <a:gd name="T71" fmla="*/ 60 h 72"/>
                  <a:gd name="T72" fmla="*/ 53 w 74"/>
                  <a:gd name="T73" fmla="*/ 55 h 72"/>
                  <a:gd name="T74" fmla="*/ 59 w 74"/>
                  <a:gd name="T75" fmla="*/ 48 h 72"/>
                  <a:gd name="T76" fmla="*/ 63 w 74"/>
                  <a:gd name="T77" fmla="*/ 39 h 72"/>
                  <a:gd name="T78" fmla="*/ 63 w 74"/>
                  <a:gd name="T79" fmla="*/ 34 h 72"/>
                  <a:gd name="T80" fmla="*/ 63 w 74"/>
                  <a:gd name="T81" fmla="*/ 33 h 72"/>
                  <a:gd name="T82" fmla="*/ 56 w 74"/>
                  <a:gd name="T83" fmla="*/ 19 h 72"/>
                  <a:gd name="T84" fmla="*/ 52 w 74"/>
                  <a:gd name="T85" fmla="*/ 16 h 72"/>
                  <a:gd name="T86" fmla="*/ 43 w 74"/>
                  <a:gd name="T87" fmla="*/ 11 h 72"/>
                  <a:gd name="T88" fmla="*/ 37 w 74"/>
                  <a:gd name="T89" fmla="*/ 1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4" h="72">
                    <a:moveTo>
                      <a:pt x="37" y="72"/>
                    </a:moveTo>
                    <a:lnTo>
                      <a:pt x="37" y="72"/>
                    </a:lnTo>
                    <a:lnTo>
                      <a:pt x="32" y="72"/>
                    </a:lnTo>
                    <a:lnTo>
                      <a:pt x="26" y="70"/>
                    </a:lnTo>
                    <a:lnTo>
                      <a:pt x="21" y="69"/>
                    </a:lnTo>
                    <a:lnTo>
                      <a:pt x="17" y="65"/>
                    </a:lnTo>
                    <a:lnTo>
                      <a:pt x="17" y="65"/>
                    </a:lnTo>
                    <a:lnTo>
                      <a:pt x="12" y="62"/>
                    </a:lnTo>
                    <a:lnTo>
                      <a:pt x="7" y="57"/>
                    </a:lnTo>
                    <a:lnTo>
                      <a:pt x="5" y="53"/>
                    </a:lnTo>
                    <a:lnTo>
                      <a:pt x="3" y="47"/>
                    </a:lnTo>
                    <a:lnTo>
                      <a:pt x="3" y="47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0" y="33"/>
                    </a:lnTo>
                    <a:lnTo>
                      <a:pt x="3" y="26"/>
                    </a:lnTo>
                    <a:lnTo>
                      <a:pt x="5" y="19"/>
                    </a:lnTo>
                    <a:lnTo>
                      <a:pt x="9" y="14"/>
                    </a:lnTo>
                    <a:lnTo>
                      <a:pt x="9" y="14"/>
                    </a:lnTo>
                    <a:lnTo>
                      <a:pt x="13" y="8"/>
                    </a:lnTo>
                    <a:lnTo>
                      <a:pt x="20" y="4"/>
                    </a:lnTo>
                    <a:lnTo>
                      <a:pt x="26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42" y="0"/>
                    </a:lnTo>
                    <a:lnTo>
                      <a:pt x="50" y="2"/>
                    </a:lnTo>
                    <a:lnTo>
                      <a:pt x="58" y="5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8" y="16"/>
                    </a:lnTo>
                    <a:lnTo>
                      <a:pt x="71" y="20"/>
                    </a:lnTo>
                    <a:lnTo>
                      <a:pt x="73" y="26"/>
                    </a:lnTo>
                    <a:lnTo>
                      <a:pt x="74" y="31"/>
                    </a:lnTo>
                    <a:lnTo>
                      <a:pt x="74" y="31"/>
                    </a:lnTo>
                    <a:lnTo>
                      <a:pt x="74" y="33"/>
                    </a:lnTo>
                    <a:lnTo>
                      <a:pt x="74" y="33"/>
                    </a:lnTo>
                    <a:lnTo>
                      <a:pt x="74" y="40"/>
                    </a:lnTo>
                    <a:lnTo>
                      <a:pt x="72" y="47"/>
                    </a:lnTo>
                    <a:lnTo>
                      <a:pt x="70" y="54"/>
                    </a:lnTo>
                    <a:lnTo>
                      <a:pt x="66" y="59"/>
                    </a:lnTo>
                    <a:lnTo>
                      <a:pt x="60" y="64"/>
                    </a:lnTo>
                    <a:lnTo>
                      <a:pt x="55" y="68"/>
                    </a:lnTo>
                    <a:lnTo>
                      <a:pt x="49" y="70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37" y="72"/>
                    </a:lnTo>
                    <a:lnTo>
                      <a:pt x="37" y="72"/>
                    </a:lnTo>
                    <a:close/>
                    <a:moveTo>
                      <a:pt x="37" y="10"/>
                    </a:moveTo>
                    <a:lnTo>
                      <a:pt x="37" y="10"/>
                    </a:lnTo>
                    <a:lnTo>
                      <a:pt x="35" y="11"/>
                    </a:lnTo>
                    <a:lnTo>
                      <a:pt x="35" y="11"/>
                    </a:lnTo>
                    <a:lnTo>
                      <a:pt x="29" y="12"/>
                    </a:lnTo>
                    <a:lnTo>
                      <a:pt x="25" y="14"/>
                    </a:lnTo>
                    <a:lnTo>
                      <a:pt x="21" y="17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5" y="24"/>
                    </a:lnTo>
                    <a:lnTo>
                      <a:pt x="13" y="29"/>
                    </a:lnTo>
                    <a:lnTo>
                      <a:pt x="12" y="33"/>
                    </a:lnTo>
                    <a:lnTo>
                      <a:pt x="12" y="39"/>
                    </a:lnTo>
                    <a:lnTo>
                      <a:pt x="12" y="39"/>
                    </a:lnTo>
                    <a:lnTo>
                      <a:pt x="13" y="44"/>
                    </a:lnTo>
                    <a:lnTo>
                      <a:pt x="13" y="44"/>
                    </a:lnTo>
                    <a:lnTo>
                      <a:pt x="18" y="50"/>
                    </a:lnTo>
                    <a:lnTo>
                      <a:pt x="23" y="56"/>
                    </a:lnTo>
                    <a:lnTo>
                      <a:pt x="23" y="56"/>
                    </a:lnTo>
                    <a:lnTo>
                      <a:pt x="27" y="59"/>
                    </a:lnTo>
                    <a:lnTo>
                      <a:pt x="32" y="60"/>
                    </a:lnTo>
                    <a:lnTo>
                      <a:pt x="36" y="61"/>
                    </a:lnTo>
                    <a:lnTo>
                      <a:pt x="41" y="61"/>
                    </a:lnTo>
                    <a:lnTo>
                      <a:pt x="41" y="61"/>
                    </a:lnTo>
                    <a:lnTo>
                      <a:pt x="45" y="60"/>
                    </a:lnTo>
                    <a:lnTo>
                      <a:pt x="50" y="57"/>
                    </a:lnTo>
                    <a:lnTo>
                      <a:pt x="53" y="55"/>
                    </a:lnTo>
                    <a:lnTo>
                      <a:pt x="57" y="52"/>
                    </a:lnTo>
                    <a:lnTo>
                      <a:pt x="59" y="48"/>
                    </a:lnTo>
                    <a:lnTo>
                      <a:pt x="62" y="44"/>
                    </a:lnTo>
                    <a:lnTo>
                      <a:pt x="63" y="39"/>
                    </a:lnTo>
                    <a:lnTo>
                      <a:pt x="63" y="34"/>
                    </a:lnTo>
                    <a:lnTo>
                      <a:pt x="63" y="34"/>
                    </a:lnTo>
                    <a:lnTo>
                      <a:pt x="63" y="33"/>
                    </a:lnTo>
                    <a:lnTo>
                      <a:pt x="63" y="33"/>
                    </a:lnTo>
                    <a:lnTo>
                      <a:pt x="60" y="25"/>
                    </a:lnTo>
                    <a:lnTo>
                      <a:pt x="56" y="19"/>
                    </a:lnTo>
                    <a:lnTo>
                      <a:pt x="56" y="19"/>
                    </a:lnTo>
                    <a:lnTo>
                      <a:pt x="52" y="16"/>
                    </a:lnTo>
                    <a:lnTo>
                      <a:pt x="48" y="12"/>
                    </a:lnTo>
                    <a:lnTo>
                      <a:pt x="43" y="11"/>
                    </a:lnTo>
                    <a:lnTo>
                      <a:pt x="37" y="1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5BD13151-0F54-4364-BF1A-457AC58E32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84950" y="3360738"/>
                <a:ext cx="41275" cy="34925"/>
              </a:xfrm>
              <a:custGeom>
                <a:avLst/>
                <a:gdLst>
                  <a:gd name="T0" fmla="*/ 10 w 53"/>
                  <a:gd name="T1" fmla="*/ 17 h 45"/>
                  <a:gd name="T2" fmla="*/ 18 w 53"/>
                  <a:gd name="T3" fmla="*/ 34 h 45"/>
                  <a:gd name="T4" fmla="*/ 18 w 53"/>
                  <a:gd name="T5" fmla="*/ 34 h 45"/>
                  <a:gd name="T6" fmla="*/ 19 w 53"/>
                  <a:gd name="T7" fmla="*/ 34 h 45"/>
                  <a:gd name="T8" fmla="*/ 19 w 53"/>
                  <a:gd name="T9" fmla="*/ 34 h 45"/>
                  <a:gd name="T10" fmla="*/ 20 w 53"/>
                  <a:gd name="T11" fmla="*/ 34 h 45"/>
                  <a:gd name="T12" fmla="*/ 40 w 53"/>
                  <a:gd name="T13" fmla="*/ 23 h 45"/>
                  <a:gd name="T14" fmla="*/ 40 w 53"/>
                  <a:gd name="T15" fmla="*/ 23 h 45"/>
                  <a:gd name="T16" fmla="*/ 41 w 53"/>
                  <a:gd name="T17" fmla="*/ 21 h 45"/>
                  <a:gd name="T18" fmla="*/ 32 w 53"/>
                  <a:gd name="T19" fmla="*/ 5 h 45"/>
                  <a:gd name="T20" fmla="*/ 42 w 53"/>
                  <a:gd name="T21" fmla="*/ 0 h 45"/>
                  <a:gd name="T22" fmla="*/ 50 w 53"/>
                  <a:gd name="T23" fmla="*/ 15 h 45"/>
                  <a:gd name="T24" fmla="*/ 50 w 53"/>
                  <a:gd name="T25" fmla="*/ 15 h 45"/>
                  <a:gd name="T26" fmla="*/ 53 w 53"/>
                  <a:gd name="T27" fmla="*/ 21 h 45"/>
                  <a:gd name="T28" fmla="*/ 51 w 53"/>
                  <a:gd name="T29" fmla="*/ 26 h 45"/>
                  <a:gd name="T30" fmla="*/ 49 w 53"/>
                  <a:gd name="T31" fmla="*/ 30 h 45"/>
                  <a:gd name="T32" fmla="*/ 46 w 53"/>
                  <a:gd name="T33" fmla="*/ 32 h 45"/>
                  <a:gd name="T34" fmla="*/ 25 w 53"/>
                  <a:gd name="T35" fmla="*/ 44 h 45"/>
                  <a:gd name="T36" fmla="*/ 25 w 53"/>
                  <a:gd name="T37" fmla="*/ 44 h 45"/>
                  <a:gd name="T38" fmla="*/ 23 w 53"/>
                  <a:gd name="T39" fmla="*/ 45 h 45"/>
                  <a:gd name="T40" fmla="*/ 19 w 53"/>
                  <a:gd name="T41" fmla="*/ 45 h 45"/>
                  <a:gd name="T42" fmla="*/ 19 w 53"/>
                  <a:gd name="T43" fmla="*/ 45 h 45"/>
                  <a:gd name="T44" fmla="*/ 16 w 53"/>
                  <a:gd name="T45" fmla="*/ 45 h 45"/>
                  <a:gd name="T46" fmla="*/ 16 w 53"/>
                  <a:gd name="T47" fmla="*/ 45 h 45"/>
                  <a:gd name="T48" fmla="*/ 11 w 53"/>
                  <a:gd name="T49" fmla="*/ 43 h 45"/>
                  <a:gd name="T50" fmla="*/ 9 w 53"/>
                  <a:gd name="T51" fmla="*/ 39 h 45"/>
                  <a:gd name="T52" fmla="*/ 0 w 53"/>
                  <a:gd name="T53" fmla="*/ 23 h 45"/>
                  <a:gd name="T54" fmla="*/ 10 w 53"/>
                  <a:gd name="T55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45">
                    <a:moveTo>
                      <a:pt x="10" y="17"/>
                    </a:moveTo>
                    <a:lnTo>
                      <a:pt x="18" y="34"/>
                    </a:lnTo>
                    <a:lnTo>
                      <a:pt x="18" y="34"/>
                    </a:lnTo>
                    <a:lnTo>
                      <a:pt x="19" y="34"/>
                    </a:lnTo>
                    <a:lnTo>
                      <a:pt x="19" y="34"/>
                    </a:lnTo>
                    <a:lnTo>
                      <a:pt x="20" y="34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41" y="21"/>
                    </a:lnTo>
                    <a:lnTo>
                      <a:pt x="32" y="5"/>
                    </a:lnTo>
                    <a:lnTo>
                      <a:pt x="42" y="0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3" y="21"/>
                    </a:lnTo>
                    <a:lnTo>
                      <a:pt x="51" y="26"/>
                    </a:lnTo>
                    <a:lnTo>
                      <a:pt x="49" y="30"/>
                    </a:lnTo>
                    <a:lnTo>
                      <a:pt x="46" y="32"/>
                    </a:lnTo>
                    <a:lnTo>
                      <a:pt x="25" y="44"/>
                    </a:lnTo>
                    <a:lnTo>
                      <a:pt x="25" y="44"/>
                    </a:lnTo>
                    <a:lnTo>
                      <a:pt x="23" y="45"/>
                    </a:lnTo>
                    <a:lnTo>
                      <a:pt x="19" y="45"/>
                    </a:lnTo>
                    <a:lnTo>
                      <a:pt x="19" y="45"/>
                    </a:lnTo>
                    <a:lnTo>
                      <a:pt x="16" y="45"/>
                    </a:lnTo>
                    <a:lnTo>
                      <a:pt x="16" y="45"/>
                    </a:lnTo>
                    <a:lnTo>
                      <a:pt x="11" y="43"/>
                    </a:lnTo>
                    <a:lnTo>
                      <a:pt x="9" y="39"/>
                    </a:lnTo>
                    <a:lnTo>
                      <a:pt x="0" y="23"/>
                    </a:lnTo>
                    <a:lnTo>
                      <a:pt x="1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729240B3-1799-4F15-9F51-D5B79179D1D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410325" y="3073400"/>
                <a:ext cx="222250" cy="311150"/>
              </a:xfrm>
              <a:custGeom>
                <a:avLst/>
                <a:gdLst>
                  <a:gd name="T0" fmla="*/ 199 w 278"/>
                  <a:gd name="T1" fmla="*/ 392 h 392"/>
                  <a:gd name="T2" fmla="*/ 199 w 278"/>
                  <a:gd name="T3" fmla="*/ 392 h 392"/>
                  <a:gd name="T4" fmla="*/ 199 w 278"/>
                  <a:gd name="T5" fmla="*/ 392 h 392"/>
                  <a:gd name="T6" fmla="*/ 193 w 278"/>
                  <a:gd name="T7" fmla="*/ 391 h 392"/>
                  <a:gd name="T8" fmla="*/ 187 w 278"/>
                  <a:gd name="T9" fmla="*/ 389 h 392"/>
                  <a:gd name="T10" fmla="*/ 182 w 278"/>
                  <a:gd name="T11" fmla="*/ 384 h 392"/>
                  <a:gd name="T12" fmla="*/ 178 w 278"/>
                  <a:gd name="T13" fmla="*/ 379 h 392"/>
                  <a:gd name="T14" fmla="*/ 0 w 278"/>
                  <a:gd name="T15" fmla="*/ 53 h 392"/>
                  <a:gd name="T16" fmla="*/ 98 w 278"/>
                  <a:gd name="T17" fmla="*/ 0 h 392"/>
                  <a:gd name="T18" fmla="*/ 275 w 278"/>
                  <a:gd name="T19" fmla="*/ 325 h 392"/>
                  <a:gd name="T20" fmla="*/ 275 w 278"/>
                  <a:gd name="T21" fmla="*/ 325 h 392"/>
                  <a:gd name="T22" fmla="*/ 277 w 278"/>
                  <a:gd name="T23" fmla="*/ 330 h 392"/>
                  <a:gd name="T24" fmla="*/ 278 w 278"/>
                  <a:gd name="T25" fmla="*/ 335 h 392"/>
                  <a:gd name="T26" fmla="*/ 278 w 278"/>
                  <a:gd name="T27" fmla="*/ 340 h 392"/>
                  <a:gd name="T28" fmla="*/ 277 w 278"/>
                  <a:gd name="T29" fmla="*/ 344 h 392"/>
                  <a:gd name="T30" fmla="*/ 276 w 278"/>
                  <a:gd name="T31" fmla="*/ 348 h 392"/>
                  <a:gd name="T32" fmla="*/ 273 w 278"/>
                  <a:gd name="T33" fmla="*/ 353 h 392"/>
                  <a:gd name="T34" fmla="*/ 270 w 278"/>
                  <a:gd name="T35" fmla="*/ 356 h 392"/>
                  <a:gd name="T36" fmla="*/ 266 w 278"/>
                  <a:gd name="T37" fmla="*/ 359 h 392"/>
                  <a:gd name="T38" fmla="*/ 210 w 278"/>
                  <a:gd name="T39" fmla="*/ 389 h 392"/>
                  <a:gd name="T40" fmla="*/ 210 w 278"/>
                  <a:gd name="T41" fmla="*/ 389 h 392"/>
                  <a:gd name="T42" fmla="*/ 206 w 278"/>
                  <a:gd name="T43" fmla="*/ 391 h 392"/>
                  <a:gd name="T44" fmla="*/ 199 w 278"/>
                  <a:gd name="T45" fmla="*/ 392 h 392"/>
                  <a:gd name="T46" fmla="*/ 199 w 278"/>
                  <a:gd name="T47" fmla="*/ 392 h 392"/>
                  <a:gd name="T48" fmla="*/ 16 w 278"/>
                  <a:gd name="T49" fmla="*/ 58 h 392"/>
                  <a:gd name="T50" fmla="*/ 189 w 278"/>
                  <a:gd name="T51" fmla="*/ 374 h 392"/>
                  <a:gd name="T52" fmla="*/ 189 w 278"/>
                  <a:gd name="T53" fmla="*/ 374 h 392"/>
                  <a:gd name="T54" fmla="*/ 190 w 278"/>
                  <a:gd name="T55" fmla="*/ 376 h 392"/>
                  <a:gd name="T56" fmla="*/ 193 w 278"/>
                  <a:gd name="T57" fmla="*/ 378 h 392"/>
                  <a:gd name="T58" fmla="*/ 196 w 278"/>
                  <a:gd name="T59" fmla="*/ 379 h 392"/>
                  <a:gd name="T60" fmla="*/ 199 w 278"/>
                  <a:gd name="T61" fmla="*/ 381 h 392"/>
                  <a:gd name="T62" fmla="*/ 199 w 278"/>
                  <a:gd name="T63" fmla="*/ 381 h 392"/>
                  <a:gd name="T64" fmla="*/ 199 w 278"/>
                  <a:gd name="T65" fmla="*/ 381 h 392"/>
                  <a:gd name="T66" fmla="*/ 202 w 278"/>
                  <a:gd name="T67" fmla="*/ 379 h 392"/>
                  <a:gd name="T68" fmla="*/ 206 w 278"/>
                  <a:gd name="T69" fmla="*/ 378 h 392"/>
                  <a:gd name="T70" fmla="*/ 260 w 278"/>
                  <a:gd name="T71" fmla="*/ 348 h 392"/>
                  <a:gd name="T72" fmla="*/ 260 w 278"/>
                  <a:gd name="T73" fmla="*/ 348 h 392"/>
                  <a:gd name="T74" fmla="*/ 265 w 278"/>
                  <a:gd name="T75" fmla="*/ 345 h 392"/>
                  <a:gd name="T76" fmla="*/ 267 w 278"/>
                  <a:gd name="T77" fmla="*/ 341 h 392"/>
                  <a:gd name="T78" fmla="*/ 267 w 278"/>
                  <a:gd name="T79" fmla="*/ 336 h 392"/>
                  <a:gd name="T80" fmla="*/ 266 w 278"/>
                  <a:gd name="T81" fmla="*/ 331 h 392"/>
                  <a:gd name="T82" fmla="*/ 93 w 278"/>
                  <a:gd name="T83" fmla="*/ 17 h 392"/>
                  <a:gd name="T84" fmla="*/ 16 w 278"/>
                  <a:gd name="T85" fmla="*/ 58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8" h="392">
                    <a:moveTo>
                      <a:pt x="199" y="392"/>
                    </a:moveTo>
                    <a:lnTo>
                      <a:pt x="199" y="392"/>
                    </a:lnTo>
                    <a:lnTo>
                      <a:pt x="199" y="392"/>
                    </a:lnTo>
                    <a:lnTo>
                      <a:pt x="193" y="391"/>
                    </a:lnTo>
                    <a:lnTo>
                      <a:pt x="187" y="389"/>
                    </a:lnTo>
                    <a:lnTo>
                      <a:pt x="182" y="384"/>
                    </a:lnTo>
                    <a:lnTo>
                      <a:pt x="178" y="379"/>
                    </a:lnTo>
                    <a:lnTo>
                      <a:pt x="0" y="53"/>
                    </a:lnTo>
                    <a:lnTo>
                      <a:pt x="98" y="0"/>
                    </a:lnTo>
                    <a:lnTo>
                      <a:pt x="275" y="325"/>
                    </a:lnTo>
                    <a:lnTo>
                      <a:pt x="275" y="325"/>
                    </a:lnTo>
                    <a:lnTo>
                      <a:pt x="277" y="330"/>
                    </a:lnTo>
                    <a:lnTo>
                      <a:pt x="278" y="335"/>
                    </a:lnTo>
                    <a:lnTo>
                      <a:pt x="278" y="340"/>
                    </a:lnTo>
                    <a:lnTo>
                      <a:pt x="277" y="344"/>
                    </a:lnTo>
                    <a:lnTo>
                      <a:pt x="276" y="348"/>
                    </a:lnTo>
                    <a:lnTo>
                      <a:pt x="273" y="353"/>
                    </a:lnTo>
                    <a:lnTo>
                      <a:pt x="270" y="356"/>
                    </a:lnTo>
                    <a:lnTo>
                      <a:pt x="266" y="359"/>
                    </a:lnTo>
                    <a:lnTo>
                      <a:pt x="210" y="389"/>
                    </a:lnTo>
                    <a:lnTo>
                      <a:pt x="210" y="389"/>
                    </a:lnTo>
                    <a:lnTo>
                      <a:pt x="206" y="391"/>
                    </a:lnTo>
                    <a:lnTo>
                      <a:pt x="199" y="392"/>
                    </a:lnTo>
                    <a:lnTo>
                      <a:pt x="199" y="392"/>
                    </a:lnTo>
                    <a:close/>
                    <a:moveTo>
                      <a:pt x="16" y="58"/>
                    </a:moveTo>
                    <a:lnTo>
                      <a:pt x="189" y="374"/>
                    </a:lnTo>
                    <a:lnTo>
                      <a:pt x="189" y="374"/>
                    </a:lnTo>
                    <a:lnTo>
                      <a:pt x="190" y="376"/>
                    </a:lnTo>
                    <a:lnTo>
                      <a:pt x="193" y="378"/>
                    </a:lnTo>
                    <a:lnTo>
                      <a:pt x="196" y="379"/>
                    </a:lnTo>
                    <a:lnTo>
                      <a:pt x="199" y="381"/>
                    </a:lnTo>
                    <a:lnTo>
                      <a:pt x="199" y="381"/>
                    </a:lnTo>
                    <a:lnTo>
                      <a:pt x="199" y="381"/>
                    </a:lnTo>
                    <a:lnTo>
                      <a:pt x="202" y="379"/>
                    </a:lnTo>
                    <a:lnTo>
                      <a:pt x="206" y="378"/>
                    </a:lnTo>
                    <a:lnTo>
                      <a:pt x="260" y="348"/>
                    </a:lnTo>
                    <a:lnTo>
                      <a:pt x="260" y="348"/>
                    </a:lnTo>
                    <a:lnTo>
                      <a:pt x="265" y="345"/>
                    </a:lnTo>
                    <a:lnTo>
                      <a:pt x="267" y="341"/>
                    </a:lnTo>
                    <a:lnTo>
                      <a:pt x="267" y="336"/>
                    </a:lnTo>
                    <a:lnTo>
                      <a:pt x="266" y="331"/>
                    </a:lnTo>
                    <a:lnTo>
                      <a:pt x="93" y="17"/>
                    </a:lnTo>
                    <a:lnTo>
                      <a:pt x="16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3CDB1DF1-2D79-49A6-B24B-E158E945921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402388" y="3051175"/>
                <a:ext cx="80963" cy="57150"/>
              </a:xfrm>
              <a:custGeom>
                <a:avLst/>
                <a:gdLst>
                  <a:gd name="T0" fmla="*/ 6 w 104"/>
                  <a:gd name="T1" fmla="*/ 70 h 70"/>
                  <a:gd name="T2" fmla="*/ 4 w 104"/>
                  <a:gd name="T3" fmla="*/ 66 h 70"/>
                  <a:gd name="T4" fmla="*/ 4 w 104"/>
                  <a:gd name="T5" fmla="*/ 66 h 70"/>
                  <a:gd name="T6" fmla="*/ 1 w 104"/>
                  <a:gd name="T7" fmla="*/ 61 h 70"/>
                  <a:gd name="T8" fmla="*/ 1 w 104"/>
                  <a:gd name="T9" fmla="*/ 56 h 70"/>
                  <a:gd name="T10" fmla="*/ 0 w 104"/>
                  <a:gd name="T11" fmla="*/ 52 h 70"/>
                  <a:gd name="T12" fmla="*/ 1 w 104"/>
                  <a:gd name="T13" fmla="*/ 47 h 70"/>
                  <a:gd name="T14" fmla="*/ 1 w 104"/>
                  <a:gd name="T15" fmla="*/ 47 h 70"/>
                  <a:gd name="T16" fmla="*/ 4 w 104"/>
                  <a:gd name="T17" fmla="*/ 43 h 70"/>
                  <a:gd name="T18" fmla="*/ 6 w 104"/>
                  <a:gd name="T19" fmla="*/ 38 h 70"/>
                  <a:gd name="T20" fmla="*/ 9 w 104"/>
                  <a:gd name="T21" fmla="*/ 36 h 70"/>
                  <a:gd name="T22" fmla="*/ 13 w 104"/>
                  <a:gd name="T23" fmla="*/ 32 h 70"/>
                  <a:gd name="T24" fmla="*/ 68 w 104"/>
                  <a:gd name="T25" fmla="*/ 2 h 70"/>
                  <a:gd name="T26" fmla="*/ 68 w 104"/>
                  <a:gd name="T27" fmla="*/ 2 h 70"/>
                  <a:gd name="T28" fmla="*/ 74 w 104"/>
                  <a:gd name="T29" fmla="*/ 0 h 70"/>
                  <a:gd name="T30" fmla="*/ 80 w 104"/>
                  <a:gd name="T31" fmla="*/ 0 h 70"/>
                  <a:gd name="T32" fmla="*/ 80 w 104"/>
                  <a:gd name="T33" fmla="*/ 0 h 70"/>
                  <a:gd name="T34" fmla="*/ 87 w 104"/>
                  <a:gd name="T35" fmla="*/ 0 h 70"/>
                  <a:gd name="T36" fmla="*/ 92 w 104"/>
                  <a:gd name="T37" fmla="*/ 2 h 70"/>
                  <a:gd name="T38" fmla="*/ 97 w 104"/>
                  <a:gd name="T39" fmla="*/ 7 h 70"/>
                  <a:gd name="T40" fmla="*/ 102 w 104"/>
                  <a:gd name="T41" fmla="*/ 11 h 70"/>
                  <a:gd name="T42" fmla="*/ 104 w 104"/>
                  <a:gd name="T43" fmla="*/ 17 h 70"/>
                  <a:gd name="T44" fmla="*/ 6 w 104"/>
                  <a:gd name="T45" fmla="*/ 70 h 70"/>
                  <a:gd name="T46" fmla="*/ 80 w 104"/>
                  <a:gd name="T47" fmla="*/ 11 h 70"/>
                  <a:gd name="T48" fmla="*/ 80 w 104"/>
                  <a:gd name="T49" fmla="*/ 11 h 70"/>
                  <a:gd name="T50" fmla="*/ 76 w 104"/>
                  <a:gd name="T51" fmla="*/ 11 h 70"/>
                  <a:gd name="T52" fmla="*/ 74 w 104"/>
                  <a:gd name="T53" fmla="*/ 13 h 70"/>
                  <a:gd name="T54" fmla="*/ 19 w 104"/>
                  <a:gd name="T55" fmla="*/ 43 h 70"/>
                  <a:gd name="T56" fmla="*/ 19 w 104"/>
                  <a:gd name="T57" fmla="*/ 43 h 70"/>
                  <a:gd name="T58" fmla="*/ 15 w 104"/>
                  <a:gd name="T59" fmla="*/ 46 h 70"/>
                  <a:gd name="T60" fmla="*/ 13 w 104"/>
                  <a:gd name="T61" fmla="*/ 51 h 70"/>
                  <a:gd name="T62" fmla="*/ 13 w 104"/>
                  <a:gd name="T63" fmla="*/ 51 h 70"/>
                  <a:gd name="T64" fmla="*/ 12 w 104"/>
                  <a:gd name="T65" fmla="*/ 54 h 70"/>
                  <a:gd name="T66" fmla="*/ 87 w 104"/>
                  <a:gd name="T67" fmla="*/ 13 h 70"/>
                  <a:gd name="T68" fmla="*/ 87 w 104"/>
                  <a:gd name="T69" fmla="*/ 13 h 70"/>
                  <a:gd name="T70" fmla="*/ 83 w 104"/>
                  <a:gd name="T71" fmla="*/ 11 h 70"/>
                  <a:gd name="T72" fmla="*/ 80 w 104"/>
                  <a:gd name="T73" fmla="*/ 11 h 70"/>
                  <a:gd name="T74" fmla="*/ 80 w 104"/>
                  <a:gd name="T75" fmla="*/ 1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4" h="70">
                    <a:moveTo>
                      <a:pt x="6" y="70"/>
                    </a:moveTo>
                    <a:lnTo>
                      <a:pt x="4" y="66"/>
                    </a:lnTo>
                    <a:lnTo>
                      <a:pt x="4" y="66"/>
                    </a:lnTo>
                    <a:lnTo>
                      <a:pt x="1" y="61"/>
                    </a:lnTo>
                    <a:lnTo>
                      <a:pt x="1" y="56"/>
                    </a:lnTo>
                    <a:lnTo>
                      <a:pt x="0" y="52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4" y="43"/>
                    </a:lnTo>
                    <a:lnTo>
                      <a:pt x="6" y="38"/>
                    </a:lnTo>
                    <a:lnTo>
                      <a:pt x="9" y="36"/>
                    </a:lnTo>
                    <a:lnTo>
                      <a:pt x="13" y="32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74" y="0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87" y="0"/>
                    </a:lnTo>
                    <a:lnTo>
                      <a:pt x="92" y="2"/>
                    </a:lnTo>
                    <a:lnTo>
                      <a:pt x="97" y="7"/>
                    </a:lnTo>
                    <a:lnTo>
                      <a:pt x="102" y="11"/>
                    </a:lnTo>
                    <a:lnTo>
                      <a:pt x="104" y="17"/>
                    </a:lnTo>
                    <a:lnTo>
                      <a:pt x="6" y="70"/>
                    </a:lnTo>
                    <a:close/>
                    <a:moveTo>
                      <a:pt x="80" y="11"/>
                    </a:moveTo>
                    <a:lnTo>
                      <a:pt x="80" y="11"/>
                    </a:lnTo>
                    <a:lnTo>
                      <a:pt x="76" y="11"/>
                    </a:lnTo>
                    <a:lnTo>
                      <a:pt x="74" y="13"/>
                    </a:lnTo>
                    <a:lnTo>
                      <a:pt x="19" y="43"/>
                    </a:lnTo>
                    <a:lnTo>
                      <a:pt x="19" y="43"/>
                    </a:lnTo>
                    <a:lnTo>
                      <a:pt x="15" y="46"/>
                    </a:lnTo>
                    <a:lnTo>
                      <a:pt x="13" y="51"/>
                    </a:lnTo>
                    <a:lnTo>
                      <a:pt x="13" y="51"/>
                    </a:lnTo>
                    <a:lnTo>
                      <a:pt x="12" y="54"/>
                    </a:lnTo>
                    <a:lnTo>
                      <a:pt x="87" y="13"/>
                    </a:lnTo>
                    <a:lnTo>
                      <a:pt x="87" y="13"/>
                    </a:lnTo>
                    <a:lnTo>
                      <a:pt x="83" y="11"/>
                    </a:lnTo>
                    <a:lnTo>
                      <a:pt x="80" y="11"/>
                    </a:lnTo>
                    <a:lnTo>
                      <a:pt x="80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75A88BD-2556-42D4-BC0A-84AEC2C6197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575425" y="3451225"/>
                <a:ext cx="125413" cy="26988"/>
              </a:xfrm>
              <a:custGeom>
                <a:avLst/>
                <a:gdLst>
                  <a:gd name="T0" fmla="*/ 12 w 158"/>
                  <a:gd name="T1" fmla="*/ 23 h 35"/>
                  <a:gd name="T2" fmla="*/ 146 w 158"/>
                  <a:gd name="T3" fmla="*/ 23 h 35"/>
                  <a:gd name="T4" fmla="*/ 146 w 158"/>
                  <a:gd name="T5" fmla="*/ 12 h 35"/>
                  <a:gd name="T6" fmla="*/ 12 w 158"/>
                  <a:gd name="T7" fmla="*/ 12 h 35"/>
                  <a:gd name="T8" fmla="*/ 12 w 158"/>
                  <a:gd name="T9" fmla="*/ 23 h 35"/>
                  <a:gd name="T10" fmla="*/ 158 w 158"/>
                  <a:gd name="T11" fmla="*/ 35 h 35"/>
                  <a:gd name="T12" fmla="*/ 0 w 158"/>
                  <a:gd name="T13" fmla="*/ 35 h 35"/>
                  <a:gd name="T14" fmla="*/ 0 w 158"/>
                  <a:gd name="T15" fmla="*/ 23 h 35"/>
                  <a:gd name="T16" fmla="*/ 0 w 158"/>
                  <a:gd name="T17" fmla="*/ 7 h 35"/>
                  <a:gd name="T18" fmla="*/ 0 w 158"/>
                  <a:gd name="T19" fmla="*/ 7 h 35"/>
                  <a:gd name="T20" fmla="*/ 1 w 158"/>
                  <a:gd name="T21" fmla="*/ 4 h 35"/>
                  <a:gd name="T22" fmla="*/ 2 w 158"/>
                  <a:gd name="T23" fmla="*/ 3 h 35"/>
                  <a:gd name="T24" fmla="*/ 5 w 158"/>
                  <a:gd name="T25" fmla="*/ 0 h 35"/>
                  <a:gd name="T26" fmla="*/ 7 w 158"/>
                  <a:gd name="T27" fmla="*/ 0 h 35"/>
                  <a:gd name="T28" fmla="*/ 151 w 158"/>
                  <a:gd name="T29" fmla="*/ 0 h 35"/>
                  <a:gd name="T30" fmla="*/ 151 w 158"/>
                  <a:gd name="T31" fmla="*/ 0 h 35"/>
                  <a:gd name="T32" fmla="*/ 153 w 158"/>
                  <a:gd name="T33" fmla="*/ 0 h 35"/>
                  <a:gd name="T34" fmla="*/ 156 w 158"/>
                  <a:gd name="T35" fmla="*/ 3 h 35"/>
                  <a:gd name="T36" fmla="*/ 157 w 158"/>
                  <a:gd name="T37" fmla="*/ 4 h 35"/>
                  <a:gd name="T38" fmla="*/ 158 w 158"/>
                  <a:gd name="T39" fmla="*/ 7 h 35"/>
                  <a:gd name="T40" fmla="*/ 158 w 158"/>
                  <a:gd name="T41" fmla="*/ 23 h 35"/>
                  <a:gd name="T42" fmla="*/ 158 w 158"/>
                  <a:gd name="T4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8" h="35">
                    <a:moveTo>
                      <a:pt x="12" y="23"/>
                    </a:moveTo>
                    <a:lnTo>
                      <a:pt x="146" y="23"/>
                    </a:lnTo>
                    <a:lnTo>
                      <a:pt x="146" y="12"/>
                    </a:lnTo>
                    <a:lnTo>
                      <a:pt x="12" y="12"/>
                    </a:lnTo>
                    <a:lnTo>
                      <a:pt x="12" y="23"/>
                    </a:lnTo>
                    <a:close/>
                    <a:moveTo>
                      <a:pt x="158" y="35"/>
                    </a:moveTo>
                    <a:lnTo>
                      <a:pt x="0" y="35"/>
                    </a:lnTo>
                    <a:lnTo>
                      <a:pt x="0" y="23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53" y="0"/>
                    </a:lnTo>
                    <a:lnTo>
                      <a:pt x="156" y="3"/>
                    </a:lnTo>
                    <a:lnTo>
                      <a:pt x="157" y="4"/>
                    </a:lnTo>
                    <a:lnTo>
                      <a:pt x="158" y="7"/>
                    </a:lnTo>
                    <a:lnTo>
                      <a:pt x="158" y="23"/>
                    </a:lnTo>
                    <a:lnTo>
                      <a:pt x="158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F6E95F15-4E8F-4645-A403-90B32BA376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83325" y="3235325"/>
                <a:ext cx="136525" cy="363538"/>
              </a:xfrm>
              <a:custGeom>
                <a:avLst/>
                <a:gdLst>
                  <a:gd name="T0" fmla="*/ 129 w 173"/>
                  <a:gd name="T1" fmla="*/ 449 h 459"/>
                  <a:gd name="T2" fmla="*/ 81 w 173"/>
                  <a:gd name="T3" fmla="*/ 409 h 459"/>
                  <a:gd name="T4" fmla="*/ 46 w 173"/>
                  <a:gd name="T5" fmla="*/ 368 h 459"/>
                  <a:gd name="T6" fmla="*/ 12 w 173"/>
                  <a:gd name="T7" fmla="*/ 294 h 459"/>
                  <a:gd name="T8" fmla="*/ 0 w 173"/>
                  <a:gd name="T9" fmla="*/ 212 h 459"/>
                  <a:gd name="T10" fmla="*/ 5 w 173"/>
                  <a:gd name="T11" fmla="*/ 158 h 459"/>
                  <a:gd name="T12" fmla="*/ 33 w 173"/>
                  <a:gd name="T13" fmla="*/ 82 h 459"/>
                  <a:gd name="T14" fmla="*/ 81 w 173"/>
                  <a:gd name="T15" fmla="*/ 16 h 459"/>
                  <a:gd name="T16" fmla="*/ 97 w 173"/>
                  <a:gd name="T17" fmla="*/ 2 h 459"/>
                  <a:gd name="T18" fmla="*/ 103 w 173"/>
                  <a:gd name="T19" fmla="*/ 0 h 459"/>
                  <a:gd name="T20" fmla="*/ 106 w 173"/>
                  <a:gd name="T21" fmla="*/ 4 h 459"/>
                  <a:gd name="T22" fmla="*/ 116 w 173"/>
                  <a:gd name="T23" fmla="*/ 23 h 459"/>
                  <a:gd name="T24" fmla="*/ 128 w 173"/>
                  <a:gd name="T25" fmla="*/ 41 h 459"/>
                  <a:gd name="T26" fmla="*/ 131 w 173"/>
                  <a:gd name="T27" fmla="*/ 45 h 459"/>
                  <a:gd name="T28" fmla="*/ 128 w 173"/>
                  <a:gd name="T29" fmla="*/ 49 h 459"/>
                  <a:gd name="T30" fmla="*/ 112 w 173"/>
                  <a:gd name="T31" fmla="*/ 66 h 459"/>
                  <a:gd name="T32" fmla="*/ 75 w 173"/>
                  <a:gd name="T33" fmla="*/ 124 h 459"/>
                  <a:gd name="T34" fmla="*/ 57 w 173"/>
                  <a:gd name="T35" fmla="*/ 189 h 459"/>
                  <a:gd name="T36" fmla="*/ 57 w 173"/>
                  <a:gd name="T37" fmla="*/ 228 h 459"/>
                  <a:gd name="T38" fmla="*/ 64 w 173"/>
                  <a:gd name="T39" fmla="*/ 272 h 459"/>
                  <a:gd name="T40" fmla="*/ 80 w 173"/>
                  <a:gd name="T41" fmla="*/ 314 h 459"/>
                  <a:gd name="T42" fmla="*/ 104 w 173"/>
                  <a:gd name="T43" fmla="*/ 351 h 459"/>
                  <a:gd name="T44" fmla="*/ 135 w 173"/>
                  <a:gd name="T45" fmla="*/ 383 h 459"/>
                  <a:gd name="T46" fmla="*/ 173 w 173"/>
                  <a:gd name="T47" fmla="*/ 408 h 459"/>
                  <a:gd name="T48" fmla="*/ 165 w 173"/>
                  <a:gd name="T49" fmla="*/ 417 h 459"/>
                  <a:gd name="T50" fmla="*/ 139 w 173"/>
                  <a:gd name="T51" fmla="*/ 401 h 459"/>
                  <a:gd name="T52" fmla="*/ 104 w 173"/>
                  <a:gd name="T53" fmla="*/ 369 h 459"/>
                  <a:gd name="T54" fmla="*/ 76 w 173"/>
                  <a:gd name="T55" fmla="*/ 332 h 459"/>
                  <a:gd name="T56" fmla="*/ 58 w 173"/>
                  <a:gd name="T57" fmla="*/ 290 h 459"/>
                  <a:gd name="T58" fmla="*/ 46 w 173"/>
                  <a:gd name="T59" fmla="*/ 245 h 459"/>
                  <a:gd name="T60" fmla="*/ 44 w 173"/>
                  <a:gd name="T61" fmla="*/ 212 h 459"/>
                  <a:gd name="T62" fmla="*/ 56 w 173"/>
                  <a:gd name="T63" fmla="*/ 143 h 459"/>
                  <a:gd name="T64" fmla="*/ 86 w 173"/>
                  <a:gd name="T65" fmla="*/ 81 h 459"/>
                  <a:gd name="T66" fmla="*/ 117 w 173"/>
                  <a:gd name="T67" fmla="*/ 44 h 459"/>
                  <a:gd name="T68" fmla="*/ 102 w 173"/>
                  <a:gd name="T69" fmla="*/ 23 h 459"/>
                  <a:gd name="T70" fmla="*/ 89 w 173"/>
                  <a:gd name="T71" fmla="*/ 25 h 459"/>
                  <a:gd name="T72" fmla="*/ 56 w 173"/>
                  <a:gd name="T73" fmla="*/ 65 h 459"/>
                  <a:gd name="T74" fmla="*/ 22 w 173"/>
                  <a:gd name="T75" fmla="*/ 135 h 459"/>
                  <a:gd name="T76" fmla="*/ 12 w 173"/>
                  <a:gd name="T77" fmla="*/ 212 h 459"/>
                  <a:gd name="T78" fmla="*/ 17 w 173"/>
                  <a:gd name="T79" fmla="*/ 265 h 459"/>
                  <a:gd name="T80" fmla="*/ 43 w 173"/>
                  <a:gd name="T81" fmla="*/ 339 h 459"/>
                  <a:gd name="T82" fmla="*/ 89 w 173"/>
                  <a:gd name="T83" fmla="*/ 401 h 459"/>
                  <a:gd name="T84" fmla="*/ 119 w 173"/>
                  <a:gd name="T85" fmla="*/ 428 h 459"/>
                  <a:gd name="T86" fmla="*/ 163 w 173"/>
                  <a:gd name="T87" fmla="*/ 423 h 459"/>
                  <a:gd name="T88" fmla="*/ 165 w 173"/>
                  <a:gd name="T89" fmla="*/ 417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3" h="459">
                    <a:moveTo>
                      <a:pt x="147" y="459"/>
                    </a:moveTo>
                    <a:lnTo>
                      <a:pt x="147" y="459"/>
                    </a:lnTo>
                    <a:lnTo>
                      <a:pt x="129" y="449"/>
                    </a:lnTo>
                    <a:lnTo>
                      <a:pt x="112" y="437"/>
                    </a:lnTo>
                    <a:lnTo>
                      <a:pt x="96" y="424"/>
                    </a:lnTo>
                    <a:lnTo>
                      <a:pt x="81" y="409"/>
                    </a:lnTo>
                    <a:lnTo>
                      <a:pt x="81" y="409"/>
                    </a:lnTo>
                    <a:lnTo>
                      <a:pt x="63" y="390"/>
                    </a:lnTo>
                    <a:lnTo>
                      <a:pt x="46" y="368"/>
                    </a:lnTo>
                    <a:lnTo>
                      <a:pt x="33" y="344"/>
                    </a:lnTo>
                    <a:lnTo>
                      <a:pt x="21" y="320"/>
                    </a:lnTo>
                    <a:lnTo>
                      <a:pt x="12" y="294"/>
                    </a:lnTo>
                    <a:lnTo>
                      <a:pt x="5" y="268"/>
                    </a:lnTo>
                    <a:lnTo>
                      <a:pt x="2" y="241"/>
                    </a:lnTo>
                    <a:lnTo>
                      <a:pt x="0" y="212"/>
                    </a:lnTo>
                    <a:lnTo>
                      <a:pt x="0" y="212"/>
                    </a:lnTo>
                    <a:lnTo>
                      <a:pt x="2" y="185"/>
                    </a:lnTo>
                    <a:lnTo>
                      <a:pt x="5" y="158"/>
                    </a:lnTo>
                    <a:lnTo>
                      <a:pt x="12" y="132"/>
                    </a:lnTo>
                    <a:lnTo>
                      <a:pt x="21" y="106"/>
                    </a:lnTo>
                    <a:lnTo>
                      <a:pt x="33" y="82"/>
                    </a:lnTo>
                    <a:lnTo>
                      <a:pt x="46" y="58"/>
                    </a:lnTo>
                    <a:lnTo>
                      <a:pt x="63" y="36"/>
                    </a:lnTo>
                    <a:lnTo>
                      <a:pt x="81" y="16"/>
                    </a:lnTo>
                    <a:lnTo>
                      <a:pt x="81" y="16"/>
                    </a:lnTo>
                    <a:lnTo>
                      <a:pt x="97" y="2"/>
                    </a:lnTo>
                    <a:lnTo>
                      <a:pt x="97" y="2"/>
                    </a:lnTo>
                    <a:lnTo>
                      <a:pt x="99" y="0"/>
                    </a:lnTo>
                    <a:lnTo>
                      <a:pt x="103" y="0"/>
                    </a:lnTo>
                    <a:lnTo>
                      <a:pt x="103" y="0"/>
                    </a:lnTo>
                    <a:lnTo>
                      <a:pt x="105" y="2"/>
                    </a:lnTo>
                    <a:lnTo>
                      <a:pt x="106" y="4"/>
                    </a:lnTo>
                    <a:lnTo>
                      <a:pt x="106" y="4"/>
                    </a:lnTo>
                    <a:lnTo>
                      <a:pt x="106" y="4"/>
                    </a:lnTo>
                    <a:lnTo>
                      <a:pt x="110" y="14"/>
                    </a:lnTo>
                    <a:lnTo>
                      <a:pt x="116" y="23"/>
                    </a:lnTo>
                    <a:lnTo>
                      <a:pt x="121" y="33"/>
                    </a:lnTo>
                    <a:lnTo>
                      <a:pt x="128" y="41"/>
                    </a:lnTo>
                    <a:lnTo>
                      <a:pt x="128" y="41"/>
                    </a:lnTo>
                    <a:lnTo>
                      <a:pt x="128" y="41"/>
                    </a:lnTo>
                    <a:lnTo>
                      <a:pt x="129" y="43"/>
                    </a:lnTo>
                    <a:lnTo>
                      <a:pt x="131" y="45"/>
                    </a:lnTo>
                    <a:lnTo>
                      <a:pt x="131" y="45"/>
                    </a:lnTo>
                    <a:lnTo>
                      <a:pt x="129" y="48"/>
                    </a:lnTo>
                    <a:lnTo>
                      <a:pt x="128" y="49"/>
                    </a:lnTo>
                    <a:lnTo>
                      <a:pt x="128" y="49"/>
                    </a:lnTo>
                    <a:lnTo>
                      <a:pt x="128" y="49"/>
                    </a:lnTo>
                    <a:lnTo>
                      <a:pt x="112" y="66"/>
                    </a:lnTo>
                    <a:lnTo>
                      <a:pt x="97" y="83"/>
                    </a:lnTo>
                    <a:lnTo>
                      <a:pt x="86" y="103"/>
                    </a:lnTo>
                    <a:lnTo>
                      <a:pt x="75" y="124"/>
                    </a:lnTo>
                    <a:lnTo>
                      <a:pt x="67" y="144"/>
                    </a:lnTo>
                    <a:lnTo>
                      <a:pt x="60" y="167"/>
                    </a:lnTo>
                    <a:lnTo>
                      <a:pt x="57" y="189"/>
                    </a:lnTo>
                    <a:lnTo>
                      <a:pt x="56" y="212"/>
                    </a:lnTo>
                    <a:lnTo>
                      <a:pt x="56" y="212"/>
                    </a:lnTo>
                    <a:lnTo>
                      <a:pt x="57" y="228"/>
                    </a:lnTo>
                    <a:lnTo>
                      <a:pt x="58" y="243"/>
                    </a:lnTo>
                    <a:lnTo>
                      <a:pt x="60" y="258"/>
                    </a:lnTo>
                    <a:lnTo>
                      <a:pt x="64" y="272"/>
                    </a:lnTo>
                    <a:lnTo>
                      <a:pt x="68" y="287"/>
                    </a:lnTo>
                    <a:lnTo>
                      <a:pt x="74" y="301"/>
                    </a:lnTo>
                    <a:lnTo>
                      <a:pt x="80" y="314"/>
                    </a:lnTo>
                    <a:lnTo>
                      <a:pt x="87" y="326"/>
                    </a:lnTo>
                    <a:lnTo>
                      <a:pt x="95" y="339"/>
                    </a:lnTo>
                    <a:lnTo>
                      <a:pt x="104" y="351"/>
                    </a:lnTo>
                    <a:lnTo>
                      <a:pt x="113" y="362"/>
                    </a:lnTo>
                    <a:lnTo>
                      <a:pt x="124" y="373"/>
                    </a:lnTo>
                    <a:lnTo>
                      <a:pt x="135" y="383"/>
                    </a:lnTo>
                    <a:lnTo>
                      <a:pt x="147" y="392"/>
                    </a:lnTo>
                    <a:lnTo>
                      <a:pt x="159" y="401"/>
                    </a:lnTo>
                    <a:lnTo>
                      <a:pt x="173" y="408"/>
                    </a:lnTo>
                    <a:lnTo>
                      <a:pt x="172" y="408"/>
                    </a:lnTo>
                    <a:lnTo>
                      <a:pt x="165" y="417"/>
                    </a:lnTo>
                    <a:lnTo>
                      <a:pt x="165" y="417"/>
                    </a:lnTo>
                    <a:lnTo>
                      <a:pt x="165" y="417"/>
                    </a:lnTo>
                    <a:lnTo>
                      <a:pt x="152" y="409"/>
                    </a:lnTo>
                    <a:lnTo>
                      <a:pt x="139" y="401"/>
                    </a:lnTo>
                    <a:lnTo>
                      <a:pt x="127" y="391"/>
                    </a:lnTo>
                    <a:lnTo>
                      <a:pt x="116" y="381"/>
                    </a:lnTo>
                    <a:lnTo>
                      <a:pt x="104" y="369"/>
                    </a:lnTo>
                    <a:lnTo>
                      <a:pt x="95" y="358"/>
                    </a:lnTo>
                    <a:lnTo>
                      <a:pt x="86" y="345"/>
                    </a:lnTo>
                    <a:lnTo>
                      <a:pt x="76" y="332"/>
                    </a:lnTo>
                    <a:lnTo>
                      <a:pt x="70" y="318"/>
                    </a:lnTo>
                    <a:lnTo>
                      <a:pt x="63" y="305"/>
                    </a:lnTo>
                    <a:lnTo>
                      <a:pt x="58" y="290"/>
                    </a:lnTo>
                    <a:lnTo>
                      <a:pt x="53" y="276"/>
                    </a:lnTo>
                    <a:lnTo>
                      <a:pt x="49" y="260"/>
                    </a:lnTo>
                    <a:lnTo>
                      <a:pt x="46" y="245"/>
                    </a:lnTo>
                    <a:lnTo>
                      <a:pt x="45" y="228"/>
                    </a:lnTo>
                    <a:lnTo>
                      <a:pt x="44" y="212"/>
                    </a:lnTo>
                    <a:lnTo>
                      <a:pt x="44" y="212"/>
                    </a:lnTo>
                    <a:lnTo>
                      <a:pt x="45" y="189"/>
                    </a:lnTo>
                    <a:lnTo>
                      <a:pt x="49" y="166"/>
                    </a:lnTo>
                    <a:lnTo>
                      <a:pt x="56" y="143"/>
                    </a:lnTo>
                    <a:lnTo>
                      <a:pt x="64" y="121"/>
                    </a:lnTo>
                    <a:lnTo>
                      <a:pt x="73" y="101"/>
                    </a:lnTo>
                    <a:lnTo>
                      <a:pt x="86" y="81"/>
                    </a:lnTo>
                    <a:lnTo>
                      <a:pt x="99" y="61"/>
                    </a:lnTo>
                    <a:lnTo>
                      <a:pt x="117" y="44"/>
                    </a:lnTo>
                    <a:lnTo>
                      <a:pt x="117" y="44"/>
                    </a:lnTo>
                    <a:lnTo>
                      <a:pt x="111" y="38"/>
                    </a:lnTo>
                    <a:lnTo>
                      <a:pt x="106" y="31"/>
                    </a:lnTo>
                    <a:lnTo>
                      <a:pt x="102" y="23"/>
                    </a:lnTo>
                    <a:lnTo>
                      <a:pt x="98" y="15"/>
                    </a:lnTo>
                    <a:lnTo>
                      <a:pt x="98" y="15"/>
                    </a:lnTo>
                    <a:lnTo>
                      <a:pt x="89" y="25"/>
                    </a:lnTo>
                    <a:lnTo>
                      <a:pt x="89" y="25"/>
                    </a:lnTo>
                    <a:lnTo>
                      <a:pt x="72" y="44"/>
                    </a:lnTo>
                    <a:lnTo>
                      <a:pt x="56" y="65"/>
                    </a:lnTo>
                    <a:lnTo>
                      <a:pt x="43" y="87"/>
                    </a:lnTo>
                    <a:lnTo>
                      <a:pt x="31" y="111"/>
                    </a:lnTo>
                    <a:lnTo>
                      <a:pt x="22" y="135"/>
                    </a:lnTo>
                    <a:lnTo>
                      <a:pt x="17" y="161"/>
                    </a:lnTo>
                    <a:lnTo>
                      <a:pt x="13" y="186"/>
                    </a:lnTo>
                    <a:lnTo>
                      <a:pt x="12" y="212"/>
                    </a:lnTo>
                    <a:lnTo>
                      <a:pt x="12" y="212"/>
                    </a:lnTo>
                    <a:lnTo>
                      <a:pt x="13" y="240"/>
                    </a:lnTo>
                    <a:lnTo>
                      <a:pt x="17" y="265"/>
                    </a:lnTo>
                    <a:lnTo>
                      <a:pt x="22" y="291"/>
                    </a:lnTo>
                    <a:lnTo>
                      <a:pt x="31" y="315"/>
                    </a:lnTo>
                    <a:lnTo>
                      <a:pt x="43" y="339"/>
                    </a:lnTo>
                    <a:lnTo>
                      <a:pt x="56" y="361"/>
                    </a:lnTo>
                    <a:lnTo>
                      <a:pt x="72" y="382"/>
                    </a:lnTo>
                    <a:lnTo>
                      <a:pt x="89" y="401"/>
                    </a:lnTo>
                    <a:lnTo>
                      <a:pt x="89" y="401"/>
                    </a:lnTo>
                    <a:lnTo>
                      <a:pt x="104" y="415"/>
                    </a:lnTo>
                    <a:lnTo>
                      <a:pt x="119" y="428"/>
                    </a:lnTo>
                    <a:lnTo>
                      <a:pt x="135" y="438"/>
                    </a:lnTo>
                    <a:lnTo>
                      <a:pt x="151" y="449"/>
                    </a:lnTo>
                    <a:lnTo>
                      <a:pt x="163" y="423"/>
                    </a:lnTo>
                    <a:lnTo>
                      <a:pt x="163" y="423"/>
                    </a:lnTo>
                    <a:lnTo>
                      <a:pt x="165" y="417"/>
                    </a:lnTo>
                    <a:lnTo>
                      <a:pt x="165" y="417"/>
                    </a:lnTo>
                    <a:lnTo>
                      <a:pt x="147" y="4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" name="Group 199">
            <a:extLst>
              <a:ext uri="{FF2B5EF4-FFF2-40B4-BE49-F238E27FC236}">
                <a16:creationId xmlns:a16="http://schemas.microsoft.com/office/drawing/2014/main" id="{E1C3D8B8-34F0-46B8-AEC0-5A6A24F6360A}"/>
              </a:ext>
            </a:extLst>
          </p:cNvPr>
          <p:cNvGrpSpPr/>
          <p:nvPr/>
        </p:nvGrpSpPr>
        <p:grpSpPr>
          <a:xfrm>
            <a:off x="7299244" y="2942957"/>
            <a:ext cx="831539" cy="833172"/>
            <a:chOff x="7092950" y="2954338"/>
            <a:chExt cx="808038" cy="809625"/>
          </a:xfrm>
        </p:grpSpPr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F2B00612-5D89-4ADB-B775-00EA7A72B2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92950" y="2954338"/>
              <a:ext cx="808038" cy="809625"/>
            </a:xfrm>
            <a:custGeom>
              <a:avLst/>
              <a:gdLst>
                <a:gd name="T0" fmla="*/ 1016 w 1017"/>
                <a:gd name="T1" fmla="*/ 536 h 1018"/>
                <a:gd name="T2" fmla="*/ 1007 w 1017"/>
                <a:gd name="T3" fmla="*/ 612 h 1018"/>
                <a:gd name="T4" fmla="*/ 986 w 1017"/>
                <a:gd name="T5" fmla="*/ 684 h 1018"/>
                <a:gd name="T6" fmla="*/ 955 w 1017"/>
                <a:gd name="T7" fmla="*/ 751 h 1018"/>
                <a:gd name="T8" fmla="*/ 916 w 1017"/>
                <a:gd name="T9" fmla="*/ 813 h 1018"/>
                <a:gd name="T10" fmla="*/ 868 w 1017"/>
                <a:gd name="T11" fmla="*/ 869 h 1018"/>
                <a:gd name="T12" fmla="*/ 812 w 1017"/>
                <a:gd name="T13" fmla="*/ 917 h 1018"/>
                <a:gd name="T14" fmla="*/ 751 w 1017"/>
                <a:gd name="T15" fmla="*/ 956 h 1018"/>
                <a:gd name="T16" fmla="*/ 683 w 1017"/>
                <a:gd name="T17" fmla="*/ 987 h 1018"/>
                <a:gd name="T18" fmla="*/ 611 w 1017"/>
                <a:gd name="T19" fmla="*/ 1008 h 1018"/>
                <a:gd name="T20" fmla="*/ 535 w 1017"/>
                <a:gd name="T21" fmla="*/ 1017 h 1018"/>
                <a:gd name="T22" fmla="*/ 482 w 1017"/>
                <a:gd name="T23" fmla="*/ 1017 h 1018"/>
                <a:gd name="T24" fmla="*/ 406 w 1017"/>
                <a:gd name="T25" fmla="*/ 1008 h 1018"/>
                <a:gd name="T26" fmla="*/ 333 w 1017"/>
                <a:gd name="T27" fmla="*/ 987 h 1018"/>
                <a:gd name="T28" fmla="*/ 266 w 1017"/>
                <a:gd name="T29" fmla="*/ 956 h 1018"/>
                <a:gd name="T30" fmla="*/ 204 w 1017"/>
                <a:gd name="T31" fmla="*/ 917 h 1018"/>
                <a:gd name="T32" fmla="*/ 149 w 1017"/>
                <a:gd name="T33" fmla="*/ 869 h 1018"/>
                <a:gd name="T34" fmla="*/ 100 w 1017"/>
                <a:gd name="T35" fmla="*/ 813 h 1018"/>
                <a:gd name="T36" fmla="*/ 61 w 1017"/>
                <a:gd name="T37" fmla="*/ 751 h 1018"/>
                <a:gd name="T38" fmla="*/ 30 w 1017"/>
                <a:gd name="T39" fmla="*/ 684 h 1018"/>
                <a:gd name="T40" fmla="*/ 10 w 1017"/>
                <a:gd name="T41" fmla="*/ 612 h 1018"/>
                <a:gd name="T42" fmla="*/ 0 w 1017"/>
                <a:gd name="T43" fmla="*/ 536 h 1018"/>
                <a:gd name="T44" fmla="*/ 0 w 1017"/>
                <a:gd name="T45" fmla="*/ 483 h 1018"/>
                <a:gd name="T46" fmla="*/ 10 w 1017"/>
                <a:gd name="T47" fmla="*/ 407 h 1018"/>
                <a:gd name="T48" fmla="*/ 30 w 1017"/>
                <a:gd name="T49" fmla="*/ 334 h 1018"/>
                <a:gd name="T50" fmla="*/ 61 w 1017"/>
                <a:gd name="T51" fmla="*/ 266 h 1018"/>
                <a:gd name="T52" fmla="*/ 100 w 1017"/>
                <a:gd name="T53" fmla="*/ 205 h 1018"/>
                <a:gd name="T54" fmla="*/ 149 w 1017"/>
                <a:gd name="T55" fmla="*/ 150 h 1018"/>
                <a:gd name="T56" fmla="*/ 204 w 1017"/>
                <a:gd name="T57" fmla="*/ 101 h 1018"/>
                <a:gd name="T58" fmla="*/ 266 w 1017"/>
                <a:gd name="T59" fmla="*/ 62 h 1018"/>
                <a:gd name="T60" fmla="*/ 333 w 1017"/>
                <a:gd name="T61" fmla="*/ 31 h 1018"/>
                <a:gd name="T62" fmla="*/ 406 w 1017"/>
                <a:gd name="T63" fmla="*/ 10 h 1018"/>
                <a:gd name="T64" fmla="*/ 482 w 1017"/>
                <a:gd name="T65" fmla="*/ 1 h 1018"/>
                <a:gd name="T66" fmla="*/ 535 w 1017"/>
                <a:gd name="T67" fmla="*/ 1 h 1018"/>
                <a:gd name="T68" fmla="*/ 611 w 1017"/>
                <a:gd name="T69" fmla="*/ 10 h 1018"/>
                <a:gd name="T70" fmla="*/ 683 w 1017"/>
                <a:gd name="T71" fmla="*/ 31 h 1018"/>
                <a:gd name="T72" fmla="*/ 751 w 1017"/>
                <a:gd name="T73" fmla="*/ 62 h 1018"/>
                <a:gd name="T74" fmla="*/ 812 w 1017"/>
                <a:gd name="T75" fmla="*/ 101 h 1018"/>
                <a:gd name="T76" fmla="*/ 868 w 1017"/>
                <a:gd name="T77" fmla="*/ 150 h 1018"/>
                <a:gd name="T78" fmla="*/ 916 w 1017"/>
                <a:gd name="T79" fmla="*/ 205 h 1018"/>
                <a:gd name="T80" fmla="*/ 955 w 1017"/>
                <a:gd name="T81" fmla="*/ 266 h 1018"/>
                <a:gd name="T82" fmla="*/ 986 w 1017"/>
                <a:gd name="T83" fmla="*/ 334 h 1018"/>
                <a:gd name="T84" fmla="*/ 1007 w 1017"/>
                <a:gd name="T85" fmla="*/ 407 h 1018"/>
                <a:gd name="T86" fmla="*/ 1016 w 1017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8">
                  <a:moveTo>
                    <a:pt x="1017" y="509"/>
                  </a:moveTo>
                  <a:lnTo>
                    <a:pt x="1017" y="509"/>
                  </a:lnTo>
                  <a:lnTo>
                    <a:pt x="1016" y="536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6" y="813"/>
                  </a:lnTo>
                  <a:lnTo>
                    <a:pt x="901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0" y="886"/>
                  </a:lnTo>
                  <a:lnTo>
                    <a:pt x="832" y="902"/>
                  </a:lnTo>
                  <a:lnTo>
                    <a:pt x="812" y="917"/>
                  </a:lnTo>
                  <a:lnTo>
                    <a:pt x="793" y="931"/>
                  </a:lnTo>
                  <a:lnTo>
                    <a:pt x="772" y="945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6" y="978"/>
                  </a:lnTo>
                  <a:lnTo>
                    <a:pt x="683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1" y="1008"/>
                  </a:lnTo>
                  <a:lnTo>
                    <a:pt x="585" y="1011"/>
                  </a:lnTo>
                  <a:lnTo>
                    <a:pt x="560" y="1015"/>
                  </a:lnTo>
                  <a:lnTo>
                    <a:pt x="535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482" y="1017"/>
                  </a:lnTo>
                  <a:lnTo>
                    <a:pt x="456" y="1015"/>
                  </a:lnTo>
                  <a:lnTo>
                    <a:pt x="431" y="1011"/>
                  </a:lnTo>
                  <a:lnTo>
                    <a:pt x="406" y="1008"/>
                  </a:lnTo>
                  <a:lnTo>
                    <a:pt x="381" y="1002"/>
                  </a:lnTo>
                  <a:lnTo>
                    <a:pt x="357" y="995"/>
                  </a:lnTo>
                  <a:lnTo>
                    <a:pt x="333" y="987"/>
                  </a:lnTo>
                  <a:lnTo>
                    <a:pt x="310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4" y="945"/>
                  </a:lnTo>
                  <a:lnTo>
                    <a:pt x="224" y="931"/>
                  </a:lnTo>
                  <a:lnTo>
                    <a:pt x="204" y="917"/>
                  </a:lnTo>
                  <a:lnTo>
                    <a:pt x="184" y="902"/>
                  </a:lnTo>
                  <a:lnTo>
                    <a:pt x="166" y="886"/>
                  </a:lnTo>
                  <a:lnTo>
                    <a:pt x="149" y="869"/>
                  </a:lnTo>
                  <a:lnTo>
                    <a:pt x="131" y="851"/>
                  </a:lnTo>
                  <a:lnTo>
                    <a:pt x="115" y="833"/>
                  </a:lnTo>
                  <a:lnTo>
                    <a:pt x="100" y="813"/>
                  </a:lnTo>
                  <a:lnTo>
                    <a:pt x="86" y="794"/>
                  </a:lnTo>
                  <a:lnTo>
                    <a:pt x="73" y="773"/>
                  </a:lnTo>
                  <a:lnTo>
                    <a:pt x="61" y="751"/>
                  </a:lnTo>
                  <a:lnTo>
                    <a:pt x="50" y="729"/>
                  </a:lnTo>
                  <a:lnTo>
                    <a:pt x="39" y="707"/>
                  </a:lnTo>
                  <a:lnTo>
                    <a:pt x="30" y="684"/>
                  </a:lnTo>
                  <a:lnTo>
                    <a:pt x="22" y="660"/>
                  </a:lnTo>
                  <a:lnTo>
                    <a:pt x="15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0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483"/>
                  </a:lnTo>
                  <a:lnTo>
                    <a:pt x="2" y="457"/>
                  </a:lnTo>
                  <a:lnTo>
                    <a:pt x="6" y="432"/>
                  </a:lnTo>
                  <a:lnTo>
                    <a:pt x="10" y="407"/>
                  </a:lnTo>
                  <a:lnTo>
                    <a:pt x="15" y="382"/>
                  </a:lnTo>
                  <a:lnTo>
                    <a:pt x="22" y="358"/>
                  </a:lnTo>
                  <a:lnTo>
                    <a:pt x="30" y="334"/>
                  </a:lnTo>
                  <a:lnTo>
                    <a:pt x="39" y="311"/>
                  </a:lnTo>
                  <a:lnTo>
                    <a:pt x="50" y="288"/>
                  </a:lnTo>
                  <a:lnTo>
                    <a:pt x="61" y="266"/>
                  </a:lnTo>
                  <a:lnTo>
                    <a:pt x="73" y="245"/>
                  </a:lnTo>
                  <a:lnTo>
                    <a:pt x="86" y="224"/>
                  </a:lnTo>
                  <a:lnTo>
                    <a:pt x="100" y="205"/>
                  </a:lnTo>
                  <a:lnTo>
                    <a:pt x="115" y="185"/>
                  </a:lnTo>
                  <a:lnTo>
                    <a:pt x="131" y="167"/>
                  </a:lnTo>
                  <a:lnTo>
                    <a:pt x="149" y="150"/>
                  </a:lnTo>
                  <a:lnTo>
                    <a:pt x="166" y="132"/>
                  </a:lnTo>
                  <a:lnTo>
                    <a:pt x="184" y="116"/>
                  </a:lnTo>
                  <a:lnTo>
                    <a:pt x="204" y="101"/>
                  </a:lnTo>
                  <a:lnTo>
                    <a:pt x="224" y="87"/>
                  </a:lnTo>
                  <a:lnTo>
                    <a:pt x="244" y="74"/>
                  </a:lnTo>
                  <a:lnTo>
                    <a:pt x="266" y="62"/>
                  </a:lnTo>
                  <a:lnTo>
                    <a:pt x="288" y="50"/>
                  </a:lnTo>
                  <a:lnTo>
                    <a:pt x="310" y="40"/>
                  </a:lnTo>
                  <a:lnTo>
                    <a:pt x="333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1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8" y="0"/>
                  </a:lnTo>
                  <a:lnTo>
                    <a:pt x="508" y="0"/>
                  </a:lnTo>
                  <a:lnTo>
                    <a:pt x="535" y="1"/>
                  </a:lnTo>
                  <a:lnTo>
                    <a:pt x="560" y="3"/>
                  </a:lnTo>
                  <a:lnTo>
                    <a:pt x="585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6" y="40"/>
                  </a:lnTo>
                  <a:lnTo>
                    <a:pt x="729" y="50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4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7"/>
                  </a:lnTo>
                  <a:lnTo>
                    <a:pt x="1012" y="432"/>
                  </a:lnTo>
                  <a:lnTo>
                    <a:pt x="1015" y="457"/>
                  </a:lnTo>
                  <a:lnTo>
                    <a:pt x="1016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198">
              <a:extLst>
                <a:ext uri="{FF2B5EF4-FFF2-40B4-BE49-F238E27FC236}">
                  <a16:creationId xmlns:a16="http://schemas.microsoft.com/office/drawing/2014/main" id="{8145BE1F-C550-49D8-B46C-04635C82E976}"/>
                </a:ext>
              </a:extLst>
            </p:cNvPr>
            <p:cNvGrpSpPr/>
            <p:nvPr userDrawn="1"/>
          </p:nvGrpSpPr>
          <p:grpSpPr>
            <a:xfrm>
              <a:off x="7321550" y="3025775"/>
              <a:ext cx="349250" cy="635000"/>
              <a:chOff x="7321550" y="3025775"/>
              <a:chExt cx="349250" cy="635000"/>
            </a:xfrm>
          </p:grpSpPr>
          <p:sp>
            <p:nvSpPr>
              <p:cNvPr id="32" name="Freeform 29">
                <a:extLst>
                  <a:ext uri="{FF2B5EF4-FFF2-40B4-BE49-F238E27FC236}">
                    <a16:creationId xmlns:a16="http://schemas.microsoft.com/office/drawing/2014/main" id="{D9794CAB-4D5F-468E-A9CE-3C9700BB3B0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486650" y="3044825"/>
                <a:ext cx="71438" cy="71438"/>
              </a:xfrm>
              <a:custGeom>
                <a:avLst/>
                <a:gdLst>
                  <a:gd name="T0" fmla="*/ 45 w 89"/>
                  <a:gd name="T1" fmla="*/ 90 h 90"/>
                  <a:gd name="T2" fmla="*/ 62 w 89"/>
                  <a:gd name="T3" fmla="*/ 86 h 90"/>
                  <a:gd name="T4" fmla="*/ 76 w 89"/>
                  <a:gd name="T5" fmla="*/ 77 h 90"/>
                  <a:gd name="T6" fmla="*/ 86 w 89"/>
                  <a:gd name="T7" fmla="*/ 62 h 90"/>
                  <a:gd name="T8" fmla="*/ 89 w 89"/>
                  <a:gd name="T9" fmla="*/ 45 h 90"/>
                  <a:gd name="T10" fmla="*/ 88 w 89"/>
                  <a:gd name="T11" fmla="*/ 36 h 90"/>
                  <a:gd name="T12" fmla="*/ 81 w 89"/>
                  <a:gd name="T13" fmla="*/ 21 h 90"/>
                  <a:gd name="T14" fmla="*/ 70 w 89"/>
                  <a:gd name="T15" fmla="*/ 8 h 90"/>
                  <a:gd name="T16" fmla="*/ 54 w 89"/>
                  <a:gd name="T17" fmla="*/ 1 h 90"/>
                  <a:gd name="T18" fmla="*/ 45 w 89"/>
                  <a:gd name="T19" fmla="*/ 0 h 90"/>
                  <a:gd name="T20" fmla="*/ 27 w 89"/>
                  <a:gd name="T21" fmla="*/ 3 h 90"/>
                  <a:gd name="T22" fmla="*/ 13 w 89"/>
                  <a:gd name="T23" fmla="*/ 14 h 90"/>
                  <a:gd name="T24" fmla="*/ 3 w 89"/>
                  <a:gd name="T25" fmla="*/ 27 h 90"/>
                  <a:gd name="T26" fmla="*/ 0 w 89"/>
                  <a:gd name="T27" fmla="*/ 45 h 90"/>
                  <a:gd name="T28" fmla="*/ 1 w 89"/>
                  <a:gd name="T29" fmla="*/ 54 h 90"/>
                  <a:gd name="T30" fmla="*/ 8 w 89"/>
                  <a:gd name="T31" fmla="*/ 70 h 90"/>
                  <a:gd name="T32" fmla="*/ 19 w 89"/>
                  <a:gd name="T33" fmla="*/ 82 h 90"/>
                  <a:gd name="T34" fmla="*/ 35 w 89"/>
                  <a:gd name="T35" fmla="*/ 89 h 90"/>
                  <a:gd name="T36" fmla="*/ 45 w 89"/>
                  <a:gd name="T37" fmla="*/ 90 h 90"/>
                  <a:gd name="T38" fmla="*/ 45 w 89"/>
                  <a:gd name="T39" fmla="*/ 15 h 90"/>
                  <a:gd name="T40" fmla="*/ 56 w 89"/>
                  <a:gd name="T41" fmla="*/ 17 h 90"/>
                  <a:gd name="T42" fmla="*/ 66 w 89"/>
                  <a:gd name="T43" fmla="*/ 24 h 90"/>
                  <a:gd name="T44" fmla="*/ 72 w 89"/>
                  <a:gd name="T45" fmla="*/ 33 h 90"/>
                  <a:gd name="T46" fmla="*/ 76 w 89"/>
                  <a:gd name="T47" fmla="*/ 45 h 90"/>
                  <a:gd name="T48" fmla="*/ 74 w 89"/>
                  <a:gd name="T49" fmla="*/ 51 h 90"/>
                  <a:gd name="T50" fmla="*/ 70 w 89"/>
                  <a:gd name="T51" fmla="*/ 62 h 90"/>
                  <a:gd name="T52" fmla="*/ 62 w 89"/>
                  <a:gd name="T53" fmla="*/ 70 h 90"/>
                  <a:gd name="T54" fmla="*/ 50 w 89"/>
                  <a:gd name="T55" fmla="*/ 75 h 90"/>
                  <a:gd name="T56" fmla="*/ 45 w 89"/>
                  <a:gd name="T57" fmla="*/ 76 h 90"/>
                  <a:gd name="T58" fmla="*/ 33 w 89"/>
                  <a:gd name="T59" fmla="*/ 74 h 90"/>
                  <a:gd name="T60" fmla="*/ 23 w 89"/>
                  <a:gd name="T61" fmla="*/ 67 h 90"/>
                  <a:gd name="T62" fmla="*/ 17 w 89"/>
                  <a:gd name="T63" fmla="*/ 56 h 90"/>
                  <a:gd name="T64" fmla="*/ 15 w 89"/>
                  <a:gd name="T65" fmla="*/ 45 h 90"/>
                  <a:gd name="T66" fmla="*/ 15 w 89"/>
                  <a:gd name="T67" fmla="*/ 39 h 90"/>
                  <a:gd name="T68" fmla="*/ 19 w 89"/>
                  <a:gd name="T69" fmla="*/ 27 h 90"/>
                  <a:gd name="T70" fmla="*/ 27 w 89"/>
                  <a:gd name="T71" fmla="*/ 19 h 90"/>
                  <a:gd name="T72" fmla="*/ 39 w 89"/>
                  <a:gd name="T73" fmla="*/ 15 h 90"/>
                  <a:gd name="T74" fmla="*/ 45 w 89"/>
                  <a:gd name="T75" fmla="*/ 1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90">
                    <a:moveTo>
                      <a:pt x="45" y="90"/>
                    </a:moveTo>
                    <a:lnTo>
                      <a:pt x="45" y="90"/>
                    </a:lnTo>
                    <a:lnTo>
                      <a:pt x="54" y="89"/>
                    </a:lnTo>
                    <a:lnTo>
                      <a:pt x="62" y="86"/>
                    </a:lnTo>
                    <a:lnTo>
                      <a:pt x="70" y="82"/>
                    </a:lnTo>
                    <a:lnTo>
                      <a:pt x="76" y="77"/>
                    </a:lnTo>
                    <a:lnTo>
                      <a:pt x="81" y="70"/>
                    </a:lnTo>
                    <a:lnTo>
                      <a:pt x="86" y="62"/>
                    </a:lnTo>
                    <a:lnTo>
                      <a:pt x="88" y="54"/>
                    </a:lnTo>
                    <a:lnTo>
                      <a:pt x="89" y="45"/>
                    </a:lnTo>
                    <a:lnTo>
                      <a:pt x="89" y="45"/>
                    </a:lnTo>
                    <a:lnTo>
                      <a:pt x="88" y="36"/>
                    </a:lnTo>
                    <a:lnTo>
                      <a:pt x="86" y="27"/>
                    </a:lnTo>
                    <a:lnTo>
                      <a:pt x="81" y="21"/>
                    </a:lnTo>
                    <a:lnTo>
                      <a:pt x="76" y="14"/>
                    </a:lnTo>
                    <a:lnTo>
                      <a:pt x="70" y="8"/>
                    </a:lnTo>
                    <a:lnTo>
                      <a:pt x="62" y="3"/>
                    </a:lnTo>
                    <a:lnTo>
                      <a:pt x="54" y="1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5" y="1"/>
                    </a:lnTo>
                    <a:lnTo>
                      <a:pt x="27" y="3"/>
                    </a:lnTo>
                    <a:lnTo>
                      <a:pt x="19" y="8"/>
                    </a:lnTo>
                    <a:lnTo>
                      <a:pt x="13" y="14"/>
                    </a:lnTo>
                    <a:lnTo>
                      <a:pt x="8" y="21"/>
                    </a:lnTo>
                    <a:lnTo>
                      <a:pt x="3" y="27"/>
                    </a:lnTo>
                    <a:lnTo>
                      <a:pt x="1" y="36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1" y="54"/>
                    </a:lnTo>
                    <a:lnTo>
                      <a:pt x="3" y="62"/>
                    </a:lnTo>
                    <a:lnTo>
                      <a:pt x="8" y="70"/>
                    </a:lnTo>
                    <a:lnTo>
                      <a:pt x="13" y="77"/>
                    </a:lnTo>
                    <a:lnTo>
                      <a:pt x="19" y="82"/>
                    </a:lnTo>
                    <a:lnTo>
                      <a:pt x="27" y="86"/>
                    </a:lnTo>
                    <a:lnTo>
                      <a:pt x="35" y="89"/>
                    </a:lnTo>
                    <a:lnTo>
                      <a:pt x="45" y="90"/>
                    </a:lnTo>
                    <a:lnTo>
                      <a:pt x="45" y="90"/>
                    </a:lnTo>
                    <a:close/>
                    <a:moveTo>
                      <a:pt x="45" y="15"/>
                    </a:moveTo>
                    <a:lnTo>
                      <a:pt x="45" y="15"/>
                    </a:lnTo>
                    <a:lnTo>
                      <a:pt x="50" y="15"/>
                    </a:lnTo>
                    <a:lnTo>
                      <a:pt x="56" y="17"/>
                    </a:lnTo>
                    <a:lnTo>
                      <a:pt x="62" y="19"/>
                    </a:lnTo>
                    <a:lnTo>
                      <a:pt x="66" y="24"/>
                    </a:lnTo>
                    <a:lnTo>
                      <a:pt x="70" y="27"/>
                    </a:lnTo>
                    <a:lnTo>
                      <a:pt x="72" y="33"/>
                    </a:lnTo>
                    <a:lnTo>
                      <a:pt x="74" y="39"/>
                    </a:lnTo>
                    <a:lnTo>
                      <a:pt x="76" y="45"/>
                    </a:lnTo>
                    <a:lnTo>
                      <a:pt x="76" y="45"/>
                    </a:lnTo>
                    <a:lnTo>
                      <a:pt x="74" y="51"/>
                    </a:lnTo>
                    <a:lnTo>
                      <a:pt x="72" y="56"/>
                    </a:lnTo>
                    <a:lnTo>
                      <a:pt x="70" y="62"/>
                    </a:lnTo>
                    <a:lnTo>
                      <a:pt x="66" y="67"/>
                    </a:lnTo>
                    <a:lnTo>
                      <a:pt x="62" y="70"/>
                    </a:lnTo>
                    <a:lnTo>
                      <a:pt x="56" y="74"/>
                    </a:lnTo>
                    <a:lnTo>
                      <a:pt x="50" y="75"/>
                    </a:lnTo>
                    <a:lnTo>
                      <a:pt x="45" y="76"/>
                    </a:lnTo>
                    <a:lnTo>
                      <a:pt x="45" y="76"/>
                    </a:lnTo>
                    <a:lnTo>
                      <a:pt x="39" y="75"/>
                    </a:lnTo>
                    <a:lnTo>
                      <a:pt x="33" y="74"/>
                    </a:lnTo>
                    <a:lnTo>
                      <a:pt x="27" y="70"/>
                    </a:lnTo>
                    <a:lnTo>
                      <a:pt x="23" y="67"/>
                    </a:lnTo>
                    <a:lnTo>
                      <a:pt x="19" y="62"/>
                    </a:lnTo>
                    <a:lnTo>
                      <a:pt x="17" y="56"/>
                    </a:lnTo>
                    <a:lnTo>
                      <a:pt x="15" y="51"/>
                    </a:lnTo>
                    <a:lnTo>
                      <a:pt x="15" y="45"/>
                    </a:lnTo>
                    <a:lnTo>
                      <a:pt x="15" y="45"/>
                    </a:lnTo>
                    <a:lnTo>
                      <a:pt x="15" y="39"/>
                    </a:lnTo>
                    <a:lnTo>
                      <a:pt x="17" y="33"/>
                    </a:lnTo>
                    <a:lnTo>
                      <a:pt x="19" y="27"/>
                    </a:lnTo>
                    <a:lnTo>
                      <a:pt x="23" y="24"/>
                    </a:lnTo>
                    <a:lnTo>
                      <a:pt x="27" y="19"/>
                    </a:lnTo>
                    <a:lnTo>
                      <a:pt x="33" y="17"/>
                    </a:lnTo>
                    <a:lnTo>
                      <a:pt x="39" y="15"/>
                    </a:lnTo>
                    <a:lnTo>
                      <a:pt x="45" y="15"/>
                    </a:lnTo>
                    <a:lnTo>
                      <a:pt x="45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0">
                <a:extLst>
                  <a:ext uri="{FF2B5EF4-FFF2-40B4-BE49-F238E27FC236}">
                    <a16:creationId xmlns:a16="http://schemas.microsoft.com/office/drawing/2014/main" id="{67A891C7-4321-4C71-BF7A-55F1B8E96F0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429500" y="3081338"/>
                <a:ext cx="33338" cy="33338"/>
              </a:xfrm>
              <a:custGeom>
                <a:avLst/>
                <a:gdLst>
                  <a:gd name="T0" fmla="*/ 21 w 43"/>
                  <a:gd name="T1" fmla="*/ 42 h 42"/>
                  <a:gd name="T2" fmla="*/ 21 w 43"/>
                  <a:gd name="T3" fmla="*/ 42 h 42"/>
                  <a:gd name="T4" fmla="*/ 25 w 43"/>
                  <a:gd name="T5" fmla="*/ 41 h 42"/>
                  <a:gd name="T6" fmla="*/ 29 w 43"/>
                  <a:gd name="T7" fmla="*/ 40 h 42"/>
                  <a:gd name="T8" fmla="*/ 32 w 43"/>
                  <a:gd name="T9" fmla="*/ 38 h 42"/>
                  <a:gd name="T10" fmla="*/ 36 w 43"/>
                  <a:gd name="T11" fmla="*/ 35 h 42"/>
                  <a:gd name="T12" fmla="*/ 38 w 43"/>
                  <a:gd name="T13" fmla="*/ 32 h 42"/>
                  <a:gd name="T14" fmla="*/ 40 w 43"/>
                  <a:gd name="T15" fmla="*/ 29 h 42"/>
                  <a:gd name="T16" fmla="*/ 41 w 43"/>
                  <a:gd name="T17" fmla="*/ 25 h 42"/>
                  <a:gd name="T18" fmla="*/ 43 w 43"/>
                  <a:gd name="T19" fmla="*/ 21 h 42"/>
                  <a:gd name="T20" fmla="*/ 43 w 43"/>
                  <a:gd name="T21" fmla="*/ 21 h 42"/>
                  <a:gd name="T22" fmla="*/ 41 w 43"/>
                  <a:gd name="T23" fmla="*/ 16 h 42"/>
                  <a:gd name="T24" fmla="*/ 40 w 43"/>
                  <a:gd name="T25" fmla="*/ 12 h 42"/>
                  <a:gd name="T26" fmla="*/ 38 w 43"/>
                  <a:gd name="T27" fmla="*/ 9 h 42"/>
                  <a:gd name="T28" fmla="*/ 36 w 43"/>
                  <a:gd name="T29" fmla="*/ 6 h 42"/>
                  <a:gd name="T30" fmla="*/ 32 w 43"/>
                  <a:gd name="T31" fmla="*/ 3 h 42"/>
                  <a:gd name="T32" fmla="*/ 29 w 43"/>
                  <a:gd name="T33" fmla="*/ 1 h 42"/>
                  <a:gd name="T34" fmla="*/ 25 w 43"/>
                  <a:gd name="T35" fmla="*/ 0 h 42"/>
                  <a:gd name="T36" fmla="*/ 21 w 43"/>
                  <a:gd name="T37" fmla="*/ 0 h 42"/>
                  <a:gd name="T38" fmla="*/ 21 w 43"/>
                  <a:gd name="T39" fmla="*/ 0 h 42"/>
                  <a:gd name="T40" fmla="*/ 16 w 43"/>
                  <a:gd name="T41" fmla="*/ 0 h 42"/>
                  <a:gd name="T42" fmla="*/ 13 w 43"/>
                  <a:gd name="T43" fmla="*/ 1 h 42"/>
                  <a:gd name="T44" fmla="*/ 9 w 43"/>
                  <a:gd name="T45" fmla="*/ 3 h 42"/>
                  <a:gd name="T46" fmla="*/ 6 w 43"/>
                  <a:gd name="T47" fmla="*/ 6 h 42"/>
                  <a:gd name="T48" fmla="*/ 3 w 43"/>
                  <a:gd name="T49" fmla="*/ 9 h 42"/>
                  <a:gd name="T50" fmla="*/ 1 w 43"/>
                  <a:gd name="T51" fmla="*/ 12 h 42"/>
                  <a:gd name="T52" fmla="*/ 0 w 43"/>
                  <a:gd name="T53" fmla="*/ 16 h 42"/>
                  <a:gd name="T54" fmla="*/ 0 w 43"/>
                  <a:gd name="T55" fmla="*/ 21 h 42"/>
                  <a:gd name="T56" fmla="*/ 0 w 43"/>
                  <a:gd name="T57" fmla="*/ 21 h 42"/>
                  <a:gd name="T58" fmla="*/ 0 w 43"/>
                  <a:gd name="T59" fmla="*/ 25 h 42"/>
                  <a:gd name="T60" fmla="*/ 1 w 43"/>
                  <a:gd name="T61" fmla="*/ 29 h 42"/>
                  <a:gd name="T62" fmla="*/ 3 w 43"/>
                  <a:gd name="T63" fmla="*/ 32 h 42"/>
                  <a:gd name="T64" fmla="*/ 6 w 43"/>
                  <a:gd name="T65" fmla="*/ 35 h 42"/>
                  <a:gd name="T66" fmla="*/ 9 w 43"/>
                  <a:gd name="T67" fmla="*/ 38 h 42"/>
                  <a:gd name="T68" fmla="*/ 13 w 43"/>
                  <a:gd name="T69" fmla="*/ 40 h 42"/>
                  <a:gd name="T70" fmla="*/ 16 w 43"/>
                  <a:gd name="T71" fmla="*/ 41 h 42"/>
                  <a:gd name="T72" fmla="*/ 21 w 43"/>
                  <a:gd name="T73" fmla="*/ 42 h 42"/>
                  <a:gd name="T74" fmla="*/ 21 w 43"/>
                  <a:gd name="T75" fmla="*/ 42 h 42"/>
                  <a:gd name="T76" fmla="*/ 21 w 43"/>
                  <a:gd name="T77" fmla="*/ 8 h 42"/>
                  <a:gd name="T78" fmla="*/ 21 w 43"/>
                  <a:gd name="T79" fmla="*/ 8 h 42"/>
                  <a:gd name="T80" fmla="*/ 25 w 43"/>
                  <a:gd name="T81" fmla="*/ 9 h 42"/>
                  <a:gd name="T82" fmla="*/ 30 w 43"/>
                  <a:gd name="T83" fmla="*/ 12 h 42"/>
                  <a:gd name="T84" fmla="*/ 32 w 43"/>
                  <a:gd name="T85" fmla="*/ 16 h 42"/>
                  <a:gd name="T86" fmla="*/ 33 w 43"/>
                  <a:gd name="T87" fmla="*/ 21 h 42"/>
                  <a:gd name="T88" fmla="*/ 33 w 43"/>
                  <a:gd name="T89" fmla="*/ 21 h 42"/>
                  <a:gd name="T90" fmla="*/ 32 w 43"/>
                  <a:gd name="T91" fmla="*/ 25 h 42"/>
                  <a:gd name="T92" fmla="*/ 30 w 43"/>
                  <a:gd name="T93" fmla="*/ 30 h 42"/>
                  <a:gd name="T94" fmla="*/ 25 w 43"/>
                  <a:gd name="T95" fmla="*/ 32 h 42"/>
                  <a:gd name="T96" fmla="*/ 21 w 43"/>
                  <a:gd name="T97" fmla="*/ 33 h 42"/>
                  <a:gd name="T98" fmla="*/ 21 w 43"/>
                  <a:gd name="T99" fmla="*/ 33 h 42"/>
                  <a:gd name="T100" fmla="*/ 21 w 43"/>
                  <a:gd name="T101" fmla="*/ 33 h 42"/>
                  <a:gd name="T102" fmla="*/ 16 w 43"/>
                  <a:gd name="T103" fmla="*/ 32 h 42"/>
                  <a:gd name="T104" fmla="*/ 13 w 43"/>
                  <a:gd name="T105" fmla="*/ 30 h 42"/>
                  <a:gd name="T106" fmla="*/ 9 w 43"/>
                  <a:gd name="T107" fmla="*/ 25 h 42"/>
                  <a:gd name="T108" fmla="*/ 9 w 43"/>
                  <a:gd name="T109" fmla="*/ 21 h 42"/>
                  <a:gd name="T110" fmla="*/ 9 w 43"/>
                  <a:gd name="T111" fmla="*/ 21 h 42"/>
                  <a:gd name="T112" fmla="*/ 9 w 43"/>
                  <a:gd name="T113" fmla="*/ 16 h 42"/>
                  <a:gd name="T114" fmla="*/ 13 w 43"/>
                  <a:gd name="T115" fmla="*/ 12 h 42"/>
                  <a:gd name="T116" fmla="*/ 16 w 43"/>
                  <a:gd name="T117" fmla="*/ 9 h 42"/>
                  <a:gd name="T118" fmla="*/ 21 w 43"/>
                  <a:gd name="T119" fmla="*/ 8 h 42"/>
                  <a:gd name="T120" fmla="*/ 21 w 43"/>
                  <a:gd name="T121" fmla="*/ 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3" h="42">
                    <a:moveTo>
                      <a:pt x="21" y="42"/>
                    </a:moveTo>
                    <a:lnTo>
                      <a:pt x="21" y="42"/>
                    </a:lnTo>
                    <a:lnTo>
                      <a:pt x="25" y="41"/>
                    </a:lnTo>
                    <a:lnTo>
                      <a:pt x="29" y="40"/>
                    </a:lnTo>
                    <a:lnTo>
                      <a:pt x="32" y="38"/>
                    </a:lnTo>
                    <a:lnTo>
                      <a:pt x="36" y="35"/>
                    </a:lnTo>
                    <a:lnTo>
                      <a:pt x="38" y="32"/>
                    </a:lnTo>
                    <a:lnTo>
                      <a:pt x="40" y="29"/>
                    </a:lnTo>
                    <a:lnTo>
                      <a:pt x="41" y="25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41" y="16"/>
                    </a:lnTo>
                    <a:lnTo>
                      <a:pt x="40" y="12"/>
                    </a:lnTo>
                    <a:lnTo>
                      <a:pt x="38" y="9"/>
                    </a:lnTo>
                    <a:lnTo>
                      <a:pt x="36" y="6"/>
                    </a:lnTo>
                    <a:lnTo>
                      <a:pt x="32" y="3"/>
                    </a:lnTo>
                    <a:lnTo>
                      <a:pt x="29" y="1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3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3" y="9"/>
                    </a:lnTo>
                    <a:lnTo>
                      <a:pt x="1" y="12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1" y="29"/>
                    </a:lnTo>
                    <a:lnTo>
                      <a:pt x="3" y="32"/>
                    </a:lnTo>
                    <a:lnTo>
                      <a:pt x="6" y="35"/>
                    </a:lnTo>
                    <a:lnTo>
                      <a:pt x="9" y="38"/>
                    </a:lnTo>
                    <a:lnTo>
                      <a:pt x="13" y="40"/>
                    </a:lnTo>
                    <a:lnTo>
                      <a:pt x="16" y="41"/>
                    </a:lnTo>
                    <a:lnTo>
                      <a:pt x="21" y="42"/>
                    </a:lnTo>
                    <a:lnTo>
                      <a:pt x="21" y="42"/>
                    </a:lnTo>
                    <a:close/>
                    <a:moveTo>
                      <a:pt x="21" y="8"/>
                    </a:moveTo>
                    <a:lnTo>
                      <a:pt x="21" y="8"/>
                    </a:lnTo>
                    <a:lnTo>
                      <a:pt x="25" y="9"/>
                    </a:lnTo>
                    <a:lnTo>
                      <a:pt x="30" y="12"/>
                    </a:lnTo>
                    <a:lnTo>
                      <a:pt x="32" y="16"/>
                    </a:lnTo>
                    <a:lnTo>
                      <a:pt x="33" y="21"/>
                    </a:lnTo>
                    <a:lnTo>
                      <a:pt x="33" y="21"/>
                    </a:lnTo>
                    <a:lnTo>
                      <a:pt x="32" y="25"/>
                    </a:lnTo>
                    <a:lnTo>
                      <a:pt x="30" y="30"/>
                    </a:lnTo>
                    <a:lnTo>
                      <a:pt x="25" y="32"/>
                    </a:lnTo>
                    <a:lnTo>
                      <a:pt x="21" y="33"/>
                    </a:lnTo>
                    <a:lnTo>
                      <a:pt x="21" y="33"/>
                    </a:lnTo>
                    <a:lnTo>
                      <a:pt x="21" y="33"/>
                    </a:lnTo>
                    <a:lnTo>
                      <a:pt x="16" y="32"/>
                    </a:lnTo>
                    <a:lnTo>
                      <a:pt x="13" y="30"/>
                    </a:lnTo>
                    <a:lnTo>
                      <a:pt x="9" y="25"/>
                    </a:lnTo>
                    <a:lnTo>
                      <a:pt x="9" y="21"/>
                    </a:lnTo>
                    <a:lnTo>
                      <a:pt x="9" y="21"/>
                    </a:lnTo>
                    <a:lnTo>
                      <a:pt x="9" y="16"/>
                    </a:lnTo>
                    <a:lnTo>
                      <a:pt x="13" y="12"/>
                    </a:lnTo>
                    <a:lnTo>
                      <a:pt x="16" y="9"/>
                    </a:lnTo>
                    <a:lnTo>
                      <a:pt x="21" y="8"/>
                    </a:lnTo>
                    <a:lnTo>
                      <a:pt x="2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1">
                <a:extLst>
                  <a:ext uri="{FF2B5EF4-FFF2-40B4-BE49-F238E27FC236}">
                    <a16:creationId xmlns:a16="http://schemas.microsoft.com/office/drawing/2014/main" id="{6CC2BF20-B3D8-4D77-BF34-8A65C789A0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454900" y="3025775"/>
                <a:ext cx="28575" cy="28575"/>
              </a:xfrm>
              <a:custGeom>
                <a:avLst/>
                <a:gdLst>
                  <a:gd name="T0" fmla="*/ 18 w 36"/>
                  <a:gd name="T1" fmla="*/ 34 h 34"/>
                  <a:gd name="T2" fmla="*/ 18 w 36"/>
                  <a:gd name="T3" fmla="*/ 34 h 34"/>
                  <a:gd name="T4" fmla="*/ 21 w 36"/>
                  <a:gd name="T5" fmla="*/ 34 h 34"/>
                  <a:gd name="T6" fmla="*/ 24 w 36"/>
                  <a:gd name="T7" fmla="*/ 33 h 34"/>
                  <a:gd name="T8" fmla="*/ 30 w 36"/>
                  <a:gd name="T9" fmla="*/ 30 h 34"/>
                  <a:gd name="T10" fmla="*/ 34 w 36"/>
                  <a:gd name="T11" fmla="*/ 24 h 34"/>
                  <a:gd name="T12" fmla="*/ 35 w 36"/>
                  <a:gd name="T13" fmla="*/ 20 h 34"/>
                  <a:gd name="T14" fmla="*/ 36 w 36"/>
                  <a:gd name="T15" fmla="*/ 17 h 34"/>
                  <a:gd name="T16" fmla="*/ 36 w 36"/>
                  <a:gd name="T17" fmla="*/ 17 h 34"/>
                  <a:gd name="T18" fmla="*/ 35 w 36"/>
                  <a:gd name="T19" fmla="*/ 13 h 34"/>
                  <a:gd name="T20" fmla="*/ 34 w 36"/>
                  <a:gd name="T21" fmla="*/ 10 h 34"/>
                  <a:gd name="T22" fmla="*/ 30 w 36"/>
                  <a:gd name="T23" fmla="*/ 4 h 34"/>
                  <a:gd name="T24" fmla="*/ 24 w 36"/>
                  <a:gd name="T25" fmla="*/ 1 h 34"/>
                  <a:gd name="T26" fmla="*/ 21 w 36"/>
                  <a:gd name="T27" fmla="*/ 0 h 34"/>
                  <a:gd name="T28" fmla="*/ 18 w 36"/>
                  <a:gd name="T29" fmla="*/ 0 h 34"/>
                  <a:gd name="T30" fmla="*/ 18 w 36"/>
                  <a:gd name="T31" fmla="*/ 0 h 34"/>
                  <a:gd name="T32" fmla="*/ 14 w 36"/>
                  <a:gd name="T33" fmla="*/ 0 h 34"/>
                  <a:gd name="T34" fmla="*/ 12 w 36"/>
                  <a:gd name="T35" fmla="*/ 1 h 34"/>
                  <a:gd name="T36" fmla="*/ 6 w 36"/>
                  <a:gd name="T37" fmla="*/ 4 h 34"/>
                  <a:gd name="T38" fmla="*/ 3 w 36"/>
                  <a:gd name="T39" fmla="*/ 10 h 34"/>
                  <a:gd name="T40" fmla="*/ 1 w 36"/>
                  <a:gd name="T41" fmla="*/ 13 h 34"/>
                  <a:gd name="T42" fmla="*/ 0 w 36"/>
                  <a:gd name="T43" fmla="*/ 17 h 34"/>
                  <a:gd name="T44" fmla="*/ 0 w 36"/>
                  <a:gd name="T45" fmla="*/ 17 h 34"/>
                  <a:gd name="T46" fmla="*/ 1 w 36"/>
                  <a:gd name="T47" fmla="*/ 20 h 34"/>
                  <a:gd name="T48" fmla="*/ 3 w 36"/>
                  <a:gd name="T49" fmla="*/ 24 h 34"/>
                  <a:gd name="T50" fmla="*/ 6 w 36"/>
                  <a:gd name="T51" fmla="*/ 30 h 34"/>
                  <a:gd name="T52" fmla="*/ 12 w 36"/>
                  <a:gd name="T53" fmla="*/ 33 h 34"/>
                  <a:gd name="T54" fmla="*/ 14 w 36"/>
                  <a:gd name="T55" fmla="*/ 34 h 34"/>
                  <a:gd name="T56" fmla="*/ 18 w 36"/>
                  <a:gd name="T57" fmla="*/ 34 h 34"/>
                  <a:gd name="T58" fmla="*/ 18 w 36"/>
                  <a:gd name="T59" fmla="*/ 34 h 34"/>
                  <a:gd name="T60" fmla="*/ 18 w 36"/>
                  <a:gd name="T61" fmla="*/ 7 h 34"/>
                  <a:gd name="T62" fmla="*/ 18 w 36"/>
                  <a:gd name="T63" fmla="*/ 7 h 34"/>
                  <a:gd name="T64" fmla="*/ 22 w 36"/>
                  <a:gd name="T65" fmla="*/ 8 h 34"/>
                  <a:gd name="T66" fmla="*/ 26 w 36"/>
                  <a:gd name="T67" fmla="*/ 10 h 34"/>
                  <a:gd name="T68" fmla="*/ 27 w 36"/>
                  <a:gd name="T69" fmla="*/ 12 h 34"/>
                  <a:gd name="T70" fmla="*/ 28 w 36"/>
                  <a:gd name="T71" fmla="*/ 17 h 34"/>
                  <a:gd name="T72" fmla="*/ 28 w 36"/>
                  <a:gd name="T73" fmla="*/ 17 h 34"/>
                  <a:gd name="T74" fmla="*/ 27 w 36"/>
                  <a:gd name="T75" fmla="*/ 20 h 34"/>
                  <a:gd name="T76" fmla="*/ 26 w 36"/>
                  <a:gd name="T77" fmla="*/ 24 h 34"/>
                  <a:gd name="T78" fmla="*/ 22 w 36"/>
                  <a:gd name="T79" fmla="*/ 26 h 34"/>
                  <a:gd name="T80" fmla="*/ 18 w 36"/>
                  <a:gd name="T81" fmla="*/ 27 h 34"/>
                  <a:gd name="T82" fmla="*/ 18 w 36"/>
                  <a:gd name="T83" fmla="*/ 27 h 34"/>
                  <a:gd name="T84" fmla="*/ 14 w 36"/>
                  <a:gd name="T85" fmla="*/ 26 h 34"/>
                  <a:gd name="T86" fmla="*/ 11 w 36"/>
                  <a:gd name="T87" fmla="*/ 24 h 34"/>
                  <a:gd name="T88" fmla="*/ 8 w 36"/>
                  <a:gd name="T89" fmla="*/ 20 h 34"/>
                  <a:gd name="T90" fmla="*/ 8 w 36"/>
                  <a:gd name="T91" fmla="*/ 17 h 34"/>
                  <a:gd name="T92" fmla="*/ 8 w 36"/>
                  <a:gd name="T93" fmla="*/ 17 h 34"/>
                  <a:gd name="T94" fmla="*/ 8 w 36"/>
                  <a:gd name="T95" fmla="*/ 12 h 34"/>
                  <a:gd name="T96" fmla="*/ 11 w 36"/>
                  <a:gd name="T97" fmla="*/ 10 h 34"/>
                  <a:gd name="T98" fmla="*/ 14 w 36"/>
                  <a:gd name="T99" fmla="*/ 8 h 34"/>
                  <a:gd name="T100" fmla="*/ 18 w 36"/>
                  <a:gd name="T101" fmla="*/ 7 h 34"/>
                  <a:gd name="T102" fmla="*/ 18 w 36"/>
                  <a:gd name="T103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" h="34">
                    <a:moveTo>
                      <a:pt x="18" y="34"/>
                    </a:moveTo>
                    <a:lnTo>
                      <a:pt x="18" y="34"/>
                    </a:lnTo>
                    <a:lnTo>
                      <a:pt x="21" y="34"/>
                    </a:lnTo>
                    <a:lnTo>
                      <a:pt x="24" y="33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5" y="20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5" y="13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4" y="1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6" y="4"/>
                    </a:lnTo>
                    <a:lnTo>
                      <a:pt x="3" y="10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20"/>
                    </a:lnTo>
                    <a:lnTo>
                      <a:pt x="3" y="24"/>
                    </a:lnTo>
                    <a:lnTo>
                      <a:pt x="6" y="30"/>
                    </a:lnTo>
                    <a:lnTo>
                      <a:pt x="12" y="33"/>
                    </a:lnTo>
                    <a:lnTo>
                      <a:pt x="14" y="34"/>
                    </a:lnTo>
                    <a:lnTo>
                      <a:pt x="18" y="34"/>
                    </a:lnTo>
                    <a:lnTo>
                      <a:pt x="18" y="34"/>
                    </a:lnTo>
                    <a:close/>
                    <a:moveTo>
                      <a:pt x="18" y="7"/>
                    </a:moveTo>
                    <a:lnTo>
                      <a:pt x="18" y="7"/>
                    </a:lnTo>
                    <a:lnTo>
                      <a:pt x="22" y="8"/>
                    </a:lnTo>
                    <a:lnTo>
                      <a:pt x="26" y="10"/>
                    </a:lnTo>
                    <a:lnTo>
                      <a:pt x="27" y="12"/>
                    </a:lnTo>
                    <a:lnTo>
                      <a:pt x="28" y="17"/>
                    </a:lnTo>
                    <a:lnTo>
                      <a:pt x="28" y="17"/>
                    </a:lnTo>
                    <a:lnTo>
                      <a:pt x="27" y="20"/>
                    </a:lnTo>
                    <a:lnTo>
                      <a:pt x="26" y="24"/>
                    </a:lnTo>
                    <a:lnTo>
                      <a:pt x="22" y="26"/>
                    </a:lnTo>
                    <a:lnTo>
                      <a:pt x="18" y="27"/>
                    </a:lnTo>
                    <a:lnTo>
                      <a:pt x="18" y="27"/>
                    </a:lnTo>
                    <a:lnTo>
                      <a:pt x="14" y="26"/>
                    </a:lnTo>
                    <a:lnTo>
                      <a:pt x="11" y="24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8" y="12"/>
                    </a:lnTo>
                    <a:lnTo>
                      <a:pt x="11" y="10"/>
                    </a:lnTo>
                    <a:lnTo>
                      <a:pt x="14" y="8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">
                <a:extLst>
                  <a:ext uri="{FF2B5EF4-FFF2-40B4-BE49-F238E27FC236}">
                    <a16:creationId xmlns:a16="http://schemas.microsoft.com/office/drawing/2014/main" id="{F288B3AC-81AA-4240-8CD7-D26990BE1FB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321550" y="3152775"/>
                <a:ext cx="349250" cy="508000"/>
              </a:xfrm>
              <a:custGeom>
                <a:avLst/>
                <a:gdLst>
                  <a:gd name="T0" fmla="*/ 433 w 440"/>
                  <a:gd name="T1" fmla="*/ 365 h 639"/>
                  <a:gd name="T2" fmla="*/ 400 w 440"/>
                  <a:gd name="T3" fmla="*/ 292 h 639"/>
                  <a:gd name="T4" fmla="*/ 345 w 440"/>
                  <a:gd name="T5" fmla="*/ 237 h 639"/>
                  <a:gd name="T6" fmla="*/ 270 w 440"/>
                  <a:gd name="T7" fmla="*/ 205 h 639"/>
                  <a:gd name="T8" fmla="*/ 316 w 440"/>
                  <a:gd name="T9" fmla="*/ 8 h 639"/>
                  <a:gd name="T10" fmla="*/ 220 w 440"/>
                  <a:gd name="T11" fmla="*/ 0 h 639"/>
                  <a:gd name="T12" fmla="*/ 127 w 440"/>
                  <a:gd name="T13" fmla="*/ 1 h 639"/>
                  <a:gd name="T14" fmla="*/ 128 w 440"/>
                  <a:gd name="T15" fmla="*/ 10 h 639"/>
                  <a:gd name="T16" fmla="*/ 137 w 440"/>
                  <a:gd name="T17" fmla="*/ 215 h 639"/>
                  <a:gd name="T18" fmla="*/ 66 w 440"/>
                  <a:gd name="T19" fmla="*/ 264 h 639"/>
                  <a:gd name="T20" fmla="*/ 17 w 440"/>
                  <a:gd name="T21" fmla="*/ 334 h 639"/>
                  <a:gd name="T22" fmla="*/ 1 w 440"/>
                  <a:gd name="T23" fmla="*/ 402 h 639"/>
                  <a:gd name="T24" fmla="*/ 1 w 440"/>
                  <a:gd name="T25" fmla="*/ 441 h 639"/>
                  <a:gd name="T26" fmla="*/ 38 w 440"/>
                  <a:gd name="T27" fmla="*/ 541 h 639"/>
                  <a:gd name="T28" fmla="*/ 115 w 440"/>
                  <a:gd name="T29" fmla="*/ 612 h 639"/>
                  <a:gd name="T30" fmla="*/ 220 w 440"/>
                  <a:gd name="T31" fmla="*/ 639 h 639"/>
                  <a:gd name="T32" fmla="*/ 305 w 440"/>
                  <a:gd name="T33" fmla="*/ 622 h 639"/>
                  <a:gd name="T34" fmla="*/ 389 w 440"/>
                  <a:gd name="T35" fmla="*/ 559 h 639"/>
                  <a:gd name="T36" fmla="*/ 436 w 440"/>
                  <a:gd name="T37" fmla="*/ 463 h 639"/>
                  <a:gd name="T38" fmla="*/ 437 w 440"/>
                  <a:gd name="T39" fmla="*/ 383 h 639"/>
                  <a:gd name="T40" fmla="*/ 182 w 440"/>
                  <a:gd name="T41" fmla="*/ 211 h 639"/>
                  <a:gd name="T42" fmla="*/ 181 w 440"/>
                  <a:gd name="T43" fmla="*/ 31 h 639"/>
                  <a:gd name="T44" fmla="*/ 151 w 440"/>
                  <a:gd name="T45" fmla="*/ 11 h 639"/>
                  <a:gd name="T46" fmla="*/ 289 w 440"/>
                  <a:gd name="T47" fmla="*/ 11 h 639"/>
                  <a:gd name="T48" fmla="*/ 259 w 440"/>
                  <a:gd name="T49" fmla="*/ 31 h 639"/>
                  <a:gd name="T50" fmla="*/ 258 w 440"/>
                  <a:gd name="T51" fmla="*/ 211 h 639"/>
                  <a:gd name="T52" fmla="*/ 293 w 440"/>
                  <a:gd name="T53" fmla="*/ 223 h 639"/>
                  <a:gd name="T54" fmla="*/ 357 w 440"/>
                  <a:gd name="T55" fmla="*/ 261 h 639"/>
                  <a:gd name="T56" fmla="*/ 403 w 440"/>
                  <a:gd name="T57" fmla="*/ 320 h 639"/>
                  <a:gd name="T58" fmla="*/ 424 w 440"/>
                  <a:gd name="T59" fmla="*/ 375 h 639"/>
                  <a:gd name="T60" fmla="*/ 325 w 440"/>
                  <a:gd name="T61" fmla="*/ 374 h 639"/>
                  <a:gd name="T62" fmla="*/ 240 w 440"/>
                  <a:gd name="T63" fmla="*/ 404 h 639"/>
                  <a:gd name="T64" fmla="*/ 160 w 440"/>
                  <a:gd name="T65" fmla="*/ 427 h 639"/>
                  <a:gd name="T66" fmla="*/ 83 w 440"/>
                  <a:gd name="T67" fmla="*/ 426 h 639"/>
                  <a:gd name="T68" fmla="*/ 13 w 440"/>
                  <a:gd name="T69" fmla="*/ 401 h 639"/>
                  <a:gd name="T70" fmla="*/ 30 w 440"/>
                  <a:gd name="T71" fmla="*/ 336 h 639"/>
                  <a:gd name="T72" fmla="*/ 76 w 440"/>
                  <a:gd name="T73" fmla="*/ 269 h 639"/>
                  <a:gd name="T74" fmla="*/ 145 w 440"/>
                  <a:gd name="T75" fmla="*/ 224 h 639"/>
                  <a:gd name="T76" fmla="*/ 220 w 440"/>
                  <a:gd name="T77" fmla="*/ 628 h 639"/>
                  <a:gd name="T78" fmla="*/ 121 w 440"/>
                  <a:gd name="T79" fmla="*/ 602 h 639"/>
                  <a:gd name="T80" fmla="*/ 47 w 440"/>
                  <a:gd name="T81" fmla="*/ 536 h 639"/>
                  <a:gd name="T82" fmla="*/ 13 w 440"/>
                  <a:gd name="T83" fmla="*/ 440 h 639"/>
                  <a:gd name="T84" fmla="*/ 25 w 440"/>
                  <a:gd name="T85" fmla="*/ 419 h 639"/>
                  <a:gd name="T86" fmla="*/ 96 w 440"/>
                  <a:gd name="T87" fmla="*/ 439 h 639"/>
                  <a:gd name="T88" fmla="*/ 159 w 440"/>
                  <a:gd name="T89" fmla="*/ 439 h 639"/>
                  <a:gd name="T90" fmla="*/ 244 w 440"/>
                  <a:gd name="T91" fmla="*/ 416 h 639"/>
                  <a:gd name="T92" fmla="*/ 330 w 440"/>
                  <a:gd name="T93" fmla="*/ 386 h 639"/>
                  <a:gd name="T94" fmla="*/ 426 w 440"/>
                  <a:gd name="T95" fmla="*/ 388 h 639"/>
                  <a:gd name="T96" fmla="*/ 427 w 440"/>
                  <a:gd name="T97" fmla="*/ 440 h 639"/>
                  <a:gd name="T98" fmla="*/ 393 w 440"/>
                  <a:gd name="T99" fmla="*/ 536 h 639"/>
                  <a:gd name="T100" fmla="*/ 319 w 440"/>
                  <a:gd name="T101" fmla="*/ 602 h 639"/>
                  <a:gd name="T102" fmla="*/ 220 w 440"/>
                  <a:gd name="T103" fmla="*/ 628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40" h="639">
                    <a:moveTo>
                      <a:pt x="437" y="383"/>
                    </a:moveTo>
                    <a:lnTo>
                      <a:pt x="437" y="383"/>
                    </a:lnTo>
                    <a:lnTo>
                      <a:pt x="437" y="381"/>
                    </a:lnTo>
                    <a:lnTo>
                      <a:pt x="437" y="381"/>
                    </a:lnTo>
                    <a:lnTo>
                      <a:pt x="433" y="365"/>
                    </a:lnTo>
                    <a:lnTo>
                      <a:pt x="429" y="350"/>
                    </a:lnTo>
                    <a:lnTo>
                      <a:pt x="423" y="335"/>
                    </a:lnTo>
                    <a:lnTo>
                      <a:pt x="417" y="320"/>
                    </a:lnTo>
                    <a:lnTo>
                      <a:pt x="409" y="306"/>
                    </a:lnTo>
                    <a:lnTo>
                      <a:pt x="400" y="292"/>
                    </a:lnTo>
                    <a:lnTo>
                      <a:pt x="391" y="280"/>
                    </a:lnTo>
                    <a:lnTo>
                      <a:pt x="380" y="268"/>
                    </a:lnTo>
                    <a:lnTo>
                      <a:pt x="369" y="257"/>
                    </a:lnTo>
                    <a:lnTo>
                      <a:pt x="357" y="246"/>
                    </a:lnTo>
                    <a:lnTo>
                      <a:pt x="345" y="237"/>
                    </a:lnTo>
                    <a:lnTo>
                      <a:pt x="331" y="229"/>
                    </a:lnTo>
                    <a:lnTo>
                      <a:pt x="316" y="221"/>
                    </a:lnTo>
                    <a:lnTo>
                      <a:pt x="301" y="214"/>
                    </a:lnTo>
                    <a:lnTo>
                      <a:pt x="286" y="208"/>
                    </a:lnTo>
                    <a:lnTo>
                      <a:pt x="270" y="205"/>
                    </a:lnTo>
                    <a:lnTo>
                      <a:pt x="270" y="38"/>
                    </a:lnTo>
                    <a:lnTo>
                      <a:pt x="270" y="38"/>
                    </a:lnTo>
                    <a:lnTo>
                      <a:pt x="313" y="10"/>
                    </a:lnTo>
                    <a:lnTo>
                      <a:pt x="313" y="10"/>
                    </a:lnTo>
                    <a:lnTo>
                      <a:pt x="316" y="8"/>
                    </a:lnTo>
                    <a:lnTo>
                      <a:pt x="316" y="4"/>
                    </a:lnTo>
                    <a:lnTo>
                      <a:pt x="316" y="4"/>
                    </a:lnTo>
                    <a:lnTo>
                      <a:pt x="313" y="1"/>
                    </a:lnTo>
                    <a:lnTo>
                      <a:pt x="310" y="0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130" y="0"/>
                    </a:lnTo>
                    <a:lnTo>
                      <a:pt x="130" y="0"/>
                    </a:lnTo>
                    <a:lnTo>
                      <a:pt x="127" y="1"/>
                    </a:lnTo>
                    <a:lnTo>
                      <a:pt x="124" y="4"/>
                    </a:lnTo>
                    <a:lnTo>
                      <a:pt x="124" y="4"/>
                    </a:lnTo>
                    <a:lnTo>
                      <a:pt x="126" y="8"/>
                    </a:lnTo>
                    <a:lnTo>
                      <a:pt x="128" y="10"/>
                    </a:lnTo>
                    <a:lnTo>
                      <a:pt x="128" y="10"/>
                    </a:lnTo>
                    <a:lnTo>
                      <a:pt x="171" y="38"/>
                    </a:lnTo>
                    <a:lnTo>
                      <a:pt x="171" y="205"/>
                    </a:lnTo>
                    <a:lnTo>
                      <a:pt x="171" y="205"/>
                    </a:lnTo>
                    <a:lnTo>
                      <a:pt x="153" y="210"/>
                    </a:lnTo>
                    <a:lnTo>
                      <a:pt x="137" y="215"/>
                    </a:lnTo>
                    <a:lnTo>
                      <a:pt x="121" y="222"/>
                    </a:lnTo>
                    <a:lnTo>
                      <a:pt x="106" y="231"/>
                    </a:lnTo>
                    <a:lnTo>
                      <a:pt x="91" y="241"/>
                    </a:lnTo>
                    <a:lnTo>
                      <a:pt x="78" y="252"/>
                    </a:lnTo>
                    <a:lnTo>
                      <a:pt x="66" y="264"/>
                    </a:lnTo>
                    <a:lnTo>
                      <a:pt x="53" y="276"/>
                    </a:lnTo>
                    <a:lnTo>
                      <a:pt x="43" y="289"/>
                    </a:lnTo>
                    <a:lnTo>
                      <a:pt x="33" y="304"/>
                    </a:lnTo>
                    <a:lnTo>
                      <a:pt x="24" y="319"/>
                    </a:lnTo>
                    <a:lnTo>
                      <a:pt x="17" y="334"/>
                    </a:lnTo>
                    <a:lnTo>
                      <a:pt x="12" y="351"/>
                    </a:lnTo>
                    <a:lnTo>
                      <a:pt x="7" y="367"/>
                    </a:lnTo>
                    <a:lnTo>
                      <a:pt x="4" y="385"/>
                    </a:lnTo>
                    <a:lnTo>
                      <a:pt x="1" y="402"/>
                    </a:lnTo>
                    <a:lnTo>
                      <a:pt x="1" y="402"/>
                    </a:lnTo>
                    <a:lnTo>
                      <a:pt x="1" y="404"/>
                    </a:lnTo>
                    <a:lnTo>
                      <a:pt x="1" y="404"/>
                    </a:lnTo>
                    <a:lnTo>
                      <a:pt x="0" y="419"/>
                    </a:lnTo>
                    <a:lnTo>
                      <a:pt x="0" y="419"/>
                    </a:lnTo>
                    <a:lnTo>
                      <a:pt x="1" y="441"/>
                    </a:lnTo>
                    <a:lnTo>
                      <a:pt x="5" y="463"/>
                    </a:lnTo>
                    <a:lnTo>
                      <a:pt x="10" y="484"/>
                    </a:lnTo>
                    <a:lnTo>
                      <a:pt x="17" y="504"/>
                    </a:lnTo>
                    <a:lnTo>
                      <a:pt x="27" y="524"/>
                    </a:lnTo>
                    <a:lnTo>
                      <a:pt x="38" y="541"/>
                    </a:lnTo>
                    <a:lnTo>
                      <a:pt x="51" y="559"/>
                    </a:lnTo>
                    <a:lnTo>
                      <a:pt x="65" y="575"/>
                    </a:lnTo>
                    <a:lnTo>
                      <a:pt x="81" y="589"/>
                    </a:lnTo>
                    <a:lnTo>
                      <a:pt x="98" y="601"/>
                    </a:lnTo>
                    <a:lnTo>
                      <a:pt x="115" y="612"/>
                    </a:lnTo>
                    <a:lnTo>
                      <a:pt x="135" y="622"/>
                    </a:lnTo>
                    <a:lnTo>
                      <a:pt x="156" y="629"/>
                    </a:lnTo>
                    <a:lnTo>
                      <a:pt x="176" y="635"/>
                    </a:lnTo>
                    <a:lnTo>
                      <a:pt x="198" y="638"/>
                    </a:lnTo>
                    <a:lnTo>
                      <a:pt x="220" y="639"/>
                    </a:lnTo>
                    <a:lnTo>
                      <a:pt x="220" y="639"/>
                    </a:lnTo>
                    <a:lnTo>
                      <a:pt x="243" y="638"/>
                    </a:lnTo>
                    <a:lnTo>
                      <a:pt x="265" y="635"/>
                    </a:lnTo>
                    <a:lnTo>
                      <a:pt x="286" y="629"/>
                    </a:lnTo>
                    <a:lnTo>
                      <a:pt x="305" y="622"/>
                    </a:lnTo>
                    <a:lnTo>
                      <a:pt x="325" y="612"/>
                    </a:lnTo>
                    <a:lnTo>
                      <a:pt x="343" y="601"/>
                    </a:lnTo>
                    <a:lnTo>
                      <a:pt x="361" y="589"/>
                    </a:lnTo>
                    <a:lnTo>
                      <a:pt x="376" y="575"/>
                    </a:lnTo>
                    <a:lnTo>
                      <a:pt x="389" y="559"/>
                    </a:lnTo>
                    <a:lnTo>
                      <a:pt x="402" y="541"/>
                    </a:lnTo>
                    <a:lnTo>
                      <a:pt x="414" y="524"/>
                    </a:lnTo>
                    <a:lnTo>
                      <a:pt x="423" y="504"/>
                    </a:lnTo>
                    <a:lnTo>
                      <a:pt x="430" y="484"/>
                    </a:lnTo>
                    <a:lnTo>
                      <a:pt x="436" y="463"/>
                    </a:lnTo>
                    <a:lnTo>
                      <a:pt x="439" y="441"/>
                    </a:lnTo>
                    <a:lnTo>
                      <a:pt x="440" y="419"/>
                    </a:lnTo>
                    <a:lnTo>
                      <a:pt x="440" y="419"/>
                    </a:lnTo>
                    <a:lnTo>
                      <a:pt x="439" y="401"/>
                    </a:lnTo>
                    <a:lnTo>
                      <a:pt x="437" y="383"/>
                    </a:lnTo>
                    <a:lnTo>
                      <a:pt x="437" y="383"/>
                    </a:lnTo>
                    <a:close/>
                    <a:moveTo>
                      <a:pt x="177" y="215"/>
                    </a:moveTo>
                    <a:lnTo>
                      <a:pt x="177" y="215"/>
                    </a:lnTo>
                    <a:lnTo>
                      <a:pt x="181" y="213"/>
                    </a:lnTo>
                    <a:lnTo>
                      <a:pt x="182" y="211"/>
                    </a:lnTo>
                    <a:lnTo>
                      <a:pt x="182" y="210"/>
                    </a:lnTo>
                    <a:lnTo>
                      <a:pt x="182" y="34"/>
                    </a:lnTo>
                    <a:lnTo>
                      <a:pt x="182" y="34"/>
                    </a:lnTo>
                    <a:lnTo>
                      <a:pt x="182" y="32"/>
                    </a:lnTo>
                    <a:lnTo>
                      <a:pt x="181" y="31"/>
                    </a:lnTo>
                    <a:lnTo>
                      <a:pt x="173" y="25"/>
                    </a:lnTo>
                    <a:lnTo>
                      <a:pt x="173" y="25"/>
                    </a:lnTo>
                    <a:lnTo>
                      <a:pt x="157" y="15"/>
                    </a:lnTo>
                    <a:lnTo>
                      <a:pt x="157" y="15"/>
                    </a:lnTo>
                    <a:lnTo>
                      <a:pt x="151" y="11"/>
                    </a:lnTo>
                    <a:lnTo>
                      <a:pt x="220" y="11"/>
                    </a:lnTo>
                    <a:lnTo>
                      <a:pt x="220" y="11"/>
                    </a:lnTo>
                    <a:lnTo>
                      <a:pt x="220" y="11"/>
                    </a:lnTo>
                    <a:lnTo>
                      <a:pt x="289" y="11"/>
                    </a:lnTo>
                    <a:lnTo>
                      <a:pt x="289" y="11"/>
                    </a:lnTo>
                    <a:lnTo>
                      <a:pt x="283" y="15"/>
                    </a:lnTo>
                    <a:lnTo>
                      <a:pt x="283" y="15"/>
                    </a:lnTo>
                    <a:lnTo>
                      <a:pt x="268" y="25"/>
                    </a:lnTo>
                    <a:lnTo>
                      <a:pt x="268" y="25"/>
                    </a:lnTo>
                    <a:lnTo>
                      <a:pt x="259" y="31"/>
                    </a:lnTo>
                    <a:lnTo>
                      <a:pt x="258" y="32"/>
                    </a:lnTo>
                    <a:lnTo>
                      <a:pt x="258" y="34"/>
                    </a:lnTo>
                    <a:lnTo>
                      <a:pt x="258" y="210"/>
                    </a:lnTo>
                    <a:lnTo>
                      <a:pt x="258" y="210"/>
                    </a:lnTo>
                    <a:lnTo>
                      <a:pt x="258" y="211"/>
                    </a:lnTo>
                    <a:lnTo>
                      <a:pt x="259" y="213"/>
                    </a:lnTo>
                    <a:lnTo>
                      <a:pt x="263" y="215"/>
                    </a:lnTo>
                    <a:lnTo>
                      <a:pt x="263" y="215"/>
                    </a:lnTo>
                    <a:lnTo>
                      <a:pt x="278" y="219"/>
                    </a:lnTo>
                    <a:lnTo>
                      <a:pt x="293" y="223"/>
                    </a:lnTo>
                    <a:lnTo>
                      <a:pt x="306" y="229"/>
                    </a:lnTo>
                    <a:lnTo>
                      <a:pt x="320" y="236"/>
                    </a:lnTo>
                    <a:lnTo>
                      <a:pt x="333" y="244"/>
                    </a:lnTo>
                    <a:lnTo>
                      <a:pt x="346" y="252"/>
                    </a:lnTo>
                    <a:lnTo>
                      <a:pt x="357" y="261"/>
                    </a:lnTo>
                    <a:lnTo>
                      <a:pt x="368" y="272"/>
                    </a:lnTo>
                    <a:lnTo>
                      <a:pt x="378" y="283"/>
                    </a:lnTo>
                    <a:lnTo>
                      <a:pt x="387" y="295"/>
                    </a:lnTo>
                    <a:lnTo>
                      <a:pt x="395" y="306"/>
                    </a:lnTo>
                    <a:lnTo>
                      <a:pt x="403" y="320"/>
                    </a:lnTo>
                    <a:lnTo>
                      <a:pt x="410" y="333"/>
                    </a:lnTo>
                    <a:lnTo>
                      <a:pt x="416" y="347"/>
                    </a:lnTo>
                    <a:lnTo>
                      <a:pt x="421" y="362"/>
                    </a:lnTo>
                    <a:lnTo>
                      <a:pt x="424" y="375"/>
                    </a:lnTo>
                    <a:lnTo>
                      <a:pt x="424" y="375"/>
                    </a:lnTo>
                    <a:lnTo>
                      <a:pt x="406" y="373"/>
                    </a:lnTo>
                    <a:lnTo>
                      <a:pt x="387" y="372"/>
                    </a:lnTo>
                    <a:lnTo>
                      <a:pt x="368" y="371"/>
                    </a:lnTo>
                    <a:lnTo>
                      <a:pt x="347" y="372"/>
                    </a:lnTo>
                    <a:lnTo>
                      <a:pt x="325" y="374"/>
                    </a:lnTo>
                    <a:lnTo>
                      <a:pt x="303" y="380"/>
                    </a:lnTo>
                    <a:lnTo>
                      <a:pt x="280" y="387"/>
                    </a:lnTo>
                    <a:lnTo>
                      <a:pt x="256" y="397"/>
                    </a:lnTo>
                    <a:lnTo>
                      <a:pt x="256" y="397"/>
                    </a:lnTo>
                    <a:lnTo>
                      <a:pt x="240" y="404"/>
                    </a:lnTo>
                    <a:lnTo>
                      <a:pt x="224" y="411"/>
                    </a:lnTo>
                    <a:lnTo>
                      <a:pt x="207" y="417"/>
                    </a:lnTo>
                    <a:lnTo>
                      <a:pt x="191" y="422"/>
                    </a:lnTo>
                    <a:lnTo>
                      <a:pt x="175" y="425"/>
                    </a:lnTo>
                    <a:lnTo>
                      <a:pt x="160" y="427"/>
                    </a:lnTo>
                    <a:lnTo>
                      <a:pt x="144" y="428"/>
                    </a:lnTo>
                    <a:lnTo>
                      <a:pt x="129" y="430"/>
                    </a:lnTo>
                    <a:lnTo>
                      <a:pt x="113" y="430"/>
                    </a:lnTo>
                    <a:lnTo>
                      <a:pt x="98" y="428"/>
                    </a:lnTo>
                    <a:lnTo>
                      <a:pt x="83" y="426"/>
                    </a:lnTo>
                    <a:lnTo>
                      <a:pt x="69" y="423"/>
                    </a:lnTo>
                    <a:lnTo>
                      <a:pt x="54" y="418"/>
                    </a:lnTo>
                    <a:lnTo>
                      <a:pt x="40" y="413"/>
                    </a:lnTo>
                    <a:lnTo>
                      <a:pt x="27" y="408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15" y="383"/>
                    </a:lnTo>
                    <a:lnTo>
                      <a:pt x="18" y="367"/>
                    </a:lnTo>
                    <a:lnTo>
                      <a:pt x="23" y="351"/>
                    </a:lnTo>
                    <a:lnTo>
                      <a:pt x="30" y="336"/>
                    </a:lnTo>
                    <a:lnTo>
                      <a:pt x="37" y="321"/>
                    </a:lnTo>
                    <a:lnTo>
                      <a:pt x="45" y="307"/>
                    </a:lnTo>
                    <a:lnTo>
                      <a:pt x="54" y="294"/>
                    </a:lnTo>
                    <a:lnTo>
                      <a:pt x="65" y="281"/>
                    </a:lnTo>
                    <a:lnTo>
                      <a:pt x="76" y="269"/>
                    </a:lnTo>
                    <a:lnTo>
                      <a:pt x="89" y="258"/>
                    </a:lnTo>
                    <a:lnTo>
                      <a:pt x="101" y="248"/>
                    </a:lnTo>
                    <a:lnTo>
                      <a:pt x="115" y="239"/>
                    </a:lnTo>
                    <a:lnTo>
                      <a:pt x="130" y="231"/>
                    </a:lnTo>
                    <a:lnTo>
                      <a:pt x="145" y="224"/>
                    </a:lnTo>
                    <a:lnTo>
                      <a:pt x="161" y="219"/>
                    </a:lnTo>
                    <a:lnTo>
                      <a:pt x="177" y="215"/>
                    </a:lnTo>
                    <a:lnTo>
                      <a:pt x="177" y="215"/>
                    </a:lnTo>
                    <a:close/>
                    <a:moveTo>
                      <a:pt x="220" y="628"/>
                    </a:moveTo>
                    <a:lnTo>
                      <a:pt x="220" y="628"/>
                    </a:lnTo>
                    <a:lnTo>
                      <a:pt x="199" y="627"/>
                    </a:lnTo>
                    <a:lnTo>
                      <a:pt x="179" y="623"/>
                    </a:lnTo>
                    <a:lnTo>
                      <a:pt x="158" y="617"/>
                    </a:lnTo>
                    <a:lnTo>
                      <a:pt x="139" y="610"/>
                    </a:lnTo>
                    <a:lnTo>
                      <a:pt x="121" y="602"/>
                    </a:lnTo>
                    <a:lnTo>
                      <a:pt x="104" y="592"/>
                    </a:lnTo>
                    <a:lnTo>
                      <a:pt x="88" y="579"/>
                    </a:lnTo>
                    <a:lnTo>
                      <a:pt x="73" y="566"/>
                    </a:lnTo>
                    <a:lnTo>
                      <a:pt x="60" y="552"/>
                    </a:lnTo>
                    <a:lnTo>
                      <a:pt x="47" y="536"/>
                    </a:lnTo>
                    <a:lnTo>
                      <a:pt x="37" y="518"/>
                    </a:lnTo>
                    <a:lnTo>
                      <a:pt x="29" y="500"/>
                    </a:lnTo>
                    <a:lnTo>
                      <a:pt x="22" y="480"/>
                    </a:lnTo>
                    <a:lnTo>
                      <a:pt x="16" y="461"/>
                    </a:lnTo>
                    <a:lnTo>
                      <a:pt x="13" y="440"/>
                    </a:lnTo>
                    <a:lnTo>
                      <a:pt x="12" y="419"/>
                    </a:lnTo>
                    <a:lnTo>
                      <a:pt x="12" y="419"/>
                    </a:lnTo>
                    <a:lnTo>
                      <a:pt x="13" y="413"/>
                    </a:lnTo>
                    <a:lnTo>
                      <a:pt x="13" y="413"/>
                    </a:lnTo>
                    <a:lnTo>
                      <a:pt x="25" y="419"/>
                    </a:lnTo>
                    <a:lnTo>
                      <a:pt x="39" y="425"/>
                    </a:lnTo>
                    <a:lnTo>
                      <a:pt x="53" y="431"/>
                    </a:lnTo>
                    <a:lnTo>
                      <a:pt x="67" y="434"/>
                    </a:lnTo>
                    <a:lnTo>
                      <a:pt x="82" y="438"/>
                    </a:lnTo>
                    <a:lnTo>
                      <a:pt x="96" y="439"/>
                    </a:lnTo>
                    <a:lnTo>
                      <a:pt x="111" y="441"/>
                    </a:lnTo>
                    <a:lnTo>
                      <a:pt x="126" y="441"/>
                    </a:lnTo>
                    <a:lnTo>
                      <a:pt x="126" y="441"/>
                    </a:lnTo>
                    <a:lnTo>
                      <a:pt x="142" y="441"/>
                    </a:lnTo>
                    <a:lnTo>
                      <a:pt x="159" y="439"/>
                    </a:lnTo>
                    <a:lnTo>
                      <a:pt x="175" y="436"/>
                    </a:lnTo>
                    <a:lnTo>
                      <a:pt x="192" y="433"/>
                    </a:lnTo>
                    <a:lnTo>
                      <a:pt x="210" y="428"/>
                    </a:lnTo>
                    <a:lnTo>
                      <a:pt x="227" y="423"/>
                    </a:lnTo>
                    <a:lnTo>
                      <a:pt x="244" y="416"/>
                    </a:lnTo>
                    <a:lnTo>
                      <a:pt x="262" y="408"/>
                    </a:lnTo>
                    <a:lnTo>
                      <a:pt x="262" y="408"/>
                    </a:lnTo>
                    <a:lnTo>
                      <a:pt x="285" y="397"/>
                    </a:lnTo>
                    <a:lnTo>
                      <a:pt x="308" y="390"/>
                    </a:lnTo>
                    <a:lnTo>
                      <a:pt x="330" y="386"/>
                    </a:lnTo>
                    <a:lnTo>
                      <a:pt x="350" y="383"/>
                    </a:lnTo>
                    <a:lnTo>
                      <a:pt x="371" y="382"/>
                    </a:lnTo>
                    <a:lnTo>
                      <a:pt x="389" y="383"/>
                    </a:lnTo>
                    <a:lnTo>
                      <a:pt x="408" y="386"/>
                    </a:lnTo>
                    <a:lnTo>
                      <a:pt x="426" y="388"/>
                    </a:lnTo>
                    <a:lnTo>
                      <a:pt x="426" y="388"/>
                    </a:lnTo>
                    <a:lnTo>
                      <a:pt x="427" y="403"/>
                    </a:lnTo>
                    <a:lnTo>
                      <a:pt x="429" y="419"/>
                    </a:lnTo>
                    <a:lnTo>
                      <a:pt x="429" y="419"/>
                    </a:lnTo>
                    <a:lnTo>
                      <a:pt x="427" y="440"/>
                    </a:lnTo>
                    <a:lnTo>
                      <a:pt x="424" y="461"/>
                    </a:lnTo>
                    <a:lnTo>
                      <a:pt x="419" y="480"/>
                    </a:lnTo>
                    <a:lnTo>
                      <a:pt x="412" y="500"/>
                    </a:lnTo>
                    <a:lnTo>
                      <a:pt x="403" y="518"/>
                    </a:lnTo>
                    <a:lnTo>
                      <a:pt x="393" y="536"/>
                    </a:lnTo>
                    <a:lnTo>
                      <a:pt x="381" y="552"/>
                    </a:lnTo>
                    <a:lnTo>
                      <a:pt x="368" y="566"/>
                    </a:lnTo>
                    <a:lnTo>
                      <a:pt x="353" y="579"/>
                    </a:lnTo>
                    <a:lnTo>
                      <a:pt x="336" y="592"/>
                    </a:lnTo>
                    <a:lnTo>
                      <a:pt x="319" y="602"/>
                    </a:lnTo>
                    <a:lnTo>
                      <a:pt x="301" y="610"/>
                    </a:lnTo>
                    <a:lnTo>
                      <a:pt x="282" y="617"/>
                    </a:lnTo>
                    <a:lnTo>
                      <a:pt x="263" y="623"/>
                    </a:lnTo>
                    <a:lnTo>
                      <a:pt x="242" y="627"/>
                    </a:lnTo>
                    <a:lnTo>
                      <a:pt x="220" y="628"/>
                    </a:lnTo>
                    <a:lnTo>
                      <a:pt x="220" y="6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 txBox="1">
            <a:spLocks/>
          </p:cNvSpPr>
          <p:nvPr/>
        </p:nvSpPr>
        <p:spPr>
          <a:xfrm>
            <a:off x="5251366" y="935991"/>
            <a:ext cx="3880842" cy="18516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7200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MODELOS ATÓMICOS CON BASE O SUSTENTO CIENTÍFICO</a:t>
            </a:r>
          </a:p>
        </p:txBody>
      </p:sp>
    </p:spTree>
    <p:extLst>
      <p:ext uri="{BB962C8B-B14F-4D97-AF65-F5344CB8AC3E}">
        <p14:creationId xmlns:p14="http://schemas.microsoft.com/office/powerpoint/2010/main" val="2817065667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cf779f76140b889421db1ee92d38cd6ed4ffff"/>
  <p:tag name="ISPRING_RESOURCE_PATHS_HASH_PRESENTER" val="ecdd5e327c4efff999ae583afac36d791cae2b"/>
</p:tagLst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ver and End Slide Master">
  <a:themeElements>
    <a:clrScheme name="ALLPPT-COLOR-A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7696"/>
      </a:accent1>
      <a:accent2>
        <a:srgbClr val="4BACC6"/>
      </a:accent2>
      <a:accent3>
        <a:srgbClr val="027696"/>
      </a:accent3>
      <a:accent4>
        <a:srgbClr val="4BACC6"/>
      </a:accent4>
      <a:accent5>
        <a:srgbClr val="027696"/>
      </a:accent5>
      <a:accent6>
        <a:srgbClr val="4BACC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s Slide Master">
  <a:themeElements>
    <a:clrScheme name="ALLPPT-COLOR-A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7696"/>
      </a:accent1>
      <a:accent2>
        <a:srgbClr val="4BACC6"/>
      </a:accent2>
      <a:accent3>
        <a:srgbClr val="027696"/>
      </a:accent3>
      <a:accent4>
        <a:srgbClr val="4BACC6"/>
      </a:accent4>
      <a:accent5>
        <a:srgbClr val="027696"/>
      </a:accent5>
      <a:accent6>
        <a:srgbClr val="4BACC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769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1_Contents Slide Master">
  <a:themeElements>
    <a:clrScheme name="ALLPPT-COLOR-A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7696"/>
      </a:accent1>
      <a:accent2>
        <a:srgbClr val="4BACC6"/>
      </a:accent2>
      <a:accent3>
        <a:srgbClr val="027696"/>
      </a:accent3>
      <a:accent4>
        <a:srgbClr val="4BACC6"/>
      </a:accent4>
      <a:accent5>
        <a:srgbClr val="027696"/>
      </a:accent5>
      <a:accent6>
        <a:srgbClr val="4BACC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769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2_Contents Slide Master">
  <a:themeElements>
    <a:clrScheme name="ALLPPT-COLOR-A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7696"/>
      </a:accent1>
      <a:accent2>
        <a:srgbClr val="4BACC6"/>
      </a:accent2>
      <a:accent3>
        <a:srgbClr val="027696"/>
      </a:accent3>
      <a:accent4>
        <a:srgbClr val="4BACC6"/>
      </a:accent4>
      <a:accent5>
        <a:srgbClr val="027696"/>
      </a:accent5>
      <a:accent6>
        <a:srgbClr val="4BACC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769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</TotalTime>
  <Words>957</Words>
  <Application>Microsoft Office PowerPoint</Application>
  <PresentationFormat>Personalizado</PresentationFormat>
  <Paragraphs>122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18</vt:i4>
      </vt:variant>
    </vt:vector>
  </HeadingPairs>
  <TitlesOfParts>
    <vt:vector size="30" baseType="lpstr">
      <vt:lpstr>微软雅黑</vt:lpstr>
      <vt:lpstr>Arial</vt:lpstr>
      <vt:lpstr>Calibri</vt:lpstr>
      <vt:lpstr>Calibri Light</vt:lpstr>
      <vt:lpstr>Franklin Gothic Book</vt:lpstr>
      <vt:lpstr>Maiandra GD</vt:lpstr>
      <vt:lpstr>Office 主题</vt:lpstr>
      <vt:lpstr>Office Theme</vt:lpstr>
      <vt:lpstr>Cover and End Slide Master</vt:lpstr>
      <vt:lpstr>Contents Slide Master</vt:lpstr>
      <vt:lpstr>1_Contents Slide Master</vt:lpstr>
      <vt:lpstr>2_Contents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Cuellar Melendez, Diego Roberto</cp:lastModifiedBy>
  <cp:revision>457</cp:revision>
  <dcterms:created xsi:type="dcterms:W3CDTF">2013-07-25T03:25:48Z</dcterms:created>
  <dcterms:modified xsi:type="dcterms:W3CDTF">2020-07-13T18:03:14Z</dcterms:modified>
</cp:coreProperties>
</file>