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34B4A7-60F0-46FD-A5BC-4855370F5FC7}" type="datetimeFigureOut">
              <a:rPr lang="es-SV" smtClean="0"/>
              <a:t>20/5/2020</a:t>
            </a:fld>
            <a:endParaRPr lang="es-SV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5AE2098-6526-440E-94D4-E5DB45F88156}" type="slidenum">
              <a:rPr lang="es-SV" smtClean="0"/>
              <a:t>‹Nº›</a:t>
            </a:fld>
            <a:endParaRPr lang="es-SV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isco.soto@santacecilia.edu.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SV" dirty="0"/>
              <a:t>Química General I-Período II(Actividad 2)</a:t>
            </a:r>
          </a:p>
          <a:p>
            <a:r>
              <a:rPr lang="es-SV" dirty="0"/>
              <a:t>Ing. Francisco Arturo Soto Aguilar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ASIGNACIÓN DE TRABAJO COOPERATIVO</a:t>
            </a:r>
          </a:p>
        </p:txBody>
      </p:sp>
    </p:spTree>
    <p:extLst>
      <p:ext uri="{BB962C8B-B14F-4D97-AF65-F5344CB8AC3E}">
        <p14:creationId xmlns:p14="http://schemas.microsoft.com/office/powerpoint/2010/main" val="22625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SV" sz="4000" dirty="0"/>
              <a:t>Objetivo General:</a:t>
            </a:r>
          </a:p>
          <a:p>
            <a:pPr algn="just">
              <a:buNone/>
            </a:pPr>
            <a:r>
              <a:rPr lang="es-SV" sz="4000" dirty="0"/>
              <a:t>  “Comprender la forma de cómo se divide la Energía, haciendo uso de múltiples ejemplos, para que posteriormente pueda diferenciar esas formas diversas ”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Tema: </a:t>
            </a:r>
            <a:r>
              <a:rPr lang="es-ES" b="1" u="sng" dirty="0">
                <a:latin typeface="Maiandra GD" pitchFamily="34" charset="0"/>
              </a:rPr>
              <a:t>ENERGÍA: </a:t>
            </a:r>
            <a:r>
              <a:rPr lang="es-ES" u="sng" dirty="0">
                <a:latin typeface="Maiandra GD" pitchFamily="34" charset="0"/>
              </a:rPr>
              <a:t>DEFINICIÓN, TIPOS Y CONVERSIÓN.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6982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SV" sz="3200" dirty="0"/>
              <a:t>Se resolverán en equipos de trabajo una guía de 14 problemas, en las que se aplicarán conceptos de energía potencial gravitatoria, energía cinética, energía mecánica y energía nuclear.</a:t>
            </a:r>
          </a:p>
          <a:p>
            <a:pPr marL="0" indent="0" algn="just">
              <a:buNone/>
            </a:pPr>
            <a:endParaRPr lang="es-SV" sz="3200" dirty="0"/>
          </a:p>
          <a:p>
            <a:pPr marL="0" indent="0">
              <a:buNone/>
            </a:pPr>
            <a:r>
              <a:rPr lang="es-SV" sz="3200" dirty="0"/>
              <a:t>Dicha guía será dejada en el aula virtual con su debida anticipación</a:t>
            </a:r>
          </a:p>
          <a:p>
            <a:pPr marL="0" indent="0">
              <a:buNone/>
            </a:pPr>
            <a:endParaRPr lang="es-SV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b="1" dirty="0"/>
              <a:t>Descripción de Actividad:</a:t>
            </a:r>
          </a:p>
        </p:txBody>
      </p:sp>
    </p:spTree>
    <p:extLst>
      <p:ext uri="{BB962C8B-B14F-4D97-AF65-F5344CB8AC3E}">
        <p14:creationId xmlns:p14="http://schemas.microsoft.com/office/powerpoint/2010/main" val="16312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sz="2800" dirty="0"/>
              <a:t>Dicha guía será presentada en el siguiente formato:</a:t>
            </a:r>
          </a:p>
          <a:p>
            <a:pPr marL="0" indent="0">
              <a:buNone/>
            </a:pPr>
            <a:endParaRPr lang="es-SV" sz="2800" dirty="0"/>
          </a:p>
          <a:p>
            <a:pPr marL="0" indent="0">
              <a:buNone/>
            </a:pPr>
            <a:r>
              <a:rPr lang="es-SV" sz="2800" dirty="0"/>
              <a:t>- Carátula…………………………………………………………5 %</a:t>
            </a:r>
          </a:p>
          <a:p>
            <a:pPr marL="0" indent="0">
              <a:buNone/>
            </a:pPr>
            <a:r>
              <a:rPr lang="es-SV" sz="2800" dirty="0"/>
              <a:t>- Objetivo Específico………………………………………..5 %</a:t>
            </a:r>
          </a:p>
          <a:p>
            <a:pPr marL="0" indent="0">
              <a:buNone/>
            </a:pPr>
            <a:r>
              <a:rPr lang="es-SV" sz="2800" dirty="0"/>
              <a:t>- Problemas desarrollados  ……………………………..70 %</a:t>
            </a:r>
          </a:p>
          <a:p>
            <a:pPr marL="0" indent="0">
              <a:buNone/>
            </a:pPr>
            <a:r>
              <a:rPr lang="es-SV" sz="2800" dirty="0"/>
              <a:t>- Originalidad……………………………….....................10 %</a:t>
            </a:r>
          </a:p>
          <a:p>
            <a:pPr marL="0" indent="0">
              <a:buNone/>
            </a:pPr>
            <a:r>
              <a:rPr lang="es-SV" sz="2800" dirty="0"/>
              <a:t>- Creatividad……………………………………………………10 %</a:t>
            </a:r>
          </a:p>
          <a:p>
            <a:pPr marL="0" indent="0">
              <a:buNone/>
            </a:pPr>
            <a:r>
              <a:rPr lang="es-SV" sz="2800" dirty="0"/>
              <a:t>                                                                     __________</a:t>
            </a:r>
          </a:p>
          <a:p>
            <a:pPr marL="0" indent="0">
              <a:buNone/>
            </a:pPr>
            <a:r>
              <a:rPr lang="es-SV" sz="2800" dirty="0"/>
              <a:t>                                                                           ∑ 100%</a:t>
            </a:r>
          </a:p>
          <a:p>
            <a:pPr marL="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4760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>
              <a:buNone/>
            </a:pPr>
            <a:endParaRPr lang="es-SV" dirty="0"/>
          </a:p>
          <a:p>
            <a:pPr marL="0" indent="0">
              <a:buNone/>
            </a:pPr>
            <a:r>
              <a:rPr lang="es-SV" sz="2800" b="1" dirty="0"/>
              <a:t>Fecha de</a:t>
            </a:r>
            <a:r>
              <a:rPr lang="es-SV" sz="2800" dirty="0"/>
              <a:t> </a:t>
            </a:r>
            <a:r>
              <a:rPr lang="es-SV" sz="2800" b="1" dirty="0"/>
              <a:t>asignación: miércoles 20 de mayo</a:t>
            </a:r>
            <a:endParaRPr lang="es-SV" sz="2800" dirty="0"/>
          </a:p>
          <a:p>
            <a:pPr marL="0" indent="0">
              <a:buNone/>
            </a:pPr>
            <a:r>
              <a:rPr lang="es-SV" sz="2800" dirty="0"/>
              <a:t>Hora: 10:00 – 11:30 a.m. en el aula virtual</a:t>
            </a:r>
          </a:p>
          <a:p>
            <a:pPr marL="0" indent="0">
              <a:buNone/>
            </a:pPr>
            <a:endParaRPr lang="es-SV" sz="2800" dirty="0"/>
          </a:p>
          <a:p>
            <a:pPr marL="0" indent="0">
              <a:buNone/>
            </a:pPr>
            <a:r>
              <a:rPr lang="es-SV" sz="2800" b="1" dirty="0"/>
              <a:t>Fecha de entrega de trabajo: miércoles 27 de mayo</a:t>
            </a:r>
            <a:endParaRPr lang="es-SV" sz="2800" dirty="0"/>
          </a:p>
          <a:p>
            <a:pPr marL="0" indent="0">
              <a:buNone/>
            </a:pPr>
            <a:r>
              <a:rPr lang="es-SV" sz="2800" dirty="0"/>
              <a:t>Hora: 10:00 – 11:30 a.m.</a:t>
            </a:r>
          </a:p>
          <a:p>
            <a:pPr marL="0" indent="0">
              <a:buNone/>
            </a:pPr>
            <a:endParaRPr lang="es-SV" sz="2800" dirty="0"/>
          </a:p>
          <a:p>
            <a:pPr marL="0" indent="0">
              <a:buNone/>
            </a:pPr>
            <a:r>
              <a:rPr lang="es-SV" sz="2800" b="1" dirty="0"/>
              <a:t>Correo de envío para trabajo: </a:t>
            </a:r>
            <a:r>
              <a:rPr lang="es-SV" sz="2800" b="1" u="sng" dirty="0">
                <a:hlinkClick r:id="rId2"/>
              </a:rPr>
              <a:t>francisco.soto@santacecilia.edu.sv</a:t>
            </a:r>
            <a:r>
              <a:rPr lang="es-SV" sz="2800" b="1" dirty="0"/>
              <a:t>  </a:t>
            </a:r>
          </a:p>
          <a:p>
            <a:pPr marL="0" indent="0">
              <a:buNone/>
            </a:pPr>
            <a:r>
              <a:rPr lang="es-SV" sz="2800" b="1"/>
              <a:t>ó </a:t>
            </a:r>
            <a:r>
              <a:rPr lang="es-SV" sz="2800" b="1" dirty="0"/>
              <a:t>Aula Virtual</a:t>
            </a:r>
            <a:endParaRPr lang="es-SV" sz="2800" dirty="0"/>
          </a:p>
          <a:p>
            <a:pPr marL="0" indent="0">
              <a:buNone/>
            </a:pP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41574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</TotalTime>
  <Words>206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Constantia</vt:lpstr>
      <vt:lpstr>Maiandra GD</vt:lpstr>
      <vt:lpstr>Wingdings 2</vt:lpstr>
      <vt:lpstr>Papel</vt:lpstr>
      <vt:lpstr>ASIGNACIÓN DE TRABAJO COOPERATIVO</vt:lpstr>
      <vt:lpstr>Tema: ENERGÍA: DEFINICIÓN, TIPOS Y CONVERSIÓN.</vt:lpstr>
      <vt:lpstr>Descripción de Actividad: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TRABAJO COOPERATIVO</dc:title>
  <dc:creator>HP</dc:creator>
  <cp:lastModifiedBy>Chobe Cuellar</cp:lastModifiedBy>
  <cp:revision>5</cp:revision>
  <dcterms:created xsi:type="dcterms:W3CDTF">2020-05-20T11:26:47Z</dcterms:created>
  <dcterms:modified xsi:type="dcterms:W3CDTF">2020-05-20T15:39:43Z</dcterms:modified>
</cp:coreProperties>
</file>