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5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3" r:id="rId3"/>
    <p:sldMasterId id="2147483676" r:id="rId4"/>
    <p:sldMasterId id="2147483698" r:id="rId5"/>
    <p:sldMasterId id="2147483717" r:id="rId6"/>
  </p:sldMasterIdLst>
  <p:notesMasterIdLst>
    <p:notesMasterId r:id="rId20"/>
  </p:notesMasterIdLst>
  <p:handoutMasterIdLst>
    <p:handoutMasterId r:id="rId21"/>
  </p:handoutMasterIdLst>
  <p:sldIdLst>
    <p:sldId id="468" r:id="rId7"/>
    <p:sldId id="569" r:id="rId8"/>
    <p:sldId id="580" r:id="rId9"/>
    <p:sldId id="547" r:id="rId10"/>
    <p:sldId id="581" r:id="rId11"/>
    <p:sldId id="582" r:id="rId12"/>
    <p:sldId id="585" r:id="rId13"/>
    <p:sldId id="588" r:id="rId14"/>
    <p:sldId id="591" r:id="rId15"/>
    <p:sldId id="590" r:id="rId16"/>
    <p:sldId id="592" r:id="rId17"/>
    <p:sldId id="593" r:id="rId18"/>
    <p:sldId id="562" r:id="rId19"/>
  </p:sldIdLst>
  <p:sldSz cx="9721850" cy="5400675"/>
  <p:notesSz cx="6858000" cy="9144000"/>
  <p:custDataLst>
    <p:tags r:id="rId22"/>
  </p:custDataLst>
  <p:defaultTextStyle>
    <a:defPPr>
      <a:defRPr lang="zh-CN"/>
    </a:defPPr>
    <a:lvl1pPr algn="l" defTabSz="966788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82600" indent="-25400" algn="l" defTabSz="966788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66788" indent="-52388" algn="l" defTabSz="966788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450975" indent="-79375" algn="l" defTabSz="966788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935163" indent="-106363" algn="l" defTabSz="966788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1">
          <p15:clr>
            <a:srgbClr val="A4A3A4"/>
          </p15:clr>
        </p15:guide>
        <p15:guide id="2" pos="30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003F"/>
    <a:srgbClr val="0070C0"/>
    <a:srgbClr val="5FE8D6"/>
    <a:srgbClr val="FF7979"/>
    <a:srgbClr val="A40000"/>
    <a:srgbClr val="FF8B8B"/>
    <a:srgbClr val="FF3F3F"/>
    <a:srgbClr val="FC426A"/>
    <a:srgbClr val="FF3300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82" autoAdjust="0"/>
    <p:restoredTop sz="94660"/>
  </p:normalViewPr>
  <p:slideViewPr>
    <p:cSldViewPr>
      <p:cViewPr varScale="1">
        <p:scale>
          <a:sx n="91" d="100"/>
          <a:sy n="91" d="100"/>
        </p:scale>
        <p:origin x="504" y="72"/>
      </p:cViewPr>
      <p:guideLst>
        <p:guide orient="horz" pos="1701"/>
        <p:guide pos="306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6780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6780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CBFAF72-1563-47D6-B7E6-34529404EE30}" type="datetimeFigureOut">
              <a:rPr lang="zh-CN" altLang="en-US"/>
              <a:pPr>
                <a:defRPr/>
              </a:pPr>
              <a:t>2020/7/23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6780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96780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219187B-8851-4471-879F-35BFB0C031CE}" type="slidenum">
              <a:rPr lang="zh-CN" altLang="en-US"/>
              <a:pPr>
                <a:defRPr/>
              </a:pPr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3858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6780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6780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01866E4-F001-4660-AF58-DE5DC3ECCFA6}" type="datetimeFigureOut">
              <a:rPr lang="zh-CN" altLang="en-US"/>
              <a:pPr>
                <a:defRPr/>
              </a:pPr>
              <a:t>2020/7/23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85800"/>
            <a:ext cx="6172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6780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96780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7079287-648C-4B3D-8FE1-F0E0722F132F}" type="slidenum">
              <a:rPr lang="zh-CN" altLang="en-US"/>
              <a:pPr>
                <a:defRPr/>
              </a:pPr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4658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6788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82600" algn="l" defTabSz="966788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66788" algn="l" defTabSz="966788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50975" algn="l" defTabSz="966788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35163" algn="l" defTabSz="966788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19502" algn="l" defTabSz="9678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03403" algn="l" defTabSz="9678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87303" algn="l" defTabSz="9678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71204" algn="l" defTabSz="9678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219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378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032822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643" y="360045"/>
            <a:ext cx="3135550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3052" y="777598"/>
            <a:ext cx="4921687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643" y="1620203"/>
            <a:ext cx="3135550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00187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643" y="360045"/>
            <a:ext cx="3135550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3052" y="777598"/>
            <a:ext cx="4921687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643" y="1620203"/>
            <a:ext cx="3135550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208249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330098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7199" y="287537"/>
            <a:ext cx="2096274" cy="457682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378" y="287537"/>
            <a:ext cx="6167299" cy="457682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411786"/>
      </p:ext>
    </p:extLst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344221" y="529820"/>
            <a:ext cx="7961648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 userDrawn="1"/>
        </p:nvSpPr>
        <p:spPr>
          <a:xfrm>
            <a:off x="8411201" y="0"/>
            <a:ext cx="1310649" cy="529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9"/>
          </a:p>
        </p:txBody>
      </p:sp>
    </p:spTree>
    <p:extLst>
      <p:ext uri="{BB962C8B-B14F-4D97-AF65-F5344CB8AC3E}">
        <p14:creationId xmlns:p14="http://schemas.microsoft.com/office/powerpoint/2010/main" val="204520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60000"/>
    </mc:Choice>
    <mc:Fallback xmlns="">
      <p:transition spd="slow" advTm="60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860925" y="3153988"/>
            <a:ext cx="4631407" cy="1150129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80000"/>
              </a:lnSpc>
              <a:buNone/>
              <a:defRPr sz="378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60768" y="4272112"/>
            <a:ext cx="4631407" cy="529259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147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5855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2832125" y="694514"/>
            <a:ext cx="4057601" cy="4007245"/>
          </a:xfrm>
          <a:prstGeom prst="ellipse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32125" y="2230686"/>
            <a:ext cx="4057601" cy="6048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31967" y="2851554"/>
            <a:ext cx="4057601" cy="3024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7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50776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49446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789106" y="0"/>
            <a:ext cx="5932744" cy="5400675"/>
          </a:xfrm>
          <a:prstGeom prst="rect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95340" y="129652"/>
            <a:ext cx="5626510" cy="60486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95340" y="734519"/>
            <a:ext cx="5626510" cy="30243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7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8040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075271"/>
      </p:ext>
    </p:extLst>
  </p:cSld>
  <p:clrMapOvr>
    <a:masterClrMapping/>
  </p:clrMapOvr>
  <p:transition spd="med"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789225" y="0"/>
            <a:ext cx="5932625" cy="54006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95340" y="129652"/>
            <a:ext cx="5626510" cy="60486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95340" y="734519"/>
            <a:ext cx="5626510" cy="30243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7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01443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652"/>
            <a:ext cx="9721850" cy="6048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34519"/>
            <a:ext cx="9721850" cy="3024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7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19703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721850" cy="5400675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721850" cy="11881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652"/>
            <a:ext cx="9721850" cy="6048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34519"/>
            <a:ext cx="9721850" cy="3024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7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7545511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721850" cy="11881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652"/>
            <a:ext cx="9721850" cy="6048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34519"/>
            <a:ext cx="9721850" cy="3024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7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043556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721850" cy="1188170"/>
          </a:xfrm>
          <a:prstGeom prst="rect">
            <a:avLst/>
          </a:prstGeom>
          <a:solidFill>
            <a:srgbClr val="027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652"/>
            <a:ext cx="9721850" cy="6048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34519"/>
            <a:ext cx="9721850" cy="3024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7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34195" y="1470818"/>
            <a:ext cx="1722375" cy="18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116428" y="1470818"/>
            <a:ext cx="1722375" cy="18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60" baseline="0">
                <a:latin typeface="Arial" pitchFamily="34" charset="0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51962" y="3229674"/>
            <a:ext cx="1722375" cy="18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398661" y="3229674"/>
            <a:ext cx="1722375" cy="18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51961" y="1605601"/>
            <a:ext cx="2088767" cy="154483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7004563" y="1604964"/>
            <a:ext cx="2088767" cy="1544834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467803" y="3364457"/>
            <a:ext cx="2088767" cy="1544834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5116427" y="3364457"/>
            <a:ext cx="2088767" cy="154483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2123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82872" y="190714"/>
            <a:ext cx="6238978" cy="60486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482872" y="795581"/>
            <a:ext cx="6238978" cy="30243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52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6349" y="231193"/>
            <a:ext cx="1722375" cy="158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6349" y="1890232"/>
            <a:ext cx="1722375" cy="158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53935" y="3549271"/>
            <a:ext cx="1722375" cy="158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054147" y="1890232"/>
            <a:ext cx="1722375" cy="158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054147" y="3549271"/>
            <a:ext cx="1722375" cy="158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854359" y="3549271"/>
            <a:ext cx="1722375" cy="158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7085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51367" y="0"/>
            <a:ext cx="2257936" cy="33808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463914" y="2019862"/>
            <a:ext cx="2257936" cy="33808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76325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43973" y="280869"/>
            <a:ext cx="5665329" cy="30243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39293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3176638" cy="54006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u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272606" y="0"/>
            <a:ext cx="3176638" cy="1868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u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545212" y="0"/>
            <a:ext cx="3176638" cy="54006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u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272419" y="1944253"/>
            <a:ext cx="3176825" cy="34564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975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2257936" cy="54006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463914" y="0"/>
            <a:ext cx="2257936" cy="54006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219859" y="0"/>
            <a:ext cx="2257936" cy="54006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400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6116412"/>
      </p:ext>
    </p:extLst>
  </p:cSld>
  <p:clrMapOvr>
    <a:masterClrMapping/>
  </p:clrMapOvr>
  <p:transition spd="med">
    <p:pull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3973" y="190714"/>
            <a:ext cx="9377877" cy="60486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46962" y="950248"/>
            <a:ext cx="6774888" cy="2192400"/>
          </a:xfrm>
          <a:custGeom>
            <a:avLst/>
            <a:gdLst>
              <a:gd name="connsiteX0" fmla="*/ 0 w 5328592"/>
              <a:gd name="connsiteY0" fmla="*/ 0 h 2088000"/>
              <a:gd name="connsiteX1" fmla="*/ 5328592 w 5328592"/>
              <a:gd name="connsiteY1" fmla="*/ 0 h 2088000"/>
              <a:gd name="connsiteX2" fmla="*/ 5328592 w 5328592"/>
              <a:gd name="connsiteY2" fmla="*/ 2088000 h 2088000"/>
              <a:gd name="connsiteX3" fmla="*/ 0 w 5328592"/>
              <a:gd name="connsiteY3" fmla="*/ 2088000 h 2088000"/>
              <a:gd name="connsiteX4" fmla="*/ 0 w 5328592"/>
              <a:gd name="connsiteY4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41531" h="2088000">
                <a:moveTo>
                  <a:pt x="612939" y="0"/>
                </a:moveTo>
                <a:lnTo>
                  <a:pt x="5941531" y="0"/>
                </a:lnTo>
                <a:lnTo>
                  <a:pt x="5941531" y="2088000"/>
                </a:lnTo>
                <a:lnTo>
                  <a:pt x="612939" y="2088000"/>
                </a:lnTo>
                <a:cubicBezTo>
                  <a:pt x="376904" y="1710967"/>
                  <a:pt x="256723" y="1511850"/>
                  <a:pt x="0" y="1047929"/>
                </a:cubicBezTo>
                <a:lnTo>
                  <a:pt x="612939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946963" y="3208275"/>
            <a:ext cx="6774888" cy="2192400"/>
          </a:xfrm>
          <a:custGeom>
            <a:avLst/>
            <a:gdLst>
              <a:gd name="connsiteX0" fmla="*/ 0 w 5328592"/>
              <a:gd name="connsiteY0" fmla="*/ 0 h 2088000"/>
              <a:gd name="connsiteX1" fmla="*/ 5328592 w 5328592"/>
              <a:gd name="connsiteY1" fmla="*/ 0 h 2088000"/>
              <a:gd name="connsiteX2" fmla="*/ 5328592 w 5328592"/>
              <a:gd name="connsiteY2" fmla="*/ 2088000 h 2088000"/>
              <a:gd name="connsiteX3" fmla="*/ 0 w 5328592"/>
              <a:gd name="connsiteY3" fmla="*/ 2088000 h 2088000"/>
              <a:gd name="connsiteX4" fmla="*/ 0 w 5328592"/>
              <a:gd name="connsiteY4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41531" h="2088000">
                <a:moveTo>
                  <a:pt x="612939" y="0"/>
                </a:moveTo>
                <a:lnTo>
                  <a:pt x="5941531" y="0"/>
                </a:lnTo>
                <a:lnTo>
                  <a:pt x="5941531" y="2088000"/>
                </a:lnTo>
                <a:lnTo>
                  <a:pt x="612939" y="2088000"/>
                </a:lnTo>
                <a:cubicBezTo>
                  <a:pt x="376904" y="1710967"/>
                  <a:pt x="256723" y="1511850"/>
                  <a:pt x="0" y="1047929"/>
                </a:cubicBezTo>
                <a:lnTo>
                  <a:pt x="612939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74092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60925" cy="1799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3601395"/>
            <a:ext cx="4860925" cy="1799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860925" y="1808001"/>
            <a:ext cx="4860925" cy="1799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79636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90714"/>
            <a:ext cx="9721850" cy="6048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95581"/>
            <a:ext cx="9721850" cy="3024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7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811" y="1393589"/>
            <a:ext cx="3368574" cy="402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150752" y="1536723"/>
            <a:ext cx="1942723" cy="2963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25533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927163"/>
            <a:ext cx="9721850" cy="24735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652"/>
            <a:ext cx="9721850" cy="6048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78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34519"/>
            <a:ext cx="9721850" cy="3024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7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2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665" y="1150144"/>
            <a:ext cx="6391830" cy="321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617339" y="1566212"/>
            <a:ext cx="3013096" cy="22199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6186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7980" y="97240"/>
            <a:ext cx="9228419" cy="57034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253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540187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652"/>
            <a:ext cx="9721850" cy="6048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78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76379" y="1188169"/>
            <a:ext cx="3029934" cy="3831630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7" name="Rounded Rectangle 16"/>
          <p:cNvSpPr/>
          <p:nvPr userDrawn="1"/>
        </p:nvSpPr>
        <p:spPr>
          <a:xfrm>
            <a:off x="565547" y="1414875"/>
            <a:ext cx="115378" cy="3402497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759797" y="1296797"/>
            <a:ext cx="527448" cy="534076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4481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74777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789106" y="0"/>
            <a:ext cx="5932744" cy="5400675"/>
          </a:xfrm>
          <a:prstGeom prst="rect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95340" y="129652"/>
            <a:ext cx="5626510" cy="60486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95340" y="734519"/>
            <a:ext cx="5626510" cy="30243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7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7737034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789225" y="0"/>
            <a:ext cx="5932625" cy="54006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95340" y="129652"/>
            <a:ext cx="5626510" cy="60486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95340" y="734519"/>
            <a:ext cx="5626510" cy="30243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7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565284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652"/>
            <a:ext cx="9721850" cy="6048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34519"/>
            <a:ext cx="9721850" cy="3024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7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1811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231" y="883861"/>
            <a:ext cx="7291388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231" y="2836604"/>
            <a:ext cx="7291388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296899"/>
      </p:ext>
    </p:extLst>
  </p:cSld>
  <p:clrMapOvr>
    <a:masterClrMapping/>
  </p:clrMapOvr>
  <p:transition spd="med">
    <p:pull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721850" cy="5400675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721850" cy="11881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652"/>
            <a:ext cx="9721850" cy="6048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34519"/>
            <a:ext cx="9721850" cy="3024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7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87390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721850" cy="11881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652"/>
            <a:ext cx="9721850" cy="6048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34519"/>
            <a:ext cx="9721850" cy="3024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7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604408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721850" cy="1188170"/>
          </a:xfrm>
          <a:prstGeom prst="rect">
            <a:avLst/>
          </a:prstGeom>
          <a:solidFill>
            <a:srgbClr val="027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652"/>
            <a:ext cx="9721850" cy="6048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34519"/>
            <a:ext cx="9721850" cy="3024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7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34195" y="1470818"/>
            <a:ext cx="1722375" cy="18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116428" y="1470818"/>
            <a:ext cx="1722375" cy="18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60" baseline="0">
                <a:latin typeface="Arial" pitchFamily="34" charset="0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51962" y="3229674"/>
            <a:ext cx="1722375" cy="18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398661" y="3229674"/>
            <a:ext cx="1722375" cy="18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51961" y="1605601"/>
            <a:ext cx="2088767" cy="154483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7004563" y="1604964"/>
            <a:ext cx="2088767" cy="1544834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467803" y="3364457"/>
            <a:ext cx="2088767" cy="1544834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5116427" y="3364457"/>
            <a:ext cx="2088767" cy="154483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26939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82872" y="190714"/>
            <a:ext cx="6238978" cy="60486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482872" y="795581"/>
            <a:ext cx="6238978" cy="30243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52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6349" y="231193"/>
            <a:ext cx="1722375" cy="158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6349" y="1890232"/>
            <a:ext cx="1722375" cy="158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53935" y="3549271"/>
            <a:ext cx="1722375" cy="158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054147" y="1890232"/>
            <a:ext cx="1722375" cy="158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054147" y="3549271"/>
            <a:ext cx="1722375" cy="158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854359" y="3549271"/>
            <a:ext cx="1722375" cy="158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976673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51367" y="0"/>
            <a:ext cx="2257936" cy="33808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463914" y="2019862"/>
            <a:ext cx="2257936" cy="33808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71173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43973" y="280869"/>
            <a:ext cx="5665329" cy="30243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423579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3176638" cy="54006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u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272606" y="0"/>
            <a:ext cx="3176638" cy="1868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u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545212" y="0"/>
            <a:ext cx="3176638" cy="54006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u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272419" y="1944253"/>
            <a:ext cx="3176825" cy="34564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95862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2257936" cy="54006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463914" y="0"/>
            <a:ext cx="2257936" cy="54006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219859" y="0"/>
            <a:ext cx="2257936" cy="54006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98055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3973" y="190714"/>
            <a:ext cx="9377877" cy="60486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46962" y="950248"/>
            <a:ext cx="6774888" cy="2192400"/>
          </a:xfrm>
          <a:custGeom>
            <a:avLst/>
            <a:gdLst>
              <a:gd name="connsiteX0" fmla="*/ 0 w 5328592"/>
              <a:gd name="connsiteY0" fmla="*/ 0 h 2088000"/>
              <a:gd name="connsiteX1" fmla="*/ 5328592 w 5328592"/>
              <a:gd name="connsiteY1" fmla="*/ 0 h 2088000"/>
              <a:gd name="connsiteX2" fmla="*/ 5328592 w 5328592"/>
              <a:gd name="connsiteY2" fmla="*/ 2088000 h 2088000"/>
              <a:gd name="connsiteX3" fmla="*/ 0 w 5328592"/>
              <a:gd name="connsiteY3" fmla="*/ 2088000 h 2088000"/>
              <a:gd name="connsiteX4" fmla="*/ 0 w 5328592"/>
              <a:gd name="connsiteY4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41531" h="2088000">
                <a:moveTo>
                  <a:pt x="612939" y="0"/>
                </a:moveTo>
                <a:lnTo>
                  <a:pt x="5941531" y="0"/>
                </a:lnTo>
                <a:lnTo>
                  <a:pt x="5941531" y="2088000"/>
                </a:lnTo>
                <a:lnTo>
                  <a:pt x="612939" y="2088000"/>
                </a:lnTo>
                <a:cubicBezTo>
                  <a:pt x="376904" y="1710967"/>
                  <a:pt x="256723" y="1511850"/>
                  <a:pt x="0" y="1047929"/>
                </a:cubicBezTo>
                <a:lnTo>
                  <a:pt x="612939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946963" y="3208275"/>
            <a:ext cx="6774888" cy="2192400"/>
          </a:xfrm>
          <a:custGeom>
            <a:avLst/>
            <a:gdLst>
              <a:gd name="connsiteX0" fmla="*/ 0 w 5328592"/>
              <a:gd name="connsiteY0" fmla="*/ 0 h 2088000"/>
              <a:gd name="connsiteX1" fmla="*/ 5328592 w 5328592"/>
              <a:gd name="connsiteY1" fmla="*/ 0 h 2088000"/>
              <a:gd name="connsiteX2" fmla="*/ 5328592 w 5328592"/>
              <a:gd name="connsiteY2" fmla="*/ 2088000 h 2088000"/>
              <a:gd name="connsiteX3" fmla="*/ 0 w 5328592"/>
              <a:gd name="connsiteY3" fmla="*/ 2088000 h 2088000"/>
              <a:gd name="connsiteX4" fmla="*/ 0 w 5328592"/>
              <a:gd name="connsiteY4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41531" h="2088000">
                <a:moveTo>
                  <a:pt x="612939" y="0"/>
                </a:moveTo>
                <a:lnTo>
                  <a:pt x="5941531" y="0"/>
                </a:lnTo>
                <a:lnTo>
                  <a:pt x="5941531" y="2088000"/>
                </a:lnTo>
                <a:lnTo>
                  <a:pt x="612939" y="2088000"/>
                </a:lnTo>
                <a:cubicBezTo>
                  <a:pt x="376904" y="1710967"/>
                  <a:pt x="256723" y="1511850"/>
                  <a:pt x="0" y="1047929"/>
                </a:cubicBezTo>
                <a:lnTo>
                  <a:pt x="612939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50376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60925" cy="1799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3601395"/>
            <a:ext cx="4860925" cy="1799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860925" y="1808001"/>
            <a:ext cx="4860925" cy="1799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297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827884"/>
      </p:ext>
    </p:extLst>
  </p:cSld>
  <p:clrMapOvr>
    <a:masterClrMapping/>
  </p:clrMapOvr>
  <p:transition spd="med">
    <p:pull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90714"/>
            <a:ext cx="9721850" cy="6048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95581"/>
            <a:ext cx="9721850" cy="3024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7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811" y="1393589"/>
            <a:ext cx="3368574" cy="402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150752" y="1536723"/>
            <a:ext cx="1942723" cy="2963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026833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927163"/>
            <a:ext cx="9721850" cy="24735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652"/>
            <a:ext cx="9721850" cy="6048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78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34519"/>
            <a:ext cx="9721850" cy="3024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7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2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665" y="1150144"/>
            <a:ext cx="6391830" cy="321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617339" y="1566212"/>
            <a:ext cx="3013096" cy="22199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527758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7980" y="97240"/>
            <a:ext cx="9228419" cy="57034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253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2073752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652"/>
            <a:ext cx="9721850" cy="6048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78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76379" y="1188169"/>
            <a:ext cx="3029934" cy="3831630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7" name="Rounded Rectangle 16"/>
          <p:cNvSpPr/>
          <p:nvPr userDrawn="1"/>
        </p:nvSpPr>
        <p:spPr>
          <a:xfrm>
            <a:off x="565547" y="1414875"/>
            <a:ext cx="115378" cy="3402497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759797" y="1296797"/>
            <a:ext cx="527448" cy="534076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10739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832968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789106" y="0"/>
            <a:ext cx="5932744" cy="5400675"/>
          </a:xfrm>
          <a:prstGeom prst="rect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95340" y="129652"/>
            <a:ext cx="5626510" cy="60486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95340" y="734519"/>
            <a:ext cx="5626510" cy="30243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7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16195500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789225" y="0"/>
            <a:ext cx="5932625" cy="54006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95340" y="129652"/>
            <a:ext cx="5626510" cy="60486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95340" y="734519"/>
            <a:ext cx="5626510" cy="30243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7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1030252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652"/>
            <a:ext cx="9721850" cy="6048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34519"/>
            <a:ext cx="9721850" cy="3024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7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7141445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721850" cy="5400675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721850" cy="11881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652"/>
            <a:ext cx="9721850" cy="6048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34519"/>
            <a:ext cx="9721850" cy="3024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7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3138639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721850" cy="11881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652"/>
            <a:ext cx="9721850" cy="6048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34519"/>
            <a:ext cx="9721850" cy="3024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7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3018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314" y="1346420"/>
            <a:ext cx="8385096" cy="2246531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314" y="3614203"/>
            <a:ext cx="8385096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14972"/>
      </p:ext>
    </p:extLst>
  </p:cSld>
  <p:clrMapOvr>
    <a:masterClrMapping/>
  </p:clrMapOvr>
  <p:transition spd="med">
    <p:pull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721850" cy="1188170"/>
          </a:xfrm>
          <a:prstGeom prst="rect">
            <a:avLst/>
          </a:prstGeom>
          <a:solidFill>
            <a:srgbClr val="027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652"/>
            <a:ext cx="9721850" cy="6048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34519"/>
            <a:ext cx="9721850" cy="3024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7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34195" y="1470818"/>
            <a:ext cx="1722375" cy="18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116428" y="1470818"/>
            <a:ext cx="1722375" cy="18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60" baseline="0">
                <a:latin typeface="Arial" pitchFamily="34" charset="0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51962" y="3229674"/>
            <a:ext cx="1722375" cy="18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398661" y="3229674"/>
            <a:ext cx="1722375" cy="18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51961" y="1605601"/>
            <a:ext cx="2088767" cy="154483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7004563" y="1604964"/>
            <a:ext cx="2088767" cy="1544834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467803" y="3364457"/>
            <a:ext cx="2088767" cy="1544834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5116427" y="3364457"/>
            <a:ext cx="2088767" cy="154483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10334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82872" y="190714"/>
            <a:ext cx="6238978" cy="60486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482872" y="795581"/>
            <a:ext cx="6238978" cy="30243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52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6349" y="231193"/>
            <a:ext cx="1722375" cy="158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6349" y="1890232"/>
            <a:ext cx="1722375" cy="158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53935" y="3549271"/>
            <a:ext cx="1722375" cy="158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054147" y="1890232"/>
            <a:ext cx="1722375" cy="158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054147" y="3549271"/>
            <a:ext cx="1722375" cy="158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854359" y="3549271"/>
            <a:ext cx="1722375" cy="158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599849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51367" y="0"/>
            <a:ext cx="2257936" cy="33808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463914" y="2019862"/>
            <a:ext cx="2257936" cy="33808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270527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43973" y="280869"/>
            <a:ext cx="5665329" cy="30243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0322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3176638" cy="54006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u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272606" y="0"/>
            <a:ext cx="3176638" cy="1868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u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545212" y="0"/>
            <a:ext cx="3176638" cy="54006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u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272419" y="1944253"/>
            <a:ext cx="3176825" cy="34564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57702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2257936" cy="54006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463914" y="0"/>
            <a:ext cx="2257936" cy="54006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219859" y="0"/>
            <a:ext cx="2257936" cy="54006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409421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3973" y="190714"/>
            <a:ext cx="9377877" cy="60486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46962" y="950248"/>
            <a:ext cx="6774888" cy="2192400"/>
          </a:xfrm>
          <a:custGeom>
            <a:avLst/>
            <a:gdLst>
              <a:gd name="connsiteX0" fmla="*/ 0 w 5328592"/>
              <a:gd name="connsiteY0" fmla="*/ 0 h 2088000"/>
              <a:gd name="connsiteX1" fmla="*/ 5328592 w 5328592"/>
              <a:gd name="connsiteY1" fmla="*/ 0 h 2088000"/>
              <a:gd name="connsiteX2" fmla="*/ 5328592 w 5328592"/>
              <a:gd name="connsiteY2" fmla="*/ 2088000 h 2088000"/>
              <a:gd name="connsiteX3" fmla="*/ 0 w 5328592"/>
              <a:gd name="connsiteY3" fmla="*/ 2088000 h 2088000"/>
              <a:gd name="connsiteX4" fmla="*/ 0 w 5328592"/>
              <a:gd name="connsiteY4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41531" h="2088000">
                <a:moveTo>
                  <a:pt x="612939" y="0"/>
                </a:moveTo>
                <a:lnTo>
                  <a:pt x="5941531" y="0"/>
                </a:lnTo>
                <a:lnTo>
                  <a:pt x="5941531" y="2088000"/>
                </a:lnTo>
                <a:lnTo>
                  <a:pt x="612939" y="2088000"/>
                </a:lnTo>
                <a:cubicBezTo>
                  <a:pt x="376904" y="1710967"/>
                  <a:pt x="256723" y="1511850"/>
                  <a:pt x="0" y="1047929"/>
                </a:cubicBezTo>
                <a:lnTo>
                  <a:pt x="612939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946963" y="3208275"/>
            <a:ext cx="6774888" cy="2192400"/>
          </a:xfrm>
          <a:custGeom>
            <a:avLst/>
            <a:gdLst>
              <a:gd name="connsiteX0" fmla="*/ 0 w 5328592"/>
              <a:gd name="connsiteY0" fmla="*/ 0 h 2088000"/>
              <a:gd name="connsiteX1" fmla="*/ 5328592 w 5328592"/>
              <a:gd name="connsiteY1" fmla="*/ 0 h 2088000"/>
              <a:gd name="connsiteX2" fmla="*/ 5328592 w 5328592"/>
              <a:gd name="connsiteY2" fmla="*/ 2088000 h 2088000"/>
              <a:gd name="connsiteX3" fmla="*/ 0 w 5328592"/>
              <a:gd name="connsiteY3" fmla="*/ 2088000 h 2088000"/>
              <a:gd name="connsiteX4" fmla="*/ 0 w 5328592"/>
              <a:gd name="connsiteY4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41531" h="2088000">
                <a:moveTo>
                  <a:pt x="612939" y="0"/>
                </a:moveTo>
                <a:lnTo>
                  <a:pt x="5941531" y="0"/>
                </a:lnTo>
                <a:lnTo>
                  <a:pt x="5941531" y="2088000"/>
                </a:lnTo>
                <a:lnTo>
                  <a:pt x="612939" y="2088000"/>
                </a:lnTo>
                <a:cubicBezTo>
                  <a:pt x="376904" y="1710967"/>
                  <a:pt x="256723" y="1511850"/>
                  <a:pt x="0" y="1047929"/>
                </a:cubicBezTo>
                <a:lnTo>
                  <a:pt x="612939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761099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60925" cy="1799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3601395"/>
            <a:ext cx="4860925" cy="1799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860925" y="1808001"/>
            <a:ext cx="4860925" cy="1799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637950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90714"/>
            <a:ext cx="9721850" cy="6048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95581"/>
            <a:ext cx="9721850" cy="3024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7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811" y="1393589"/>
            <a:ext cx="3368574" cy="402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150752" y="1536723"/>
            <a:ext cx="1942723" cy="2963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563617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927163"/>
            <a:ext cx="9721850" cy="24735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652"/>
            <a:ext cx="9721850" cy="6048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78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34519"/>
            <a:ext cx="9721850" cy="3024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7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2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665" y="1150144"/>
            <a:ext cx="6391830" cy="321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617339" y="1566212"/>
            <a:ext cx="3013096" cy="22199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459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377" y="1437680"/>
            <a:ext cx="4131786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1687" y="1437680"/>
            <a:ext cx="4131786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474394"/>
      </p:ext>
    </p:extLst>
  </p:cSld>
  <p:clrMapOvr>
    <a:masterClrMapping/>
  </p:clrMapOvr>
  <p:transition spd="med">
    <p:pull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7980" y="97240"/>
            <a:ext cx="9228419" cy="57034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253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243858409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652"/>
            <a:ext cx="9721850" cy="6048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78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76379" y="1188169"/>
            <a:ext cx="3029934" cy="3831630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7" name="Rounded Rectangle 16"/>
          <p:cNvSpPr/>
          <p:nvPr userDrawn="1"/>
        </p:nvSpPr>
        <p:spPr>
          <a:xfrm>
            <a:off x="565547" y="1414875"/>
            <a:ext cx="115378" cy="3402497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759797" y="1296797"/>
            <a:ext cx="527448" cy="534076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88031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344221" y="529820"/>
            <a:ext cx="7961648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 userDrawn="1"/>
        </p:nvSpPr>
        <p:spPr>
          <a:xfrm>
            <a:off x="8411201" y="0"/>
            <a:ext cx="1310649" cy="529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9"/>
          </a:p>
        </p:txBody>
      </p:sp>
    </p:spTree>
    <p:extLst>
      <p:ext uri="{BB962C8B-B14F-4D97-AF65-F5344CB8AC3E}">
        <p14:creationId xmlns:p14="http://schemas.microsoft.com/office/powerpoint/2010/main" val="160606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60000"/>
    </mc:Choice>
    <mc:Fallback xmlns="">
      <p:transition spd="slow" advTm="6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643" y="287536"/>
            <a:ext cx="8385096" cy="104388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644" y="1323915"/>
            <a:ext cx="4112798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644" y="1972747"/>
            <a:ext cx="4112798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1687" y="1323915"/>
            <a:ext cx="4133053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1687" y="1972747"/>
            <a:ext cx="4133053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432803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055037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6.xml"/><Relationship Id="rId1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1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55.xml"/><Relationship Id="rId16" Type="http://schemas.openxmlformats.org/officeDocument/2006/relationships/slideLayout" Target="../slideLayouts/slideLayout69.xml"/><Relationship Id="rId20" Type="http://schemas.openxmlformats.org/officeDocument/2006/relationships/theme" Target="../theme/theme6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3.xml"/><Relationship Id="rId19" Type="http://schemas.openxmlformats.org/officeDocument/2006/relationships/slideLayout" Target="../slideLayouts/slideLayout72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" y="-1"/>
            <a:ext cx="9720262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8" r:id="rId2"/>
    <p:sldLayoutId id="2147483659" r:id="rId3"/>
  </p:sldLayoutIdLst>
  <p:transition spd="med">
    <p:pull/>
  </p:transition>
  <p:txStyles>
    <p:titleStyle>
      <a:lvl1pPr algn="ctr" defTabSz="966788" rtl="0" fontAlgn="base">
        <a:spcBef>
          <a:spcPct val="0"/>
        </a:spcBef>
        <a:spcAft>
          <a:spcPct val="0"/>
        </a:spcAft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2pPr>
      <a:lvl3pPr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3pPr>
      <a:lvl4pPr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4pPr>
      <a:lvl5pPr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9pPr>
    </p:titleStyle>
    <p:bodyStyle>
      <a:lvl1pPr marL="361950" indent="-361950" algn="l" defTabSz="966788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1625" algn="l" defTabSz="966788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9675" indent="-241300" algn="l" defTabSz="966788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92275" indent="-241300" algn="l" defTabSz="966788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463" indent="-241300" algn="l" defTabSz="966788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61453" indent="-241950" algn="l" defTabSz="96780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45353" indent="-241950" algn="l" defTabSz="96780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29254" indent="-241950" algn="l" defTabSz="96780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13154" indent="-241950" algn="l" defTabSz="96780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3900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7801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51701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5602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9502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03403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87303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71204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377" y="287536"/>
            <a:ext cx="8385096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377" y="1437680"/>
            <a:ext cx="8385096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377" y="5005626"/>
            <a:ext cx="218741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60120" fontAlgn="auto">
              <a:spcBef>
                <a:spcPts val="0"/>
              </a:spcBef>
              <a:spcAft>
                <a:spcPts val="0"/>
              </a:spcAft>
            </a:pPr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60120" fontAlgn="auto">
                <a:spcBef>
                  <a:spcPts val="0"/>
                </a:spcBef>
                <a:spcAft>
                  <a:spcPts val="0"/>
                </a:spcAft>
              </a:pPr>
              <a:t>2020/7/23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20363" y="5005626"/>
            <a:ext cx="3281124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60120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6057" y="5005626"/>
            <a:ext cx="218741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60120" fontAlgn="auto">
              <a:spcBef>
                <a:spcPts val="0"/>
              </a:spcBef>
              <a:spcAft>
                <a:spcPts val="0"/>
              </a:spcAft>
            </a:pPr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60120"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891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737" r:id="rId12"/>
  </p:sldLayoutIdLst>
  <p:transition spd="med">
    <p:pull/>
  </p:transition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72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txStyles>
    <p:titleStyle>
      <a:lvl1pPr algn="ctr" defTabSz="960120" rtl="0" eaLnBrk="1" latinLnBrk="1" hangingPunct="1"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45" indent="-360045" algn="l" defTabSz="960120" rtl="0" eaLnBrk="1" latinLnBrk="1" hangingPunct="1">
        <a:spcBef>
          <a:spcPct val="20000"/>
        </a:spcBef>
        <a:buFont typeface="Arial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780098" indent="-300038" algn="l" defTabSz="960120" rtl="0" eaLnBrk="1" latinLnBrk="1" hangingPunct="1">
        <a:spcBef>
          <a:spcPct val="20000"/>
        </a:spcBef>
        <a:buFont typeface="Arial" pitchFamily="34" charset="0"/>
        <a:buChar char="–"/>
        <a:defRPr sz="294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1" hangingPunct="1">
        <a:spcBef>
          <a:spcPct val="20000"/>
        </a:spcBef>
        <a:buFont typeface="Arial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1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772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</p:sldLayoutIdLst>
  <p:txStyles>
    <p:titleStyle>
      <a:lvl1pPr algn="ctr" defTabSz="960120" rtl="0" eaLnBrk="1" latinLnBrk="1" hangingPunct="1"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45" indent="-360045" algn="l" defTabSz="960120" rtl="0" eaLnBrk="1" latinLnBrk="1" hangingPunct="1">
        <a:spcBef>
          <a:spcPct val="20000"/>
        </a:spcBef>
        <a:buFont typeface="Arial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780098" indent="-300038" algn="l" defTabSz="960120" rtl="0" eaLnBrk="1" latinLnBrk="1" hangingPunct="1">
        <a:spcBef>
          <a:spcPct val="20000"/>
        </a:spcBef>
        <a:buFont typeface="Arial" pitchFamily="34" charset="0"/>
        <a:buChar char="–"/>
        <a:defRPr sz="294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1" hangingPunct="1">
        <a:spcBef>
          <a:spcPct val="20000"/>
        </a:spcBef>
        <a:buFont typeface="Arial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1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089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</p:sldLayoutIdLst>
  <p:txStyles>
    <p:titleStyle>
      <a:lvl1pPr algn="ctr" defTabSz="960120" rtl="0" eaLnBrk="1" latinLnBrk="1" hangingPunct="1"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45" indent="-360045" algn="l" defTabSz="960120" rtl="0" eaLnBrk="1" latinLnBrk="1" hangingPunct="1">
        <a:spcBef>
          <a:spcPct val="20000"/>
        </a:spcBef>
        <a:buFont typeface="Arial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780098" indent="-300038" algn="l" defTabSz="960120" rtl="0" eaLnBrk="1" latinLnBrk="1" hangingPunct="1">
        <a:spcBef>
          <a:spcPct val="20000"/>
        </a:spcBef>
        <a:buFont typeface="Arial" pitchFamily="34" charset="0"/>
        <a:buChar char="–"/>
        <a:defRPr sz="294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1" hangingPunct="1">
        <a:spcBef>
          <a:spcPct val="20000"/>
        </a:spcBef>
        <a:buFont typeface="Arial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1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502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</p:sldLayoutIdLst>
  <p:txStyles>
    <p:titleStyle>
      <a:lvl1pPr algn="ctr" defTabSz="960120" rtl="0" eaLnBrk="1" latinLnBrk="1" hangingPunct="1"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45" indent="-360045" algn="l" defTabSz="960120" rtl="0" eaLnBrk="1" latinLnBrk="1" hangingPunct="1">
        <a:spcBef>
          <a:spcPct val="20000"/>
        </a:spcBef>
        <a:buFont typeface="Arial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780098" indent="-300038" algn="l" defTabSz="960120" rtl="0" eaLnBrk="1" latinLnBrk="1" hangingPunct="1">
        <a:spcBef>
          <a:spcPct val="20000"/>
        </a:spcBef>
        <a:buFont typeface="Arial" pitchFamily="34" charset="0"/>
        <a:buChar char="–"/>
        <a:defRPr sz="294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1" hangingPunct="1">
        <a:spcBef>
          <a:spcPct val="20000"/>
        </a:spcBef>
        <a:buFont typeface="Arial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1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26"/>
          <p:cNvSpPr>
            <a:spLocks noChangeArrowheads="1"/>
          </p:cNvSpPr>
          <p:nvPr/>
        </p:nvSpPr>
        <p:spPr bwMode="auto">
          <a:xfrm>
            <a:off x="0" y="-7501"/>
            <a:ext cx="9721850" cy="5408176"/>
          </a:xfrm>
          <a:prstGeom prst="rect">
            <a:avLst/>
          </a:prstGeom>
          <a:solidFill>
            <a:srgbClr val="027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zh-CN">
              <a:sym typeface="宋体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661" y="158898"/>
            <a:ext cx="7076871" cy="38889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50" name="组合 35"/>
          <p:cNvGrpSpPr>
            <a:grpSpLocks/>
          </p:cNvGrpSpPr>
          <p:nvPr/>
        </p:nvGrpSpPr>
        <p:grpSpPr bwMode="auto">
          <a:xfrm>
            <a:off x="692468" y="3267653"/>
            <a:ext cx="3493710" cy="278743"/>
            <a:chOff x="817723" y="0"/>
            <a:chExt cx="4554738" cy="360000"/>
          </a:xfrm>
          <a:solidFill>
            <a:schemeClr val="bg1"/>
          </a:solidFill>
        </p:grpSpPr>
        <p:grpSp>
          <p:nvGrpSpPr>
            <p:cNvPr id="451" name="组合 12"/>
            <p:cNvGrpSpPr>
              <a:grpSpLocks/>
            </p:cNvGrpSpPr>
            <p:nvPr/>
          </p:nvGrpSpPr>
          <p:grpSpPr bwMode="auto">
            <a:xfrm>
              <a:off x="1819732" y="0"/>
              <a:ext cx="450372" cy="360000"/>
              <a:chOff x="0" y="0"/>
              <a:chExt cx="1088225" cy="869861"/>
            </a:xfrm>
            <a:grpFill/>
          </p:grpSpPr>
          <p:sp>
            <p:nvSpPr>
              <p:cNvPr id="469" name="Freeform 17"/>
              <p:cNvSpPr>
                <a:spLocks noEditPoints="1" noChangeArrowheads="1"/>
              </p:cNvSpPr>
              <p:nvPr/>
            </p:nvSpPr>
            <p:spPr bwMode="auto">
              <a:xfrm>
                <a:off x="0" y="237562"/>
                <a:ext cx="824268" cy="632299"/>
              </a:xfrm>
              <a:custGeom>
                <a:avLst/>
                <a:gdLst>
                  <a:gd name="T0" fmla="*/ 274 w 291"/>
                  <a:gd name="T1" fmla="*/ 0 h 223"/>
                  <a:gd name="T2" fmla="*/ 17 w 291"/>
                  <a:gd name="T3" fmla="*/ 0 h 223"/>
                  <a:gd name="T4" fmla="*/ 0 w 291"/>
                  <a:gd name="T5" fmla="*/ 16 h 223"/>
                  <a:gd name="T6" fmla="*/ 0 w 291"/>
                  <a:gd name="T7" fmla="*/ 207 h 223"/>
                  <a:gd name="T8" fmla="*/ 17 w 291"/>
                  <a:gd name="T9" fmla="*/ 223 h 223"/>
                  <a:gd name="T10" fmla="*/ 274 w 291"/>
                  <a:gd name="T11" fmla="*/ 223 h 223"/>
                  <a:gd name="T12" fmla="*/ 291 w 291"/>
                  <a:gd name="T13" fmla="*/ 207 h 223"/>
                  <a:gd name="T14" fmla="*/ 291 w 291"/>
                  <a:gd name="T15" fmla="*/ 16 h 223"/>
                  <a:gd name="T16" fmla="*/ 274 w 291"/>
                  <a:gd name="T17" fmla="*/ 0 h 223"/>
                  <a:gd name="T18" fmla="*/ 270 w 291"/>
                  <a:gd name="T19" fmla="*/ 193 h 223"/>
                  <a:gd name="T20" fmla="*/ 256 w 291"/>
                  <a:gd name="T21" fmla="*/ 207 h 223"/>
                  <a:gd name="T22" fmla="*/ 35 w 291"/>
                  <a:gd name="T23" fmla="*/ 207 h 223"/>
                  <a:gd name="T24" fmla="*/ 21 w 291"/>
                  <a:gd name="T25" fmla="*/ 193 h 223"/>
                  <a:gd name="T26" fmla="*/ 21 w 291"/>
                  <a:gd name="T27" fmla="*/ 30 h 223"/>
                  <a:gd name="T28" fmla="*/ 35 w 291"/>
                  <a:gd name="T29" fmla="*/ 16 h 223"/>
                  <a:gd name="T30" fmla="*/ 256 w 291"/>
                  <a:gd name="T31" fmla="*/ 16 h 223"/>
                  <a:gd name="T32" fmla="*/ 270 w 291"/>
                  <a:gd name="T33" fmla="*/ 30 h 223"/>
                  <a:gd name="T34" fmla="*/ 270 w 291"/>
                  <a:gd name="T35" fmla="*/ 193 h 22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1"/>
                  <a:gd name="T55" fmla="*/ 0 h 223"/>
                  <a:gd name="T56" fmla="*/ 291 w 291"/>
                  <a:gd name="T57" fmla="*/ 223 h 22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1" h="223">
                    <a:moveTo>
                      <a:pt x="274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0" y="215"/>
                      <a:pt x="8" y="223"/>
                      <a:pt x="17" y="223"/>
                    </a:cubicBezTo>
                    <a:cubicBezTo>
                      <a:pt x="274" y="223"/>
                      <a:pt x="274" y="223"/>
                      <a:pt x="274" y="223"/>
                    </a:cubicBezTo>
                    <a:cubicBezTo>
                      <a:pt x="283" y="223"/>
                      <a:pt x="291" y="215"/>
                      <a:pt x="291" y="207"/>
                    </a:cubicBezTo>
                    <a:cubicBezTo>
                      <a:pt x="291" y="16"/>
                      <a:pt x="291" y="16"/>
                      <a:pt x="291" y="16"/>
                    </a:cubicBezTo>
                    <a:cubicBezTo>
                      <a:pt x="291" y="7"/>
                      <a:pt x="283" y="0"/>
                      <a:pt x="274" y="0"/>
                    </a:cubicBezTo>
                    <a:moveTo>
                      <a:pt x="270" y="193"/>
                    </a:moveTo>
                    <a:cubicBezTo>
                      <a:pt x="270" y="201"/>
                      <a:pt x="264" y="207"/>
                      <a:pt x="256" y="207"/>
                    </a:cubicBezTo>
                    <a:cubicBezTo>
                      <a:pt x="35" y="207"/>
                      <a:pt x="35" y="207"/>
                      <a:pt x="35" y="207"/>
                    </a:cubicBezTo>
                    <a:cubicBezTo>
                      <a:pt x="27" y="207"/>
                      <a:pt x="21" y="201"/>
                      <a:pt x="21" y="193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22"/>
                      <a:pt x="27" y="16"/>
                      <a:pt x="35" y="16"/>
                    </a:cubicBezTo>
                    <a:cubicBezTo>
                      <a:pt x="256" y="16"/>
                      <a:pt x="256" y="16"/>
                      <a:pt x="256" y="16"/>
                    </a:cubicBezTo>
                    <a:cubicBezTo>
                      <a:pt x="264" y="16"/>
                      <a:pt x="270" y="22"/>
                      <a:pt x="270" y="30"/>
                    </a:cubicBezTo>
                    <a:lnTo>
                      <a:pt x="270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470" name="Freeform 18"/>
              <p:cNvSpPr>
                <a:spLocks noChangeArrowheads="1"/>
              </p:cNvSpPr>
              <p:nvPr/>
            </p:nvSpPr>
            <p:spPr bwMode="auto">
              <a:xfrm>
                <a:off x="137978" y="110382"/>
                <a:ext cx="821868" cy="632299"/>
              </a:xfrm>
              <a:custGeom>
                <a:avLst/>
                <a:gdLst>
                  <a:gd name="T0" fmla="*/ 274 w 290"/>
                  <a:gd name="T1" fmla="*/ 0 h 223"/>
                  <a:gd name="T2" fmla="*/ 16 w 290"/>
                  <a:gd name="T3" fmla="*/ 0 h 223"/>
                  <a:gd name="T4" fmla="*/ 0 w 290"/>
                  <a:gd name="T5" fmla="*/ 16 h 223"/>
                  <a:gd name="T6" fmla="*/ 0 w 290"/>
                  <a:gd name="T7" fmla="*/ 25 h 223"/>
                  <a:gd name="T8" fmla="*/ 249 w 290"/>
                  <a:gd name="T9" fmla="*/ 25 h 223"/>
                  <a:gd name="T10" fmla="*/ 265 w 290"/>
                  <a:gd name="T11" fmla="*/ 42 h 223"/>
                  <a:gd name="T12" fmla="*/ 265 w 290"/>
                  <a:gd name="T13" fmla="*/ 223 h 223"/>
                  <a:gd name="T14" fmla="*/ 274 w 290"/>
                  <a:gd name="T15" fmla="*/ 223 h 223"/>
                  <a:gd name="T16" fmla="*/ 290 w 290"/>
                  <a:gd name="T17" fmla="*/ 207 h 223"/>
                  <a:gd name="T18" fmla="*/ 290 w 290"/>
                  <a:gd name="T19" fmla="*/ 16 h 223"/>
                  <a:gd name="T20" fmla="*/ 274 w 290"/>
                  <a:gd name="T21" fmla="*/ 0 h 22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90"/>
                  <a:gd name="T34" fmla="*/ 0 h 223"/>
                  <a:gd name="T35" fmla="*/ 290 w 290"/>
                  <a:gd name="T36" fmla="*/ 223 h 22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90" h="223">
                    <a:moveTo>
                      <a:pt x="274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249" y="25"/>
                      <a:pt x="249" y="25"/>
                      <a:pt x="249" y="25"/>
                    </a:cubicBezTo>
                    <a:cubicBezTo>
                      <a:pt x="258" y="25"/>
                      <a:pt x="265" y="33"/>
                      <a:pt x="265" y="42"/>
                    </a:cubicBezTo>
                    <a:cubicBezTo>
                      <a:pt x="265" y="223"/>
                      <a:pt x="265" y="223"/>
                      <a:pt x="265" y="223"/>
                    </a:cubicBezTo>
                    <a:cubicBezTo>
                      <a:pt x="274" y="223"/>
                      <a:pt x="274" y="223"/>
                      <a:pt x="274" y="223"/>
                    </a:cubicBezTo>
                    <a:cubicBezTo>
                      <a:pt x="283" y="223"/>
                      <a:pt x="290" y="216"/>
                      <a:pt x="290" y="207"/>
                    </a:cubicBezTo>
                    <a:cubicBezTo>
                      <a:pt x="290" y="16"/>
                      <a:pt x="290" y="16"/>
                      <a:pt x="290" y="16"/>
                    </a:cubicBezTo>
                    <a:cubicBezTo>
                      <a:pt x="290" y="7"/>
                      <a:pt x="283" y="0"/>
                      <a:pt x="27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471" name="Freeform 19"/>
              <p:cNvSpPr>
                <a:spLocks noChangeArrowheads="1"/>
              </p:cNvSpPr>
              <p:nvPr/>
            </p:nvSpPr>
            <p:spPr bwMode="auto">
              <a:xfrm>
                <a:off x="266357" y="0"/>
                <a:ext cx="821868" cy="628699"/>
              </a:xfrm>
              <a:custGeom>
                <a:avLst/>
                <a:gdLst>
                  <a:gd name="T0" fmla="*/ 274 w 290"/>
                  <a:gd name="T1" fmla="*/ 0 h 222"/>
                  <a:gd name="T2" fmla="*/ 16 w 290"/>
                  <a:gd name="T3" fmla="*/ 0 h 222"/>
                  <a:gd name="T4" fmla="*/ 0 w 290"/>
                  <a:gd name="T5" fmla="*/ 16 h 222"/>
                  <a:gd name="T6" fmla="*/ 0 w 290"/>
                  <a:gd name="T7" fmla="*/ 25 h 222"/>
                  <a:gd name="T8" fmla="*/ 249 w 290"/>
                  <a:gd name="T9" fmla="*/ 25 h 222"/>
                  <a:gd name="T10" fmla="*/ 265 w 290"/>
                  <a:gd name="T11" fmla="*/ 41 h 222"/>
                  <a:gd name="T12" fmla="*/ 265 w 290"/>
                  <a:gd name="T13" fmla="*/ 222 h 222"/>
                  <a:gd name="T14" fmla="*/ 274 w 290"/>
                  <a:gd name="T15" fmla="*/ 222 h 222"/>
                  <a:gd name="T16" fmla="*/ 290 w 290"/>
                  <a:gd name="T17" fmla="*/ 206 h 222"/>
                  <a:gd name="T18" fmla="*/ 290 w 290"/>
                  <a:gd name="T19" fmla="*/ 16 h 222"/>
                  <a:gd name="T20" fmla="*/ 274 w 290"/>
                  <a:gd name="T21" fmla="*/ 0 h 22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90"/>
                  <a:gd name="T34" fmla="*/ 0 h 222"/>
                  <a:gd name="T35" fmla="*/ 290 w 290"/>
                  <a:gd name="T36" fmla="*/ 222 h 22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90" h="222">
                    <a:moveTo>
                      <a:pt x="274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249" y="25"/>
                      <a:pt x="249" y="25"/>
                      <a:pt x="249" y="25"/>
                    </a:cubicBezTo>
                    <a:cubicBezTo>
                      <a:pt x="258" y="25"/>
                      <a:pt x="265" y="32"/>
                      <a:pt x="265" y="41"/>
                    </a:cubicBezTo>
                    <a:cubicBezTo>
                      <a:pt x="265" y="222"/>
                      <a:pt x="265" y="222"/>
                      <a:pt x="265" y="222"/>
                    </a:cubicBezTo>
                    <a:cubicBezTo>
                      <a:pt x="274" y="222"/>
                      <a:pt x="274" y="222"/>
                      <a:pt x="274" y="222"/>
                    </a:cubicBezTo>
                    <a:cubicBezTo>
                      <a:pt x="283" y="222"/>
                      <a:pt x="290" y="215"/>
                      <a:pt x="290" y="206"/>
                    </a:cubicBezTo>
                    <a:cubicBezTo>
                      <a:pt x="290" y="16"/>
                      <a:pt x="290" y="16"/>
                      <a:pt x="290" y="16"/>
                    </a:cubicBezTo>
                    <a:cubicBezTo>
                      <a:pt x="290" y="7"/>
                      <a:pt x="283" y="0"/>
                      <a:pt x="27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472" name="Freeform 20"/>
              <p:cNvSpPr>
                <a:spLocks noChangeArrowheads="1"/>
              </p:cNvSpPr>
              <p:nvPr/>
            </p:nvSpPr>
            <p:spPr bwMode="auto">
              <a:xfrm>
                <a:off x="110382" y="422332"/>
                <a:ext cx="569909" cy="353943"/>
              </a:xfrm>
              <a:custGeom>
                <a:avLst/>
                <a:gdLst>
                  <a:gd name="T0" fmla="*/ 71 w 201"/>
                  <a:gd name="T1" fmla="*/ 5 h 125"/>
                  <a:gd name="T2" fmla="*/ 11 w 201"/>
                  <a:gd name="T3" fmla="*/ 109 h 125"/>
                  <a:gd name="T4" fmla="*/ 11 w 201"/>
                  <a:gd name="T5" fmla="*/ 124 h 125"/>
                  <a:gd name="T6" fmla="*/ 192 w 201"/>
                  <a:gd name="T7" fmla="*/ 124 h 125"/>
                  <a:gd name="T8" fmla="*/ 192 w 201"/>
                  <a:gd name="T9" fmla="*/ 108 h 125"/>
                  <a:gd name="T10" fmla="*/ 151 w 201"/>
                  <a:gd name="T11" fmla="*/ 47 h 125"/>
                  <a:gd name="T12" fmla="*/ 117 w 201"/>
                  <a:gd name="T13" fmla="*/ 86 h 125"/>
                  <a:gd name="T14" fmla="*/ 110 w 201"/>
                  <a:gd name="T15" fmla="*/ 81 h 125"/>
                  <a:gd name="T16" fmla="*/ 122 w 201"/>
                  <a:gd name="T17" fmla="*/ 65 h 125"/>
                  <a:gd name="T18" fmla="*/ 81 w 201"/>
                  <a:gd name="T19" fmla="*/ 5 h 125"/>
                  <a:gd name="T20" fmla="*/ 71 w 201"/>
                  <a:gd name="T21" fmla="*/ 5 h 12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01"/>
                  <a:gd name="T34" fmla="*/ 0 h 125"/>
                  <a:gd name="T35" fmla="*/ 201 w 201"/>
                  <a:gd name="T36" fmla="*/ 125 h 12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01" h="125">
                    <a:moveTo>
                      <a:pt x="71" y="5"/>
                    </a:move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0" y="124"/>
                      <a:pt x="11" y="124"/>
                    </a:cubicBezTo>
                    <a:cubicBezTo>
                      <a:pt x="25" y="125"/>
                      <a:pt x="192" y="124"/>
                      <a:pt x="192" y="124"/>
                    </a:cubicBezTo>
                    <a:cubicBezTo>
                      <a:pt x="192" y="124"/>
                      <a:pt x="201" y="121"/>
                      <a:pt x="192" y="108"/>
                    </a:cubicBezTo>
                    <a:cubicBezTo>
                      <a:pt x="182" y="94"/>
                      <a:pt x="158" y="46"/>
                      <a:pt x="151" y="47"/>
                    </a:cubicBezTo>
                    <a:cubicBezTo>
                      <a:pt x="144" y="47"/>
                      <a:pt x="120" y="83"/>
                      <a:pt x="117" y="86"/>
                    </a:cubicBezTo>
                    <a:cubicBezTo>
                      <a:pt x="115" y="89"/>
                      <a:pt x="108" y="84"/>
                      <a:pt x="110" y="81"/>
                    </a:cubicBezTo>
                    <a:cubicBezTo>
                      <a:pt x="116" y="74"/>
                      <a:pt x="122" y="65"/>
                      <a:pt x="122" y="65"/>
                    </a:cubicBezTo>
                    <a:cubicBezTo>
                      <a:pt x="122" y="65"/>
                      <a:pt x="84" y="9"/>
                      <a:pt x="81" y="5"/>
                    </a:cubicBezTo>
                    <a:cubicBezTo>
                      <a:pt x="78" y="0"/>
                      <a:pt x="73" y="1"/>
                      <a:pt x="71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473" name="Oval 21"/>
              <p:cNvSpPr>
                <a:spLocks noChangeArrowheads="1"/>
              </p:cNvSpPr>
              <p:nvPr/>
            </p:nvSpPr>
            <p:spPr bwMode="auto">
              <a:xfrm>
                <a:off x="563909" y="331147"/>
                <a:ext cx="101984" cy="9958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</p:grpSp>
        <p:grpSp>
          <p:nvGrpSpPr>
            <p:cNvPr id="452" name="组合 451"/>
            <p:cNvGrpSpPr>
              <a:grpSpLocks/>
            </p:cNvGrpSpPr>
            <p:nvPr/>
          </p:nvGrpSpPr>
          <p:grpSpPr bwMode="auto">
            <a:xfrm>
              <a:off x="5012461" y="0"/>
              <a:ext cx="360000" cy="360000"/>
              <a:chOff x="0" y="0"/>
              <a:chExt cx="881859" cy="881859"/>
            </a:xfrm>
            <a:grpFill/>
          </p:grpSpPr>
          <p:sp>
            <p:nvSpPr>
              <p:cNvPr id="467" name="Freeform 22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881859" cy="881859"/>
              </a:xfrm>
              <a:custGeom>
                <a:avLst/>
                <a:gdLst>
                  <a:gd name="T0" fmla="*/ 155 w 311"/>
                  <a:gd name="T1" fmla="*/ 0 h 311"/>
                  <a:gd name="T2" fmla="*/ 0 w 311"/>
                  <a:gd name="T3" fmla="*/ 155 h 311"/>
                  <a:gd name="T4" fmla="*/ 155 w 311"/>
                  <a:gd name="T5" fmla="*/ 311 h 311"/>
                  <a:gd name="T6" fmla="*/ 311 w 311"/>
                  <a:gd name="T7" fmla="*/ 155 h 311"/>
                  <a:gd name="T8" fmla="*/ 155 w 311"/>
                  <a:gd name="T9" fmla="*/ 0 h 311"/>
                  <a:gd name="T10" fmla="*/ 155 w 311"/>
                  <a:gd name="T11" fmla="*/ 289 h 311"/>
                  <a:gd name="T12" fmla="*/ 21 w 311"/>
                  <a:gd name="T13" fmla="*/ 155 h 311"/>
                  <a:gd name="T14" fmla="*/ 155 w 311"/>
                  <a:gd name="T15" fmla="*/ 21 h 311"/>
                  <a:gd name="T16" fmla="*/ 289 w 311"/>
                  <a:gd name="T17" fmla="*/ 155 h 311"/>
                  <a:gd name="T18" fmla="*/ 155 w 311"/>
                  <a:gd name="T19" fmla="*/ 289 h 3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11"/>
                  <a:gd name="T31" fmla="*/ 0 h 311"/>
                  <a:gd name="T32" fmla="*/ 311 w 311"/>
                  <a:gd name="T33" fmla="*/ 311 h 3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11" h="311">
                    <a:moveTo>
                      <a:pt x="155" y="0"/>
                    </a:moveTo>
                    <a:cubicBezTo>
                      <a:pt x="70" y="0"/>
                      <a:pt x="0" y="69"/>
                      <a:pt x="0" y="155"/>
                    </a:cubicBezTo>
                    <a:cubicBezTo>
                      <a:pt x="0" y="241"/>
                      <a:pt x="70" y="311"/>
                      <a:pt x="155" y="311"/>
                    </a:cubicBezTo>
                    <a:cubicBezTo>
                      <a:pt x="241" y="311"/>
                      <a:pt x="311" y="241"/>
                      <a:pt x="311" y="155"/>
                    </a:cubicBezTo>
                    <a:cubicBezTo>
                      <a:pt x="311" y="69"/>
                      <a:pt x="241" y="0"/>
                      <a:pt x="155" y="0"/>
                    </a:cubicBezTo>
                    <a:moveTo>
                      <a:pt x="155" y="289"/>
                    </a:moveTo>
                    <a:cubicBezTo>
                      <a:pt x="81" y="289"/>
                      <a:pt x="21" y="229"/>
                      <a:pt x="21" y="155"/>
                    </a:cubicBezTo>
                    <a:cubicBezTo>
                      <a:pt x="21" y="81"/>
                      <a:pt x="81" y="21"/>
                      <a:pt x="155" y="21"/>
                    </a:cubicBezTo>
                    <a:cubicBezTo>
                      <a:pt x="229" y="21"/>
                      <a:pt x="289" y="81"/>
                      <a:pt x="289" y="155"/>
                    </a:cubicBezTo>
                    <a:cubicBezTo>
                      <a:pt x="289" y="229"/>
                      <a:pt x="229" y="289"/>
                      <a:pt x="155" y="28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468" name="Freeform 23"/>
              <p:cNvSpPr>
                <a:spLocks noChangeArrowheads="1"/>
              </p:cNvSpPr>
              <p:nvPr/>
            </p:nvSpPr>
            <p:spPr bwMode="auto">
              <a:xfrm>
                <a:off x="235162" y="70789"/>
                <a:ext cx="430731" cy="428331"/>
              </a:xfrm>
              <a:custGeom>
                <a:avLst/>
                <a:gdLst>
                  <a:gd name="T0" fmla="*/ 145 w 152"/>
                  <a:gd name="T1" fmla="*/ 53 h 151"/>
                  <a:gd name="T2" fmla="*/ 144 w 152"/>
                  <a:gd name="T3" fmla="*/ 52 h 151"/>
                  <a:gd name="T4" fmla="*/ 125 w 152"/>
                  <a:gd name="T5" fmla="*/ 52 h 151"/>
                  <a:gd name="T6" fmla="*/ 77 w 152"/>
                  <a:gd name="T7" fmla="*/ 106 h 151"/>
                  <a:gd name="T8" fmla="*/ 31 w 152"/>
                  <a:gd name="T9" fmla="*/ 12 h 151"/>
                  <a:gd name="T10" fmla="*/ 11 w 152"/>
                  <a:gd name="T11" fmla="*/ 4 h 151"/>
                  <a:gd name="T12" fmla="*/ 10 w 152"/>
                  <a:gd name="T13" fmla="*/ 4 h 151"/>
                  <a:gd name="T14" fmla="*/ 4 w 152"/>
                  <a:gd name="T15" fmla="*/ 25 h 151"/>
                  <a:gd name="T16" fmla="*/ 60 w 152"/>
                  <a:gd name="T17" fmla="*/ 140 h 151"/>
                  <a:gd name="T18" fmla="*/ 79 w 152"/>
                  <a:gd name="T19" fmla="*/ 148 h 151"/>
                  <a:gd name="T20" fmla="*/ 79 w 152"/>
                  <a:gd name="T21" fmla="*/ 148 h 151"/>
                  <a:gd name="T22" fmla="*/ 80 w 152"/>
                  <a:gd name="T23" fmla="*/ 148 h 151"/>
                  <a:gd name="T24" fmla="*/ 81 w 152"/>
                  <a:gd name="T25" fmla="*/ 147 h 151"/>
                  <a:gd name="T26" fmla="*/ 87 w 152"/>
                  <a:gd name="T27" fmla="*/ 141 h 151"/>
                  <a:gd name="T28" fmla="*/ 148 w 152"/>
                  <a:gd name="T29" fmla="*/ 72 h 151"/>
                  <a:gd name="T30" fmla="*/ 145 w 152"/>
                  <a:gd name="T31" fmla="*/ 53 h 15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52"/>
                  <a:gd name="T49" fmla="*/ 0 h 151"/>
                  <a:gd name="T50" fmla="*/ 152 w 152"/>
                  <a:gd name="T51" fmla="*/ 151 h 15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52" h="151">
                    <a:moveTo>
                      <a:pt x="145" y="53"/>
                    </a:moveTo>
                    <a:cubicBezTo>
                      <a:pt x="144" y="52"/>
                      <a:pt x="144" y="52"/>
                      <a:pt x="144" y="52"/>
                    </a:cubicBezTo>
                    <a:cubicBezTo>
                      <a:pt x="138" y="47"/>
                      <a:pt x="129" y="47"/>
                      <a:pt x="125" y="52"/>
                    </a:cubicBezTo>
                    <a:cubicBezTo>
                      <a:pt x="77" y="106"/>
                      <a:pt x="77" y="106"/>
                      <a:pt x="77" y="106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27" y="4"/>
                      <a:pt x="18" y="0"/>
                      <a:pt x="11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3" y="8"/>
                      <a:pt x="0" y="17"/>
                      <a:pt x="4" y="25"/>
                    </a:cubicBezTo>
                    <a:cubicBezTo>
                      <a:pt x="60" y="140"/>
                      <a:pt x="60" y="140"/>
                      <a:pt x="60" y="140"/>
                    </a:cubicBezTo>
                    <a:cubicBezTo>
                      <a:pt x="63" y="148"/>
                      <a:pt x="72" y="151"/>
                      <a:pt x="79" y="148"/>
                    </a:cubicBezTo>
                    <a:cubicBezTo>
                      <a:pt x="79" y="148"/>
                      <a:pt x="79" y="148"/>
                      <a:pt x="79" y="148"/>
                    </a:cubicBezTo>
                    <a:cubicBezTo>
                      <a:pt x="79" y="148"/>
                      <a:pt x="80" y="148"/>
                      <a:pt x="80" y="148"/>
                    </a:cubicBezTo>
                    <a:cubicBezTo>
                      <a:pt x="81" y="147"/>
                      <a:pt x="81" y="147"/>
                      <a:pt x="81" y="147"/>
                    </a:cubicBezTo>
                    <a:cubicBezTo>
                      <a:pt x="84" y="146"/>
                      <a:pt x="86" y="144"/>
                      <a:pt x="87" y="141"/>
                    </a:cubicBezTo>
                    <a:cubicBezTo>
                      <a:pt x="148" y="72"/>
                      <a:pt x="148" y="72"/>
                      <a:pt x="148" y="72"/>
                    </a:cubicBezTo>
                    <a:cubicBezTo>
                      <a:pt x="152" y="67"/>
                      <a:pt x="151" y="59"/>
                      <a:pt x="145" y="5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</p:grpSp>
        <p:grpSp>
          <p:nvGrpSpPr>
            <p:cNvPr id="453" name="组合 21"/>
            <p:cNvGrpSpPr>
              <a:grpSpLocks/>
            </p:cNvGrpSpPr>
            <p:nvPr/>
          </p:nvGrpSpPr>
          <p:grpSpPr bwMode="auto">
            <a:xfrm>
              <a:off x="2907827" y="0"/>
              <a:ext cx="434277" cy="360000"/>
              <a:chOff x="0" y="0"/>
              <a:chExt cx="961046" cy="796672"/>
            </a:xfrm>
            <a:grpFill/>
          </p:grpSpPr>
          <p:sp>
            <p:nvSpPr>
              <p:cNvPr id="456" name="Freeform 24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961046" cy="796672"/>
              </a:xfrm>
              <a:custGeom>
                <a:avLst/>
                <a:gdLst>
                  <a:gd name="T0" fmla="*/ 321 w 339"/>
                  <a:gd name="T1" fmla="*/ 0 h 281"/>
                  <a:gd name="T2" fmla="*/ 18 w 339"/>
                  <a:gd name="T3" fmla="*/ 0 h 281"/>
                  <a:gd name="T4" fmla="*/ 0 w 339"/>
                  <a:gd name="T5" fmla="*/ 18 h 281"/>
                  <a:gd name="T6" fmla="*/ 0 w 339"/>
                  <a:gd name="T7" fmla="*/ 263 h 281"/>
                  <a:gd name="T8" fmla="*/ 18 w 339"/>
                  <a:gd name="T9" fmla="*/ 281 h 281"/>
                  <a:gd name="T10" fmla="*/ 321 w 339"/>
                  <a:gd name="T11" fmla="*/ 281 h 281"/>
                  <a:gd name="T12" fmla="*/ 339 w 339"/>
                  <a:gd name="T13" fmla="*/ 263 h 281"/>
                  <a:gd name="T14" fmla="*/ 339 w 339"/>
                  <a:gd name="T15" fmla="*/ 18 h 281"/>
                  <a:gd name="T16" fmla="*/ 321 w 339"/>
                  <a:gd name="T17" fmla="*/ 0 h 281"/>
                  <a:gd name="T18" fmla="*/ 316 w 339"/>
                  <a:gd name="T19" fmla="*/ 246 h 281"/>
                  <a:gd name="T20" fmla="*/ 301 w 339"/>
                  <a:gd name="T21" fmla="*/ 262 h 281"/>
                  <a:gd name="T22" fmla="*/ 38 w 339"/>
                  <a:gd name="T23" fmla="*/ 262 h 281"/>
                  <a:gd name="T24" fmla="*/ 23 w 339"/>
                  <a:gd name="T25" fmla="*/ 246 h 281"/>
                  <a:gd name="T26" fmla="*/ 23 w 339"/>
                  <a:gd name="T27" fmla="*/ 35 h 281"/>
                  <a:gd name="T28" fmla="*/ 38 w 339"/>
                  <a:gd name="T29" fmla="*/ 19 h 281"/>
                  <a:gd name="T30" fmla="*/ 301 w 339"/>
                  <a:gd name="T31" fmla="*/ 19 h 281"/>
                  <a:gd name="T32" fmla="*/ 316 w 339"/>
                  <a:gd name="T33" fmla="*/ 35 h 281"/>
                  <a:gd name="T34" fmla="*/ 316 w 339"/>
                  <a:gd name="T35" fmla="*/ 246 h 28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39"/>
                  <a:gd name="T55" fmla="*/ 0 h 281"/>
                  <a:gd name="T56" fmla="*/ 339 w 339"/>
                  <a:gd name="T57" fmla="*/ 281 h 28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39" h="281">
                    <a:moveTo>
                      <a:pt x="321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63"/>
                      <a:pt x="0" y="263"/>
                      <a:pt x="0" y="263"/>
                    </a:cubicBezTo>
                    <a:cubicBezTo>
                      <a:pt x="0" y="273"/>
                      <a:pt x="8" y="281"/>
                      <a:pt x="18" y="281"/>
                    </a:cubicBezTo>
                    <a:cubicBezTo>
                      <a:pt x="321" y="281"/>
                      <a:pt x="321" y="281"/>
                      <a:pt x="321" y="281"/>
                    </a:cubicBezTo>
                    <a:cubicBezTo>
                      <a:pt x="331" y="281"/>
                      <a:pt x="339" y="273"/>
                      <a:pt x="339" y="263"/>
                    </a:cubicBezTo>
                    <a:cubicBezTo>
                      <a:pt x="339" y="18"/>
                      <a:pt x="339" y="18"/>
                      <a:pt x="339" y="18"/>
                    </a:cubicBezTo>
                    <a:cubicBezTo>
                      <a:pt x="339" y="8"/>
                      <a:pt x="331" y="0"/>
                      <a:pt x="321" y="0"/>
                    </a:cubicBezTo>
                    <a:moveTo>
                      <a:pt x="316" y="246"/>
                    </a:moveTo>
                    <a:cubicBezTo>
                      <a:pt x="316" y="255"/>
                      <a:pt x="309" y="262"/>
                      <a:pt x="301" y="262"/>
                    </a:cubicBezTo>
                    <a:cubicBezTo>
                      <a:pt x="38" y="262"/>
                      <a:pt x="38" y="262"/>
                      <a:pt x="38" y="262"/>
                    </a:cubicBezTo>
                    <a:cubicBezTo>
                      <a:pt x="30" y="262"/>
                      <a:pt x="23" y="255"/>
                      <a:pt x="23" y="246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3" y="26"/>
                      <a:pt x="30" y="19"/>
                      <a:pt x="38" y="19"/>
                    </a:cubicBezTo>
                    <a:cubicBezTo>
                      <a:pt x="301" y="19"/>
                      <a:pt x="301" y="19"/>
                      <a:pt x="301" y="19"/>
                    </a:cubicBezTo>
                    <a:cubicBezTo>
                      <a:pt x="309" y="19"/>
                      <a:pt x="316" y="26"/>
                      <a:pt x="316" y="35"/>
                    </a:cubicBezTo>
                    <a:lnTo>
                      <a:pt x="316" y="2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457" name="Freeform 25"/>
              <p:cNvSpPr>
                <a:spLocks noChangeArrowheads="1"/>
              </p:cNvSpPr>
              <p:nvPr/>
            </p:nvSpPr>
            <p:spPr bwMode="auto">
              <a:xfrm>
                <a:off x="176371" y="116382"/>
                <a:ext cx="87586" cy="85186"/>
              </a:xfrm>
              <a:custGeom>
                <a:avLst/>
                <a:gdLst>
                  <a:gd name="T0" fmla="*/ 31 w 31"/>
                  <a:gd name="T1" fmla="*/ 23 h 30"/>
                  <a:gd name="T2" fmla="*/ 24 w 31"/>
                  <a:gd name="T3" fmla="*/ 30 h 30"/>
                  <a:gd name="T4" fmla="*/ 8 w 31"/>
                  <a:gd name="T5" fmla="*/ 30 h 30"/>
                  <a:gd name="T6" fmla="*/ 0 w 31"/>
                  <a:gd name="T7" fmla="*/ 23 h 30"/>
                  <a:gd name="T8" fmla="*/ 0 w 31"/>
                  <a:gd name="T9" fmla="*/ 7 h 30"/>
                  <a:gd name="T10" fmla="*/ 8 w 31"/>
                  <a:gd name="T11" fmla="*/ 0 h 30"/>
                  <a:gd name="T12" fmla="*/ 24 w 31"/>
                  <a:gd name="T13" fmla="*/ 0 h 30"/>
                  <a:gd name="T14" fmla="*/ 31 w 31"/>
                  <a:gd name="T15" fmla="*/ 7 h 30"/>
                  <a:gd name="T16" fmla="*/ 31 w 31"/>
                  <a:gd name="T17" fmla="*/ 23 h 3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1"/>
                  <a:gd name="T28" fmla="*/ 0 h 30"/>
                  <a:gd name="T29" fmla="*/ 31 w 31"/>
                  <a:gd name="T30" fmla="*/ 30 h 3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1" h="30">
                    <a:moveTo>
                      <a:pt x="31" y="23"/>
                    </a:moveTo>
                    <a:cubicBezTo>
                      <a:pt x="31" y="27"/>
                      <a:pt x="28" y="30"/>
                      <a:pt x="24" y="30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4" y="30"/>
                      <a:pt x="0" y="27"/>
                      <a:pt x="0" y="2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8" y="0"/>
                      <a:pt x="31" y="3"/>
                      <a:pt x="31" y="7"/>
                    </a:cubicBezTo>
                    <a:lnTo>
                      <a:pt x="31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458" name="Freeform 26"/>
              <p:cNvSpPr>
                <a:spLocks noChangeArrowheads="1"/>
              </p:cNvSpPr>
              <p:nvPr/>
            </p:nvSpPr>
            <p:spPr bwMode="auto">
              <a:xfrm>
                <a:off x="176371" y="274756"/>
                <a:ext cx="87586" cy="88786"/>
              </a:xfrm>
              <a:custGeom>
                <a:avLst/>
                <a:gdLst>
                  <a:gd name="T0" fmla="*/ 31 w 31"/>
                  <a:gd name="T1" fmla="*/ 24 h 31"/>
                  <a:gd name="T2" fmla="*/ 24 w 31"/>
                  <a:gd name="T3" fmla="*/ 31 h 31"/>
                  <a:gd name="T4" fmla="*/ 8 w 31"/>
                  <a:gd name="T5" fmla="*/ 31 h 31"/>
                  <a:gd name="T6" fmla="*/ 0 w 31"/>
                  <a:gd name="T7" fmla="*/ 24 h 31"/>
                  <a:gd name="T8" fmla="*/ 0 w 31"/>
                  <a:gd name="T9" fmla="*/ 8 h 31"/>
                  <a:gd name="T10" fmla="*/ 8 w 31"/>
                  <a:gd name="T11" fmla="*/ 0 h 31"/>
                  <a:gd name="T12" fmla="*/ 24 w 31"/>
                  <a:gd name="T13" fmla="*/ 0 h 31"/>
                  <a:gd name="T14" fmla="*/ 31 w 31"/>
                  <a:gd name="T15" fmla="*/ 8 h 31"/>
                  <a:gd name="T16" fmla="*/ 31 w 31"/>
                  <a:gd name="T17" fmla="*/ 24 h 3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1"/>
                  <a:gd name="T28" fmla="*/ 0 h 31"/>
                  <a:gd name="T29" fmla="*/ 31 w 31"/>
                  <a:gd name="T30" fmla="*/ 31 h 3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1" h="31">
                    <a:moveTo>
                      <a:pt x="31" y="24"/>
                    </a:moveTo>
                    <a:cubicBezTo>
                      <a:pt x="31" y="28"/>
                      <a:pt x="28" y="31"/>
                      <a:pt x="24" y="31"/>
                    </a:cubicBezTo>
                    <a:cubicBezTo>
                      <a:pt x="8" y="31"/>
                      <a:pt x="8" y="31"/>
                      <a:pt x="8" y="31"/>
                    </a:cubicBezTo>
                    <a:cubicBezTo>
                      <a:pt x="4" y="31"/>
                      <a:pt x="0" y="28"/>
                      <a:pt x="0" y="24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8" y="0"/>
                      <a:pt x="31" y="4"/>
                      <a:pt x="31" y="8"/>
                    </a:cubicBezTo>
                    <a:lnTo>
                      <a:pt x="31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459" name="Freeform 27"/>
              <p:cNvSpPr>
                <a:spLocks noChangeArrowheads="1"/>
              </p:cNvSpPr>
              <p:nvPr/>
            </p:nvSpPr>
            <p:spPr bwMode="auto">
              <a:xfrm>
                <a:off x="346744" y="116382"/>
                <a:ext cx="87586" cy="85186"/>
              </a:xfrm>
              <a:custGeom>
                <a:avLst/>
                <a:gdLst>
                  <a:gd name="T0" fmla="*/ 31 w 31"/>
                  <a:gd name="T1" fmla="*/ 23 h 30"/>
                  <a:gd name="T2" fmla="*/ 24 w 31"/>
                  <a:gd name="T3" fmla="*/ 30 h 30"/>
                  <a:gd name="T4" fmla="*/ 8 w 31"/>
                  <a:gd name="T5" fmla="*/ 30 h 30"/>
                  <a:gd name="T6" fmla="*/ 0 w 31"/>
                  <a:gd name="T7" fmla="*/ 23 h 30"/>
                  <a:gd name="T8" fmla="*/ 0 w 31"/>
                  <a:gd name="T9" fmla="*/ 7 h 30"/>
                  <a:gd name="T10" fmla="*/ 8 w 31"/>
                  <a:gd name="T11" fmla="*/ 0 h 30"/>
                  <a:gd name="T12" fmla="*/ 24 w 31"/>
                  <a:gd name="T13" fmla="*/ 0 h 30"/>
                  <a:gd name="T14" fmla="*/ 31 w 31"/>
                  <a:gd name="T15" fmla="*/ 7 h 30"/>
                  <a:gd name="T16" fmla="*/ 31 w 31"/>
                  <a:gd name="T17" fmla="*/ 23 h 3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1"/>
                  <a:gd name="T28" fmla="*/ 0 h 30"/>
                  <a:gd name="T29" fmla="*/ 31 w 31"/>
                  <a:gd name="T30" fmla="*/ 30 h 3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1" h="30">
                    <a:moveTo>
                      <a:pt x="31" y="23"/>
                    </a:moveTo>
                    <a:cubicBezTo>
                      <a:pt x="31" y="27"/>
                      <a:pt x="28" y="30"/>
                      <a:pt x="24" y="30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4" y="30"/>
                      <a:pt x="0" y="27"/>
                      <a:pt x="0" y="2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8" y="0"/>
                      <a:pt x="31" y="3"/>
                      <a:pt x="31" y="7"/>
                    </a:cubicBezTo>
                    <a:lnTo>
                      <a:pt x="31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460" name="Freeform 28"/>
              <p:cNvSpPr>
                <a:spLocks noChangeArrowheads="1"/>
              </p:cNvSpPr>
              <p:nvPr/>
            </p:nvSpPr>
            <p:spPr bwMode="auto">
              <a:xfrm>
                <a:off x="346744" y="274756"/>
                <a:ext cx="87586" cy="88786"/>
              </a:xfrm>
              <a:custGeom>
                <a:avLst/>
                <a:gdLst>
                  <a:gd name="T0" fmla="*/ 31 w 31"/>
                  <a:gd name="T1" fmla="*/ 24 h 31"/>
                  <a:gd name="T2" fmla="*/ 24 w 31"/>
                  <a:gd name="T3" fmla="*/ 31 h 31"/>
                  <a:gd name="T4" fmla="*/ 8 w 31"/>
                  <a:gd name="T5" fmla="*/ 31 h 31"/>
                  <a:gd name="T6" fmla="*/ 0 w 31"/>
                  <a:gd name="T7" fmla="*/ 24 h 31"/>
                  <a:gd name="T8" fmla="*/ 0 w 31"/>
                  <a:gd name="T9" fmla="*/ 8 h 31"/>
                  <a:gd name="T10" fmla="*/ 8 w 31"/>
                  <a:gd name="T11" fmla="*/ 0 h 31"/>
                  <a:gd name="T12" fmla="*/ 24 w 31"/>
                  <a:gd name="T13" fmla="*/ 0 h 31"/>
                  <a:gd name="T14" fmla="*/ 31 w 31"/>
                  <a:gd name="T15" fmla="*/ 8 h 31"/>
                  <a:gd name="T16" fmla="*/ 31 w 31"/>
                  <a:gd name="T17" fmla="*/ 24 h 3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1"/>
                  <a:gd name="T28" fmla="*/ 0 h 31"/>
                  <a:gd name="T29" fmla="*/ 31 w 31"/>
                  <a:gd name="T30" fmla="*/ 31 h 3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1" h="31">
                    <a:moveTo>
                      <a:pt x="31" y="24"/>
                    </a:moveTo>
                    <a:cubicBezTo>
                      <a:pt x="31" y="28"/>
                      <a:pt x="28" y="31"/>
                      <a:pt x="24" y="31"/>
                    </a:cubicBezTo>
                    <a:cubicBezTo>
                      <a:pt x="8" y="31"/>
                      <a:pt x="8" y="31"/>
                      <a:pt x="8" y="31"/>
                    </a:cubicBezTo>
                    <a:cubicBezTo>
                      <a:pt x="4" y="31"/>
                      <a:pt x="0" y="28"/>
                      <a:pt x="0" y="24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8" y="0"/>
                      <a:pt x="31" y="4"/>
                      <a:pt x="31" y="8"/>
                    </a:cubicBezTo>
                    <a:lnTo>
                      <a:pt x="31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461" name="Freeform 29"/>
              <p:cNvSpPr>
                <a:spLocks noChangeArrowheads="1"/>
              </p:cNvSpPr>
              <p:nvPr/>
            </p:nvSpPr>
            <p:spPr bwMode="auto">
              <a:xfrm>
                <a:off x="346744" y="436730"/>
                <a:ext cx="87586" cy="85186"/>
              </a:xfrm>
              <a:custGeom>
                <a:avLst/>
                <a:gdLst>
                  <a:gd name="T0" fmla="*/ 31 w 31"/>
                  <a:gd name="T1" fmla="*/ 23 h 30"/>
                  <a:gd name="T2" fmla="*/ 24 w 31"/>
                  <a:gd name="T3" fmla="*/ 30 h 30"/>
                  <a:gd name="T4" fmla="*/ 8 w 31"/>
                  <a:gd name="T5" fmla="*/ 30 h 30"/>
                  <a:gd name="T6" fmla="*/ 0 w 31"/>
                  <a:gd name="T7" fmla="*/ 23 h 30"/>
                  <a:gd name="T8" fmla="*/ 0 w 31"/>
                  <a:gd name="T9" fmla="*/ 7 h 30"/>
                  <a:gd name="T10" fmla="*/ 8 w 31"/>
                  <a:gd name="T11" fmla="*/ 0 h 30"/>
                  <a:gd name="T12" fmla="*/ 24 w 31"/>
                  <a:gd name="T13" fmla="*/ 0 h 30"/>
                  <a:gd name="T14" fmla="*/ 31 w 31"/>
                  <a:gd name="T15" fmla="*/ 7 h 30"/>
                  <a:gd name="T16" fmla="*/ 31 w 31"/>
                  <a:gd name="T17" fmla="*/ 23 h 3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1"/>
                  <a:gd name="T28" fmla="*/ 0 h 30"/>
                  <a:gd name="T29" fmla="*/ 31 w 31"/>
                  <a:gd name="T30" fmla="*/ 30 h 3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1" h="30">
                    <a:moveTo>
                      <a:pt x="31" y="23"/>
                    </a:moveTo>
                    <a:cubicBezTo>
                      <a:pt x="31" y="27"/>
                      <a:pt x="28" y="30"/>
                      <a:pt x="24" y="30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4" y="30"/>
                      <a:pt x="0" y="27"/>
                      <a:pt x="0" y="2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8" y="0"/>
                      <a:pt x="31" y="3"/>
                      <a:pt x="31" y="7"/>
                    </a:cubicBezTo>
                    <a:lnTo>
                      <a:pt x="31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462" name="Freeform 30"/>
              <p:cNvSpPr>
                <a:spLocks noChangeArrowheads="1"/>
              </p:cNvSpPr>
              <p:nvPr/>
            </p:nvSpPr>
            <p:spPr bwMode="auto">
              <a:xfrm>
                <a:off x="519516" y="116382"/>
                <a:ext cx="83987" cy="85186"/>
              </a:xfrm>
              <a:custGeom>
                <a:avLst/>
                <a:gdLst>
                  <a:gd name="T0" fmla="*/ 30 w 30"/>
                  <a:gd name="T1" fmla="*/ 23 h 30"/>
                  <a:gd name="T2" fmla="*/ 23 w 30"/>
                  <a:gd name="T3" fmla="*/ 30 h 30"/>
                  <a:gd name="T4" fmla="*/ 7 w 30"/>
                  <a:gd name="T5" fmla="*/ 30 h 30"/>
                  <a:gd name="T6" fmla="*/ 0 w 30"/>
                  <a:gd name="T7" fmla="*/ 23 h 30"/>
                  <a:gd name="T8" fmla="*/ 0 w 30"/>
                  <a:gd name="T9" fmla="*/ 7 h 30"/>
                  <a:gd name="T10" fmla="*/ 7 w 30"/>
                  <a:gd name="T11" fmla="*/ 0 h 30"/>
                  <a:gd name="T12" fmla="*/ 23 w 30"/>
                  <a:gd name="T13" fmla="*/ 0 h 30"/>
                  <a:gd name="T14" fmla="*/ 30 w 30"/>
                  <a:gd name="T15" fmla="*/ 7 h 30"/>
                  <a:gd name="T16" fmla="*/ 30 w 30"/>
                  <a:gd name="T17" fmla="*/ 23 h 3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"/>
                  <a:gd name="T28" fmla="*/ 0 h 30"/>
                  <a:gd name="T29" fmla="*/ 30 w 30"/>
                  <a:gd name="T30" fmla="*/ 30 h 3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" h="30">
                    <a:moveTo>
                      <a:pt x="30" y="23"/>
                    </a:moveTo>
                    <a:cubicBezTo>
                      <a:pt x="30" y="27"/>
                      <a:pt x="27" y="30"/>
                      <a:pt x="23" y="30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3" y="30"/>
                      <a:pt x="0" y="27"/>
                      <a:pt x="0" y="2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7" y="0"/>
                      <a:pt x="30" y="3"/>
                      <a:pt x="30" y="7"/>
                    </a:cubicBezTo>
                    <a:lnTo>
                      <a:pt x="30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463" name="Freeform 31"/>
              <p:cNvSpPr>
                <a:spLocks noChangeArrowheads="1"/>
              </p:cNvSpPr>
              <p:nvPr/>
            </p:nvSpPr>
            <p:spPr bwMode="auto">
              <a:xfrm>
                <a:off x="519516" y="274756"/>
                <a:ext cx="83987" cy="88786"/>
              </a:xfrm>
              <a:custGeom>
                <a:avLst/>
                <a:gdLst>
                  <a:gd name="T0" fmla="*/ 30 w 30"/>
                  <a:gd name="T1" fmla="*/ 24 h 31"/>
                  <a:gd name="T2" fmla="*/ 23 w 30"/>
                  <a:gd name="T3" fmla="*/ 31 h 31"/>
                  <a:gd name="T4" fmla="*/ 7 w 30"/>
                  <a:gd name="T5" fmla="*/ 31 h 31"/>
                  <a:gd name="T6" fmla="*/ 0 w 30"/>
                  <a:gd name="T7" fmla="*/ 24 h 31"/>
                  <a:gd name="T8" fmla="*/ 0 w 30"/>
                  <a:gd name="T9" fmla="*/ 8 h 31"/>
                  <a:gd name="T10" fmla="*/ 7 w 30"/>
                  <a:gd name="T11" fmla="*/ 0 h 31"/>
                  <a:gd name="T12" fmla="*/ 23 w 30"/>
                  <a:gd name="T13" fmla="*/ 0 h 31"/>
                  <a:gd name="T14" fmla="*/ 30 w 30"/>
                  <a:gd name="T15" fmla="*/ 8 h 31"/>
                  <a:gd name="T16" fmla="*/ 30 w 30"/>
                  <a:gd name="T17" fmla="*/ 24 h 3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"/>
                  <a:gd name="T28" fmla="*/ 0 h 31"/>
                  <a:gd name="T29" fmla="*/ 30 w 30"/>
                  <a:gd name="T30" fmla="*/ 31 h 3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" h="31">
                    <a:moveTo>
                      <a:pt x="30" y="24"/>
                    </a:moveTo>
                    <a:cubicBezTo>
                      <a:pt x="30" y="28"/>
                      <a:pt x="27" y="31"/>
                      <a:pt x="23" y="31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3" y="31"/>
                      <a:pt x="0" y="28"/>
                      <a:pt x="0" y="24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7" y="0"/>
                      <a:pt x="30" y="4"/>
                      <a:pt x="30" y="8"/>
                    </a:cubicBezTo>
                    <a:lnTo>
                      <a:pt x="30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464" name="Freeform 32"/>
              <p:cNvSpPr>
                <a:spLocks noChangeArrowheads="1"/>
              </p:cNvSpPr>
              <p:nvPr/>
            </p:nvSpPr>
            <p:spPr bwMode="auto">
              <a:xfrm>
                <a:off x="688689" y="116382"/>
                <a:ext cx="85186" cy="85186"/>
              </a:xfrm>
              <a:custGeom>
                <a:avLst/>
                <a:gdLst>
                  <a:gd name="T0" fmla="*/ 30 w 30"/>
                  <a:gd name="T1" fmla="*/ 23 h 30"/>
                  <a:gd name="T2" fmla="*/ 23 w 30"/>
                  <a:gd name="T3" fmla="*/ 30 h 30"/>
                  <a:gd name="T4" fmla="*/ 7 w 30"/>
                  <a:gd name="T5" fmla="*/ 30 h 30"/>
                  <a:gd name="T6" fmla="*/ 0 w 30"/>
                  <a:gd name="T7" fmla="*/ 23 h 30"/>
                  <a:gd name="T8" fmla="*/ 0 w 30"/>
                  <a:gd name="T9" fmla="*/ 7 h 30"/>
                  <a:gd name="T10" fmla="*/ 7 w 30"/>
                  <a:gd name="T11" fmla="*/ 0 h 30"/>
                  <a:gd name="T12" fmla="*/ 23 w 30"/>
                  <a:gd name="T13" fmla="*/ 0 h 30"/>
                  <a:gd name="T14" fmla="*/ 30 w 30"/>
                  <a:gd name="T15" fmla="*/ 7 h 30"/>
                  <a:gd name="T16" fmla="*/ 30 w 30"/>
                  <a:gd name="T17" fmla="*/ 23 h 3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"/>
                  <a:gd name="T28" fmla="*/ 0 h 30"/>
                  <a:gd name="T29" fmla="*/ 30 w 30"/>
                  <a:gd name="T30" fmla="*/ 30 h 3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" h="30">
                    <a:moveTo>
                      <a:pt x="30" y="23"/>
                    </a:moveTo>
                    <a:cubicBezTo>
                      <a:pt x="30" y="27"/>
                      <a:pt x="27" y="30"/>
                      <a:pt x="23" y="30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3" y="30"/>
                      <a:pt x="0" y="27"/>
                      <a:pt x="0" y="2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7" y="0"/>
                      <a:pt x="30" y="3"/>
                      <a:pt x="30" y="7"/>
                    </a:cubicBezTo>
                    <a:lnTo>
                      <a:pt x="30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465" name="Freeform 33"/>
              <p:cNvSpPr>
                <a:spLocks noChangeArrowheads="1"/>
              </p:cNvSpPr>
              <p:nvPr/>
            </p:nvSpPr>
            <p:spPr bwMode="auto">
              <a:xfrm>
                <a:off x="688689" y="274756"/>
                <a:ext cx="85186" cy="88786"/>
              </a:xfrm>
              <a:custGeom>
                <a:avLst/>
                <a:gdLst>
                  <a:gd name="T0" fmla="*/ 30 w 30"/>
                  <a:gd name="T1" fmla="*/ 24 h 31"/>
                  <a:gd name="T2" fmla="*/ 23 w 30"/>
                  <a:gd name="T3" fmla="*/ 31 h 31"/>
                  <a:gd name="T4" fmla="*/ 7 w 30"/>
                  <a:gd name="T5" fmla="*/ 31 h 31"/>
                  <a:gd name="T6" fmla="*/ 0 w 30"/>
                  <a:gd name="T7" fmla="*/ 24 h 31"/>
                  <a:gd name="T8" fmla="*/ 0 w 30"/>
                  <a:gd name="T9" fmla="*/ 8 h 31"/>
                  <a:gd name="T10" fmla="*/ 7 w 30"/>
                  <a:gd name="T11" fmla="*/ 0 h 31"/>
                  <a:gd name="T12" fmla="*/ 23 w 30"/>
                  <a:gd name="T13" fmla="*/ 0 h 31"/>
                  <a:gd name="T14" fmla="*/ 30 w 30"/>
                  <a:gd name="T15" fmla="*/ 8 h 31"/>
                  <a:gd name="T16" fmla="*/ 30 w 30"/>
                  <a:gd name="T17" fmla="*/ 24 h 3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"/>
                  <a:gd name="T28" fmla="*/ 0 h 31"/>
                  <a:gd name="T29" fmla="*/ 30 w 30"/>
                  <a:gd name="T30" fmla="*/ 31 h 3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" h="31">
                    <a:moveTo>
                      <a:pt x="30" y="24"/>
                    </a:moveTo>
                    <a:cubicBezTo>
                      <a:pt x="30" y="28"/>
                      <a:pt x="27" y="31"/>
                      <a:pt x="23" y="31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3" y="31"/>
                      <a:pt x="0" y="28"/>
                      <a:pt x="0" y="24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7" y="0"/>
                      <a:pt x="30" y="4"/>
                      <a:pt x="30" y="8"/>
                    </a:cubicBezTo>
                    <a:lnTo>
                      <a:pt x="30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466" name="Freeform 34"/>
              <p:cNvSpPr>
                <a:spLocks noChangeArrowheads="1"/>
              </p:cNvSpPr>
              <p:nvPr/>
            </p:nvSpPr>
            <p:spPr bwMode="auto">
              <a:xfrm>
                <a:off x="176371" y="436730"/>
                <a:ext cx="87586" cy="85186"/>
              </a:xfrm>
              <a:custGeom>
                <a:avLst/>
                <a:gdLst>
                  <a:gd name="T0" fmla="*/ 31 w 31"/>
                  <a:gd name="T1" fmla="*/ 23 h 30"/>
                  <a:gd name="T2" fmla="*/ 24 w 31"/>
                  <a:gd name="T3" fmla="*/ 30 h 30"/>
                  <a:gd name="T4" fmla="*/ 8 w 31"/>
                  <a:gd name="T5" fmla="*/ 30 h 30"/>
                  <a:gd name="T6" fmla="*/ 0 w 31"/>
                  <a:gd name="T7" fmla="*/ 23 h 30"/>
                  <a:gd name="T8" fmla="*/ 0 w 31"/>
                  <a:gd name="T9" fmla="*/ 7 h 30"/>
                  <a:gd name="T10" fmla="*/ 8 w 31"/>
                  <a:gd name="T11" fmla="*/ 0 h 30"/>
                  <a:gd name="T12" fmla="*/ 24 w 31"/>
                  <a:gd name="T13" fmla="*/ 0 h 30"/>
                  <a:gd name="T14" fmla="*/ 31 w 31"/>
                  <a:gd name="T15" fmla="*/ 7 h 30"/>
                  <a:gd name="T16" fmla="*/ 31 w 31"/>
                  <a:gd name="T17" fmla="*/ 23 h 3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1"/>
                  <a:gd name="T28" fmla="*/ 0 h 30"/>
                  <a:gd name="T29" fmla="*/ 31 w 31"/>
                  <a:gd name="T30" fmla="*/ 30 h 3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1" h="30">
                    <a:moveTo>
                      <a:pt x="31" y="23"/>
                    </a:moveTo>
                    <a:cubicBezTo>
                      <a:pt x="31" y="27"/>
                      <a:pt x="28" y="30"/>
                      <a:pt x="24" y="30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4" y="30"/>
                      <a:pt x="0" y="27"/>
                      <a:pt x="0" y="2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8" y="0"/>
                      <a:pt x="31" y="3"/>
                      <a:pt x="31" y="7"/>
                    </a:cubicBezTo>
                    <a:lnTo>
                      <a:pt x="31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</p:grpSp>
        <p:sp>
          <p:nvSpPr>
            <p:cNvPr id="454" name="Freeform 84"/>
            <p:cNvSpPr>
              <a:spLocks noChangeAspect="1" noEditPoints="1" noChangeArrowheads="1"/>
            </p:cNvSpPr>
            <p:nvPr/>
          </p:nvSpPr>
          <p:spPr bwMode="auto">
            <a:xfrm>
              <a:off x="817723" y="0"/>
              <a:ext cx="364286" cy="360000"/>
            </a:xfrm>
            <a:custGeom>
              <a:avLst/>
              <a:gdLst>
                <a:gd name="T0" fmla="*/ 170 w 170"/>
                <a:gd name="T1" fmla="*/ 0 h 168"/>
                <a:gd name="T2" fmla="*/ 162 w 170"/>
                <a:gd name="T3" fmla="*/ 16 h 168"/>
                <a:gd name="T4" fmla="*/ 170 w 170"/>
                <a:gd name="T5" fmla="*/ 103 h 168"/>
                <a:gd name="T6" fmla="*/ 93 w 170"/>
                <a:gd name="T7" fmla="*/ 119 h 168"/>
                <a:gd name="T8" fmla="*/ 128 w 170"/>
                <a:gd name="T9" fmla="*/ 152 h 168"/>
                <a:gd name="T10" fmla="*/ 42 w 170"/>
                <a:gd name="T11" fmla="*/ 168 h 168"/>
                <a:gd name="T12" fmla="*/ 77 w 170"/>
                <a:gd name="T13" fmla="*/ 152 h 168"/>
                <a:gd name="T14" fmla="*/ 0 w 170"/>
                <a:gd name="T15" fmla="*/ 119 h 168"/>
                <a:gd name="T16" fmla="*/ 6 w 170"/>
                <a:gd name="T17" fmla="*/ 103 h 168"/>
                <a:gd name="T18" fmla="*/ 0 w 170"/>
                <a:gd name="T19" fmla="*/ 16 h 168"/>
                <a:gd name="T20" fmla="*/ 0 w 170"/>
                <a:gd name="T21" fmla="*/ 0 h 168"/>
                <a:gd name="T22" fmla="*/ 122 w 170"/>
                <a:gd name="T23" fmla="*/ 40 h 168"/>
                <a:gd name="T24" fmla="*/ 115 w 170"/>
                <a:gd name="T25" fmla="*/ 44 h 168"/>
                <a:gd name="T26" fmla="*/ 75 w 170"/>
                <a:gd name="T27" fmla="*/ 52 h 168"/>
                <a:gd name="T28" fmla="*/ 73 w 170"/>
                <a:gd name="T29" fmla="*/ 50 h 168"/>
                <a:gd name="T30" fmla="*/ 50 w 170"/>
                <a:gd name="T31" fmla="*/ 67 h 168"/>
                <a:gd name="T32" fmla="*/ 85 w 170"/>
                <a:gd name="T33" fmla="*/ 65 h 168"/>
                <a:gd name="T34" fmla="*/ 89 w 170"/>
                <a:gd name="T35" fmla="*/ 67 h 168"/>
                <a:gd name="T36" fmla="*/ 120 w 170"/>
                <a:gd name="T37" fmla="*/ 52 h 168"/>
                <a:gd name="T38" fmla="*/ 128 w 170"/>
                <a:gd name="T39" fmla="*/ 40 h 168"/>
                <a:gd name="T40" fmla="*/ 113 w 170"/>
                <a:gd name="T41" fmla="*/ 58 h 168"/>
                <a:gd name="T42" fmla="*/ 122 w 170"/>
                <a:gd name="T43" fmla="*/ 85 h 168"/>
                <a:gd name="T44" fmla="*/ 113 w 170"/>
                <a:gd name="T45" fmla="*/ 58 h 168"/>
                <a:gd name="T46" fmla="*/ 101 w 170"/>
                <a:gd name="T47" fmla="*/ 67 h 168"/>
                <a:gd name="T48" fmla="*/ 109 w 170"/>
                <a:gd name="T49" fmla="*/ 85 h 168"/>
                <a:gd name="T50" fmla="*/ 101 w 170"/>
                <a:gd name="T51" fmla="*/ 67 h 168"/>
                <a:gd name="T52" fmla="*/ 87 w 170"/>
                <a:gd name="T53" fmla="*/ 77 h 168"/>
                <a:gd name="T54" fmla="*/ 95 w 170"/>
                <a:gd name="T55" fmla="*/ 85 h 168"/>
                <a:gd name="T56" fmla="*/ 87 w 170"/>
                <a:gd name="T57" fmla="*/ 77 h 168"/>
                <a:gd name="T58" fmla="*/ 75 w 170"/>
                <a:gd name="T59" fmla="*/ 69 h 168"/>
                <a:gd name="T60" fmla="*/ 83 w 170"/>
                <a:gd name="T61" fmla="*/ 85 h 168"/>
                <a:gd name="T62" fmla="*/ 75 w 170"/>
                <a:gd name="T63" fmla="*/ 69 h 168"/>
                <a:gd name="T64" fmla="*/ 63 w 170"/>
                <a:gd name="T65" fmla="*/ 69 h 168"/>
                <a:gd name="T66" fmla="*/ 71 w 170"/>
                <a:gd name="T67" fmla="*/ 85 h 168"/>
                <a:gd name="T68" fmla="*/ 63 w 170"/>
                <a:gd name="T69" fmla="*/ 69 h 168"/>
                <a:gd name="T70" fmla="*/ 48 w 170"/>
                <a:gd name="T71" fmla="*/ 73 h 168"/>
                <a:gd name="T72" fmla="*/ 56 w 170"/>
                <a:gd name="T73" fmla="*/ 85 h 168"/>
                <a:gd name="T74" fmla="*/ 48 w 170"/>
                <a:gd name="T75" fmla="*/ 73 h 168"/>
                <a:gd name="T76" fmla="*/ 146 w 170"/>
                <a:gd name="T77" fmla="*/ 18 h 168"/>
                <a:gd name="T78" fmla="*/ 24 w 170"/>
                <a:gd name="T79" fmla="*/ 101 h 168"/>
                <a:gd name="T80" fmla="*/ 146 w 170"/>
                <a:gd name="T81" fmla="*/ 18 h 16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70"/>
                <a:gd name="T124" fmla="*/ 0 h 168"/>
                <a:gd name="T125" fmla="*/ 170 w 170"/>
                <a:gd name="T126" fmla="*/ 168 h 16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70" h="168">
                  <a:moveTo>
                    <a:pt x="0" y="0"/>
                  </a:moveTo>
                  <a:lnTo>
                    <a:pt x="170" y="0"/>
                  </a:lnTo>
                  <a:lnTo>
                    <a:pt x="170" y="16"/>
                  </a:lnTo>
                  <a:lnTo>
                    <a:pt x="162" y="16"/>
                  </a:lnTo>
                  <a:lnTo>
                    <a:pt x="162" y="103"/>
                  </a:lnTo>
                  <a:lnTo>
                    <a:pt x="170" y="103"/>
                  </a:lnTo>
                  <a:lnTo>
                    <a:pt x="170" y="119"/>
                  </a:lnTo>
                  <a:lnTo>
                    <a:pt x="93" y="119"/>
                  </a:lnTo>
                  <a:lnTo>
                    <a:pt x="93" y="152"/>
                  </a:lnTo>
                  <a:lnTo>
                    <a:pt x="128" y="152"/>
                  </a:lnTo>
                  <a:lnTo>
                    <a:pt x="128" y="168"/>
                  </a:lnTo>
                  <a:lnTo>
                    <a:pt x="42" y="168"/>
                  </a:lnTo>
                  <a:lnTo>
                    <a:pt x="42" y="152"/>
                  </a:lnTo>
                  <a:lnTo>
                    <a:pt x="77" y="152"/>
                  </a:lnTo>
                  <a:lnTo>
                    <a:pt x="77" y="119"/>
                  </a:lnTo>
                  <a:lnTo>
                    <a:pt x="0" y="119"/>
                  </a:lnTo>
                  <a:lnTo>
                    <a:pt x="0" y="103"/>
                  </a:lnTo>
                  <a:lnTo>
                    <a:pt x="6" y="103"/>
                  </a:lnTo>
                  <a:lnTo>
                    <a:pt x="6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128" y="40"/>
                  </a:moveTo>
                  <a:lnTo>
                    <a:pt x="122" y="40"/>
                  </a:lnTo>
                  <a:lnTo>
                    <a:pt x="113" y="40"/>
                  </a:lnTo>
                  <a:lnTo>
                    <a:pt x="115" y="44"/>
                  </a:lnTo>
                  <a:lnTo>
                    <a:pt x="87" y="61"/>
                  </a:lnTo>
                  <a:lnTo>
                    <a:pt x="75" y="52"/>
                  </a:lnTo>
                  <a:lnTo>
                    <a:pt x="75" y="50"/>
                  </a:lnTo>
                  <a:lnTo>
                    <a:pt x="73" y="50"/>
                  </a:lnTo>
                  <a:lnTo>
                    <a:pt x="48" y="61"/>
                  </a:lnTo>
                  <a:lnTo>
                    <a:pt x="50" y="67"/>
                  </a:lnTo>
                  <a:lnTo>
                    <a:pt x="73" y="56"/>
                  </a:lnTo>
                  <a:lnTo>
                    <a:pt x="85" y="65"/>
                  </a:lnTo>
                  <a:lnTo>
                    <a:pt x="87" y="67"/>
                  </a:lnTo>
                  <a:lnTo>
                    <a:pt x="89" y="67"/>
                  </a:lnTo>
                  <a:lnTo>
                    <a:pt x="117" y="48"/>
                  </a:lnTo>
                  <a:lnTo>
                    <a:pt x="120" y="52"/>
                  </a:lnTo>
                  <a:lnTo>
                    <a:pt x="124" y="46"/>
                  </a:lnTo>
                  <a:lnTo>
                    <a:pt x="128" y="40"/>
                  </a:lnTo>
                  <a:lnTo>
                    <a:pt x="128" y="40"/>
                  </a:lnTo>
                  <a:close/>
                  <a:moveTo>
                    <a:pt x="113" y="58"/>
                  </a:moveTo>
                  <a:lnTo>
                    <a:pt x="113" y="85"/>
                  </a:lnTo>
                  <a:lnTo>
                    <a:pt x="122" y="85"/>
                  </a:lnTo>
                  <a:lnTo>
                    <a:pt x="122" y="58"/>
                  </a:lnTo>
                  <a:lnTo>
                    <a:pt x="113" y="58"/>
                  </a:lnTo>
                  <a:lnTo>
                    <a:pt x="113" y="58"/>
                  </a:lnTo>
                  <a:close/>
                  <a:moveTo>
                    <a:pt x="101" y="67"/>
                  </a:moveTo>
                  <a:lnTo>
                    <a:pt x="101" y="85"/>
                  </a:lnTo>
                  <a:lnTo>
                    <a:pt x="109" y="85"/>
                  </a:lnTo>
                  <a:lnTo>
                    <a:pt x="109" y="67"/>
                  </a:lnTo>
                  <a:lnTo>
                    <a:pt x="101" y="67"/>
                  </a:lnTo>
                  <a:lnTo>
                    <a:pt x="101" y="67"/>
                  </a:lnTo>
                  <a:close/>
                  <a:moveTo>
                    <a:pt x="87" y="77"/>
                  </a:moveTo>
                  <a:lnTo>
                    <a:pt x="87" y="85"/>
                  </a:lnTo>
                  <a:lnTo>
                    <a:pt x="95" y="85"/>
                  </a:lnTo>
                  <a:lnTo>
                    <a:pt x="95" y="77"/>
                  </a:lnTo>
                  <a:lnTo>
                    <a:pt x="87" y="77"/>
                  </a:lnTo>
                  <a:lnTo>
                    <a:pt x="87" y="77"/>
                  </a:lnTo>
                  <a:close/>
                  <a:moveTo>
                    <a:pt x="75" y="69"/>
                  </a:moveTo>
                  <a:lnTo>
                    <a:pt x="75" y="85"/>
                  </a:lnTo>
                  <a:lnTo>
                    <a:pt x="83" y="85"/>
                  </a:lnTo>
                  <a:lnTo>
                    <a:pt x="83" y="69"/>
                  </a:lnTo>
                  <a:lnTo>
                    <a:pt x="75" y="69"/>
                  </a:lnTo>
                  <a:lnTo>
                    <a:pt x="75" y="69"/>
                  </a:lnTo>
                  <a:close/>
                  <a:moveTo>
                    <a:pt x="63" y="69"/>
                  </a:moveTo>
                  <a:lnTo>
                    <a:pt x="63" y="85"/>
                  </a:lnTo>
                  <a:lnTo>
                    <a:pt x="71" y="85"/>
                  </a:lnTo>
                  <a:lnTo>
                    <a:pt x="71" y="69"/>
                  </a:lnTo>
                  <a:lnTo>
                    <a:pt x="63" y="69"/>
                  </a:lnTo>
                  <a:lnTo>
                    <a:pt x="63" y="69"/>
                  </a:lnTo>
                  <a:close/>
                  <a:moveTo>
                    <a:pt x="48" y="73"/>
                  </a:moveTo>
                  <a:lnTo>
                    <a:pt x="48" y="85"/>
                  </a:lnTo>
                  <a:lnTo>
                    <a:pt x="56" y="85"/>
                  </a:lnTo>
                  <a:lnTo>
                    <a:pt x="56" y="73"/>
                  </a:lnTo>
                  <a:lnTo>
                    <a:pt x="48" y="73"/>
                  </a:lnTo>
                  <a:lnTo>
                    <a:pt x="48" y="73"/>
                  </a:lnTo>
                  <a:close/>
                  <a:moveTo>
                    <a:pt x="146" y="18"/>
                  </a:moveTo>
                  <a:lnTo>
                    <a:pt x="24" y="18"/>
                  </a:lnTo>
                  <a:lnTo>
                    <a:pt x="24" y="101"/>
                  </a:lnTo>
                  <a:lnTo>
                    <a:pt x="146" y="101"/>
                  </a:lnTo>
                  <a:lnTo>
                    <a:pt x="14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455" name="Freeform 9"/>
            <p:cNvSpPr>
              <a:spLocks noChangeAspect="1" noEditPoints="1" noChangeArrowheads="1"/>
            </p:cNvSpPr>
            <p:nvPr/>
          </p:nvSpPr>
          <p:spPr bwMode="auto">
            <a:xfrm>
              <a:off x="3979827" y="0"/>
              <a:ext cx="394911" cy="360000"/>
            </a:xfrm>
            <a:custGeom>
              <a:avLst/>
              <a:gdLst>
                <a:gd name="T0" fmla="*/ 141 w 181"/>
                <a:gd name="T1" fmla="*/ 0 h 165"/>
                <a:gd name="T2" fmla="*/ 149 w 181"/>
                <a:gd name="T3" fmla="*/ 8 h 165"/>
                <a:gd name="T4" fmla="*/ 134 w 181"/>
                <a:gd name="T5" fmla="*/ 47 h 165"/>
                <a:gd name="T6" fmla="*/ 33 w 181"/>
                <a:gd name="T7" fmla="*/ 14 h 165"/>
                <a:gd name="T8" fmla="*/ 39 w 181"/>
                <a:gd name="T9" fmla="*/ 20 h 165"/>
                <a:gd name="T10" fmla="*/ 51 w 181"/>
                <a:gd name="T11" fmla="*/ 31 h 165"/>
                <a:gd name="T12" fmla="*/ 33 w 181"/>
                <a:gd name="T13" fmla="*/ 39 h 165"/>
                <a:gd name="T14" fmla="*/ 39 w 181"/>
                <a:gd name="T15" fmla="*/ 45 h 165"/>
                <a:gd name="T16" fmla="*/ 51 w 181"/>
                <a:gd name="T17" fmla="*/ 55 h 165"/>
                <a:gd name="T18" fmla="*/ 33 w 181"/>
                <a:gd name="T19" fmla="*/ 63 h 165"/>
                <a:gd name="T20" fmla="*/ 39 w 181"/>
                <a:gd name="T21" fmla="*/ 67 h 165"/>
                <a:gd name="T22" fmla="*/ 51 w 181"/>
                <a:gd name="T23" fmla="*/ 77 h 165"/>
                <a:gd name="T24" fmla="*/ 33 w 181"/>
                <a:gd name="T25" fmla="*/ 86 h 165"/>
                <a:gd name="T26" fmla="*/ 39 w 181"/>
                <a:gd name="T27" fmla="*/ 90 h 165"/>
                <a:gd name="T28" fmla="*/ 51 w 181"/>
                <a:gd name="T29" fmla="*/ 100 h 165"/>
                <a:gd name="T30" fmla="*/ 33 w 181"/>
                <a:gd name="T31" fmla="*/ 110 h 165"/>
                <a:gd name="T32" fmla="*/ 39 w 181"/>
                <a:gd name="T33" fmla="*/ 116 h 165"/>
                <a:gd name="T34" fmla="*/ 51 w 181"/>
                <a:gd name="T35" fmla="*/ 126 h 165"/>
                <a:gd name="T36" fmla="*/ 33 w 181"/>
                <a:gd name="T37" fmla="*/ 134 h 165"/>
                <a:gd name="T38" fmla="*/ 33 w 181"/>
                <a:gd name="T39" fmla="*/ 151 h 165"/>
                <a:gd name="T40" fmla="*/ 134 w 181"/>
                <a:gd name="T41" fmla="*/ 118 h 165"/>
                <a:gd name="T42" fmla="*/ 149 w 181"/>
                <a:gd name="T43" fmla="*/ 157 h 165"/>
                <a:gd name="T44" fmla="*/ 141 w 181"/>
                <a:gd name="T45" fmla="*/ 165 h 165"/>
                <a:gd name="T46" fmla="*/ 19 w 181"/>
                <a:gd name="T47" fmla="*/ 165 h 165"/>
                <a:gd name="T48" fmla="*/ 19 w 181"/>
                <a:gd name="T49" fmla="*/ 146 h 165"/>
                <a:gd name="T50" fmla="*/ 0 w 181"/>
                <a:gd name="T51" fmla="*/ 132 h 165"/>
                <a:gd name="T52" fmla="*/ 19 w 181"/>
                <a:gd name="T53" fmla="*/ 120 h 165"/>
                <a:gd name="T54" fmla="*/ 0 w 181"/>
                <a:gd name="T55" fmla="*/ 108 h 165"/>
                <a:gd name="T56" fmla="*/ 19 w 181"/>
                <a:gd name="T57" fmla="*/ 98 h 165"/>
                <a:gd name="T58" fmla="*/ 0 w 181"/>
                <a:gd name="T59" fmla="*/ 83 h 165"/>
                <a:gd name="T60" fmla="*/ 19 w 181"/>
                <a:gd name="T61" fmla="*/ 75 h 165"/>
                <a:gd name="T62" fmla="*/ 0 w 181"/>
                <a:gd name="T63" fmla="*/ 61 h 165"/>
                <a:gd name="T64" fmla="*/ 19 w 181"/>
                <a:gd name="T65" fmla="*/ 51 h 165"/>
                <a:gd name="T66" fmla="*/ 0 w 181"/>
                <a:gd name="T67" fmla="*/ 39 h 165"/>
                <a:gd name="T68" fmla="*/ 19 w 181"/>
                <a:gd name="T69" fmla="*/ 8 h 165"/>
                <a:gd name="T70" fmla="*/ 27 w 181"/>
                <a:gd name="T71" fmla="*/ 0 h 165"/>
                <a:gd name="T72" fmla="*/ 63 w 181"/>
                <a:gd name="T73" fmla="*/ 79 h 165"/>
                <a:gd name="T74" fmla="*/ 84 w 181"/>
                <a:gd name="T75" fmla="*/ 88 h 165"/>
                <a:gd name="T76" fmla="*/ 63 w 181"/>
                <a:gd name="T77" fmla="*/ 79 h 165"/>
                <a:gd name="T78" fmla="*/ 63 w 181"/>
                <a:gd name="T79" fmla="*/ 61 h 165"/>
                <a:gd name="T80" fmla="*/ 100 w 181"/>
                <a:gd name="T81" fmla="*/ 69 h 165"/>
                <a:gd name="T82" fmla="*/ 63 w 181"/>
                <a:gd name="T83" fmla="*/ 61 h 165"/>
                <a:gd name="T84" fmla="*/ 63 w 181"/>
                <a:gd name="T85" fmla="*/ 45 h 165"/>
                <a:gd name="T86" fmla="*/ 116 w 181"/>
                <a:gd name="T87" fmla="*/ 53 h 165"/>
                <a:gd name="T88" fmla="*/ 63 w 181"/>
                <a:gd name="T89" fmla="*/ 45 h 165"/>
                <a:gd name="T90" fmla="*/ 63 w 181"/>
                <a:gd name="T91" fmla="*/ 29 h 165"/>
                <a:gd name="T92" fmla="*/ 116 w 181"/>
                <a:gd name="T93" fmla="*/ 35 h 165"/>
                <a:gd name="T94" fmla="*/ 63 w 181"/>
                <a:gd name="T95" fmla="*/ 29 h 165"/>
                <a:gd name="T96" fmla="*/ 84 w 181"/>
                <a:gd name="T97" fmla="*/ 130 h 165"/>
                <a:gd name="T98" fmla="*/ 106 w 181"/>
                <a:gd name="T99" fmla="*/ 130 h 165"/>
                <a:gd name="T100" fmla="*/ 86 w 181"/>
                <a:gd name="T101" fmla="*/ 108 h 165"/>
                <a:gd name="T102" fmla="*/ 84 w 181"/>
                <a:gd name="T103" fmla="*/ 130 h 165"/>
                <a:gd name="T104" fmla="*/ 161 w 181"/>
                <a:gd name="T105" fmla="*/ 37 h 165"/>
                <a:gd name="T106" fmla="*/ 116 w 181"/>
                <a:gd name="T107" fmla="*/ 120 h 165"/>
                <a:gd name="T108" fmla="*/ 161 w 181"/>
                <a:gd name="T109" fmla="*/ 37 h 16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81"/>
                <a:gd name="T166" fmla="*/ 0 h 165"/>
                <a:gd name="T167" fmla="*/ 181 w 181"/>
                <a:gd name="T168" fmla="*/ 165 h 16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81" h="165">
                  <a:moveTo>
                    <a:pt x="27" y="0"/>
                  </a:moveTo>
                  <a:lnTo>
                    <a:pt x="141" y="0"/>
                  </a:lnTo>
                  <a:lnTo>
                    <a:pt x="149" y="0"/>
                  </a:lnTo>
                  <a:lnTo>
                    <a:pt x="149" y="8"/>
                  </a:lnTo>
                  <a:lnTo>
                    <a:pt x="149" y="35"/>
                  </a:lnTo>
                  <a:lnTo>
                    <a:pt x="134" y="47"/>
                  </a:lnTo>
                  <a:lnTo>
                    <a:pt x="134" y="14"/>
                  </a:lnTo>
                  <a:lnTo>
                    <a:pt x="33" y="14"/>
                  </a:lnTo>
                  <a:lnTo>
                    <a:pt x="33" y="25"/>
                  </a:lnTo>
                  <a:lnTo>
                    <a:pt x="39" y="20"/>
                  </a:lnTo>
                  <a:lnTo>
                    <a:pt x="47" y="18"/>
                  </a:lnTo>
                  <a:lnTo>
                    <a:pt x="51" y="31"/>
                  </a:lnTo>
                  <a:lnTo>
                    <a:pt x="45" y="35"/>
                  </a:lnTo>
                  <a:lnTo>
                    <a:pt x="33" y="39"/>
                  </a:lnTo>
                  <a:lnTo>
                    <a:pt x="33" y="47"/>
                  </a:lnTo>
                  <a:lnTo>
                    <a:pt x="39" y="45"/>
                  </a:lnTo>
                  <a:lnTo>
                    <a:pt x="47" y="41"/>
                  </a:lnTo>
                  <a:lnTo>
                    <a:pt x="51" y="55"/>
                  </a:lnTo>
                  <a:lnTo>
                    <a:pt x="45" y="57"/>
                  </a:lnTo>
                  <a:lnTo>
                    <a:pt x="33" y="63"/>
                  </a:lnTo>
                  <a:lnTo>
                    <a:pt x="33" y="71"/>
                  </a:lnTo>
                  <a:lnTo>
                    <a:pt x="39" y="67"/>
                  </a:lnTo>
                  <a:lnTo>
                    <a:pt x="47" y="65"/>
                  </a:lnTo>
                  <a:lnTo>
                    <a:pt x="51" y="77"/>
                  </a:lnTo>
                  <a:lnTo>
                    <a:pt x="45" y="81"/>
                  </a:lnTo>
                  <a:lnTo>
                    <a:pt x="33" y="86"/>
                  </a:lnTo>
                  <a:lnTo>
                    <a:pt x="33" y="94"/>
                  </a:lnTo>
                  <a:lnTo>
                    <a:pt x="39" y="90"/>
                  </a:lnTo>
                  <a:lnTo>
                    <a:pt x="47" y="88"/>
                  </a:lnTo>
                  <a:lnTo>
                    <a:pt x="51" y="100"/>
                  </a:lnTo>
                  <a:lnTo>
                    <a:pt x="45" y="104"/>
                  </a:lnTo>
                  <a:lnTo>
                    <a:pt x="33" y="110"/>
                  </a:lnTo>
                  <a:lnTo>
                    <a:pt x="33" y="118"/>
                  </a:lnTo>
                  <a:lnTo>
                    <a:pt x="39" y="116"/>
                  </a:lnTo>
                  <a:lnTo>
                    <a:pt x="47" y="112"/>
                  </a:lnTo>
                  <a:lnTo>
                    <a:pt x="51" y="126"/>
                  </a:lnTo>
                  <a:lnTo>
                    <a:pt x="45" y="128"/>
                  </a:lnTo>
                  <a:lnTo>
                    <a:pt x="33" y="134"/>
                  </a:lnTo>
                  <a:lnTo>
                    <a:pt x="33" y="146"/>
                  </a:lnTo>
                  <a:lnTo>
                    <a:pt x="33" y="151"/>
                  </a:lnTo>
                  <a:lnTo>
                    <a:pt x="134" y="151"/>
                  </a:lnTo>
                  <a:lnTo>
                    <a:pt x="134" y="118"/>
                  </a:lnTo>
                  <a:lnTo>
                    <a:pt x="149" y="106"/>
                  </a:lnTo>
                  <a:lnTo>
                    <a:pt x="149" y="157"/>
                  </a:lnTo>
                  <a:lnTo>
                    <a:pt x="149" y="165"/>
                  </a:lnTo>
                  <a:lnTo>
                    <a:pt x="141" y="165"/>
                  </a:lnTo>
                  <a:lnTo>
                    <a:pt x="27" y="165"/>
                  </a:lnTo>
                  <a:lnTo>
                    <a:pt x="19" y="165"/>
                  </a:lnTo>
                  <a:lnTo>
                    <a:pt x="19" y="157"/>
                  </a:lnTo>
                  <a:lnTo>
                    <a:pt x="19" y="146"/>
                  </a:lnTo>
                  <a:lnTo>
                    <a:pt x="4" y="146"/>
                  </a:lnTo>
                  <a:lnTo>
                    <a:pt x="0" y="132"/>
                  </a:lnTo>
                  <a:lnTo>
                    <a:pt x="19" y="124"/>
                  </a:lnTo>
                  <a:lnTo>
                    <a:pt x="19" y="120"/>
                  </a:lnTo>
                  <a:lnTo>
                    <a:pt x="4" y="120"/>
                  </a:lnTo>
                  <a:lnTo>
                    <a:pt x="0" y="108"/>
                  </a:lnTo>
                  <a:lnTo>
                    <a:pt x="19" y="100"/>
                  </a:lnTo>
                  <a:lnTo>
                    <a:pt x="19" y="98"/>
                  </a:lnTo>
                  <a:lnTo>
                    <a:pt x="4" y="98"/>
                  </a:lnTo>
                  <a:lnTo>
                    <a:pt x="0" y="83"/>
                  </a:lnTo>
                  <a:lnTo>
                    <a:pt x="19" y="77"/>
                  </a:lnTo>
                  <a:lnTo>
                    <a:pt x="19" y="75"/>
                  </a:lnTo>
                  <a:lnTo>
                    <a:pt x="4" y="75"/>
                  </a:lnTo>
                  <a:lnTo>
                    <a:pt x="0" y="61"/>
                  </a:lnTo>
                  <a:lnTo>
                    <a:pt x="19" y="53"/>
                  </a:lnTo>
                  <a:lnTo>
                    <a:pt x="19" y="51"/>
                  </a:lnTo>
                  <a:lnTo>
                    <a:pt x="4" y="51"/>
                  </a:lnTo>
                  <a:lnTo>
                    <a:pt x="0" y="39"/>
                  </a:lnTo>
                  <a:lnTo>
                    <a:pt x="19" y="31"/>
                  </a:lnTo>
                  <a:lnTo>
                    <a:pt x="19" y="8"/>
                  </a:lnTo>
                  <a:lnTo>
                    <a:pt x="19" y="0"/>
                  </a:lnTo>
                  <a:lnTo>
                    <a:pt x="27" y="0"/>
                  </a:lnTo>
                  <a:lnTo>
                    <a:pt x="27" y="0"/>
                  </a:lnTo>
                  <a:close/>
                  <a:moveTo>
                    <a:pt x="63" y="79"/>
                  </a:moveTo>
                  <a:lnTo>
                    <a:pt x="63" y="88"/>
                  </a:lnTo>
                  <a:lnTo>
                    <a:pt x="84" y="88"/>
                  </a:lnTo>
                  <a:lnTo>
                    <a:pt x="84" y="79"/>
                  </a:lnTo>
                  <a:lnTo>
                    <a:pt x="63" y="79"/>
                  </a:lnTo>
                  <a:lnTo>
                    <a:pt x="63" y="79"/>
                  </a:lnTo>
                  <a:close/>
                  <a:moveTo>
                    <a:pt x="63" y="61"/>
                  </a:moveTo>
                  <a:lnTo>
                    <a:pt x="63" y="69"/>
                  </a:lnTo>
                  <a:lnTo>
                    <a:pt x="100" y="69"/>
                  </a:lnTo>
                  <a:lnTo>
                    <a:pt x="100" y="61"/>
                  </a:lnTo>
                  <a:lnTo>
                    <a:pt x="63" y="61"/>
                  </a:lnTo>
                  <a:lnTo>
                    <a:pt x="63" y="61"/>
                  </a:lnTo>
                  <a:close/>
                  <a:moveTo>
                    <a:pt x="63" y="45"/>
                  </a:moveTo>
                  <a:lnTo>
                    <a:pt x="63" y="53"/>
                  </a:lnTo>
                  <a:lnTo>
                    <a:pt x="116" y="53"/>
                  </a:lnTo>
                  <a:lnTo>
                    <a:pt x="116" y="45"/>
                  </a:lnTo>
                  <a:lnTo>
                    <a:pt x="63" y="45"/>
                  </a:lnTo>
                  <a:lnTo>
                    <a:pt x="63" y="45"/>
                  </a:lnTo>
                  <a:close/>
                  <a:moveTo>
                    <a:pt x="63" y="29"/>
                  </a:moveTo>
                  <a:lnTo>
                    <a:pt x="63" y="35"/>
                  </a:lnTo>
                  <a:lnTo>
                    <a:pt x="116" y="35"/>
                  </a:lnTo>
                  <a:lnTo>
                    <a:pt x="116" y="29"/>
                  </a:lnTo>
                  <a:lnTo>
                    <a:pt x="63" y="29"/>
                  </a:lnTo>
                  <a:lnTo>
                    <a:pt x="63" y="29"/>
                  </a:lnTo>
                  <a:close/>
                  <a:moveTo>
                    <a:pt x="84" y="130"/>
                  </a:moveTo>
                  <a:lnTo>
                    <a:pt x="96" y="130"/>
                  </a:lnTo>
                  <a:lnTo>
                    <a:pt x="106" y="130"/>
                  </a:lnTo>
                  <a:lnTo>
                    <a:pt x="96" y="118"/>
                  </a:lnTo>
                  <a:lnTo>
                    <a:pt x="86" y="108"/>
                  </a:lnTo>
                  <a:lnTo>
                    <a:pt x="86" y="120"/>
                  </a:lnTo>
                  <a:lnTo>
                    <a:pt x="84" y="130"/>
                  </a:lnTo>
                  <a:lnTo>
                    <a:pt x="84" y="130"/>
                  </a:lnTo>
                  <a:close/>
                  <a:moveTo>
                    <a:pt x="161" y="37"/>
                  </a:moveTo>
                  <a:lnTo>
                    <a:pt x="96" y="100"/>
                  </a:lnTo>
                  <a:lnTo>
                    <a:pt x="116" y="120"/>
                  </a:lnTo>
                  <a:lnTo>
                    <a:pt x="181" y="57"/>
                  </a:lnTo>
                  <a:lnTo>
                    <a:pt x="161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579869" y="1808277"/>
            <a:ext cx="4334298" cy="590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6780" tIns="48390" rIns="96780" bIns="48390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endParaRPr lang="zh-CN" altLang="en-US" sz="3200" spc="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3" name="矩形 102"/>
          <p:cNvSpPr>
            <a:spLocks noChangeArrowheads="1"/>
          </p:cNvSpPr>
          <p:nvPr/>
        </p:nvSpPr>
        <p:spPr bwMode="auto">
          <a:xfrm>
            <a:off x="579869" y="684113"/>
            <a:ext cx="448210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s-PE" altLang="zh-CN" sz="6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  <a:sym typeface="方正粗谭黑简体" pitchFamily="2" charset="-122"/>
              </a:rPr>
              <a:t>Química I</a:t>
            </a:r>
            <a:endParaRPr lang="zh-CN" altLang="en-US" sz="66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  <a:ea typeface="+mn-ea"/>
              <a:sym typeface="方正粗谭黑简体" pitchFamily="2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672779" y="2632226"/>
            <a:ext cx="4635957" cy="424866"/>
          </a:xfrm>
          <a:prstGeom prst="rect">
            <a:avLst/>
          </a:prstGeom>
          <a:solidFill>
            <a:srgbClr val="4BACC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s-SV" altLang="zh-CN" sz="2400" dirty="0"/>
              <a:t>ESPECTRO ELECTROMAGNÉTICO</a:t>
            </a:r>
            <a:endParaRPr lang="zh-CN" altLang="en-US" sz="2126" kern="0" dirty="0">
              <a:solidFill>
                <a:prstClr val="white"/>
              </a:solidFill>
              <a:latin typeface="Arial"/>
              <a:ea typeface="Arial Unicode MS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997" y="278842"/>
            <a:ext cx="3024336" cy="47902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498" y="3273994"/>
            <a:ext cx="4045602" cy="22398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0" name="Group 550"/>
          <p:cNvGrpSpPr>
            <a:grpSpLocks/>
          </p:cNvGrpSpPr>
          <p:nvPr/>
        </p:nvGrpSpPr>
        <p:grpSpPr bwMode="auto">
          <a:xfrm>
            <a:off x="7451988" y="78363"/>
            <a:ext cx="1687981" cy="1632974"/>
            <a:chOff x="295" y="3475"/>
            <a:chExt cx="1407" cy="1407"/>
          </a:xfrm>
        </p:grpSpPr>
        <p:sp>
          <p:nvSpPr>
            <p:cNvPr id="41" name="Oval 551"/>
            <p:cNvSpPr>
              <a:spLocks noChangeArrowheads="1"/>
            </p:cNvSpPr>
            <p:nvPr/>
          </p:nvSpPr>
          <p:spPr bwMode="auto">
            <a:xfrm>
              <a:off x="295" y="3475"/>
              <a:ext cx="1407" cy="1407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D1D1D1">
                    <a:alpha val="1200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6000" b="0">
                <a:ea typeface="华文彩云" pitchFamily="2" charset="-122"/>
              </a:endParaRPr>
            </a:p>
          </p:txBody>
        </p:sp>
        <p:grpSp>
          <p:nvGrpSpPr>
            <p:cNvPr id="42" name="Group 552"/>
            <p:cNvGrpSpPr>
              <a:grpSpLocks/>
            </p:cNvGrpSpPr>
            <p:nvPr/>
          </p:nvGrpSpPr>
          <p:grpSpPr bwMode="auto">
            <a:xfrm>
              <a:off x="476" y="3657"/>
              <a:ext cx="1050" cy="1050"/>
              <a:chOff x="-6056" y="-2208"/>
              <a:chExt cx="2208" cy="2208"/>
            </a:xfrm>
          </p:grpSpPr>
          <p:sp>
            <p:nvSpPr>
              <p:cNvPr id="43" name="Oval 553"/>
              <p:cNvSpPr>
                <a:spLocks noChangeArrowheads="1"/>
              </p:cNvSpPr>
              <p:nvPr/>
            </p:nvSpPr>
            <p:spPr bwMode="auto">
              <a:xfrm>
                <a:off x="-6056" y="-2132"/>
                <a:ext cx="2132" cy="213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en-US" sz="6000" b="0">
                  <a:ea typeface="华文彩云" pitchFamily="2" charset="-122"/>
                </a:endParaRPr>
              </a:p>
            </p:txBody>
          </p:sp>
          <p:grpSp>
            <p:nvGrpSpPr>
              <p:cNvPr id="44" name="Group 554"/>
              <p:cNvGrpSpPr>
                <a:grpSpLocks/>
              </p:cNvGrpSpPr>
              <p:nvPr/>
            </p:nvGrpSpPr>
            <p:grpSpPr bwMode="auto">
              <a:xfrm>
                <a:off x="-6056" y="-2208"/>
                <a:ext cx="2208" cy="2208"/>
                <a:chOff x="-4060" y="-879"/>
                <a:chExt cx="2208" cy="2208"/>
              </a:xfrm>
            </p:grpSpPr>
            <p:grpSp>
              <p:nvGrpSpPr>
                <p:cNvPr id="45" name="Group 555"/>
                <p:cNvGrpSpPr>
                  <a:grpSpLocks/>
                </p:cNvGrpSpPr>
                <p:nvPr/>
              </p:nvGrpSpPr>
              <p:grpSpPr bwMode="auto">
                <a:xfrm>
                  <a:off x="-4060" y="-879"/>
                  <a:ext cx="2208" cy="2208"/>
                  <a:chOff x="-3924" y="-788"/>
                  <a:chExt cx="2208" cy="2208"/>
                </a:xfrm>
              </p:grpSpPr>
              <p:grpSp>
                <p:nvGrpSpPr>
                  <p:cNvPr id="62" name="Group 556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-3924" y="-788"/>
                    <a:ext cx="2208" cy="2202"/>
                    <a:chOff x="168" y="696"/>
                    <a:chExt cx="1429" cy="1429"/>
                  </a:xfrm>
                </p:grpSpPr>
                <p:grpSp>
                  <p:nvGrpSpPr>
                    <p:cNvPr id="70" name="Group 557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854" y="696"/>
                      <a:ext cx="56" cy="1429"/>
                      <a:chOff x="845" y="696"/>
                      <a:chExt cx="56" cy="1429"/>
                    </a:xfrm>
                  </p:grpSpPr>
                  <p:sp>
                    <p:nvSpPr>
                      <p:cNvPr id="74" name="AutoShape 558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845" y="696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FF">
                          <a:alpha val="1882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1" hangingPunct="1"/>
                        <a:endParaRPr lang="zh-CN" altLang="en-US" sz="6000" b="0">
                          <a:ea typeface="华文彩云" pitchFamily="2" charset="-122"/>
                        </a:endParaRPr>
                      </a:p>
                    </p:txBody>
                  </p:sp>
                  <p:sp>
                    <p:nvSpPr>
                      <p:cNvPr id="75" name="AutoShape 559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 flipV="1">
                        <a:off x="845" y="1410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FF">
                          <a:alpha val="1882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eaLnBrk="1" hangingPunct="1"/>
                        <a:endParaRPr lang="zh-CN" altLang="en-US" sz="6000" b="0">
                          <a:ea typeface="华文彩云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71" name="Group 560"/>
                    <p:cNvGrpSpPr>
                      <a:grpSpLocks noChangeAspect="1"/>
                    </p:cNvGrpSpPr>
                    <p:nvPr/>
                  </p:nvGrpSpPr>
                  <p:grpSpPr bwMode="auto">
                    <a:xfrm rot="5400000">
                      <a:off x="855" y="696"/>
                      <a:ext cx="56" cy="1429"/>
                      <a:chOff x="845" y="696"/>
                      <a:chExt cx="56" cy="1429"/>
                    </a:xfrm>
                  </p:grpSpPr>
                  <p:sp>
                    <p:nvSpPr>
                      <p:cNvPr id="72" name="AutoShape 561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845" y="696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FF">
                          <a:alpha val="1882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eaLnBrk="1" hangingPunct="1"/>
                        <a:endParaRPr lang="zh-CN" altLang="en-US" sz="6000" b="0">
                          <a:ea typeface="华文彩云" pitchFamily="2" charset="-122"/>
                        </a:endParaRPr>
                      </a:p>
                    </p:txBody>
                  </p:sp>
                  <p:sp>
                    <p:nvSpPr>
                      <p:cNvPr id="73" name="AutoShape 562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 flipV="1">
                        <a:off x="845" y="1410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FF">
                          <a:alpha val="1882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eaVert" wrap="none" anchor="ctr"/>
                      <a:lstStyle/>
                      <a:p>
                        <a:pPr eaLnBrk="1" hangingPunct="1"/>
                        <a:endParaRPr lang="zh-CN" altLang="en-US" sz="6000" b="0">
                          <a:ea typeface="华文彩云" pitchFamily="2" charset="-122"/>
                        </a:endParaRPr>
                      </a:p>
                    </p:txBody>
                  </p:sp>
                </p:grpSp>
              </p:grpSp>
              <p:grpSp>
                <p:nvGrpSpPr>
                  <p:cNvPr id="63" name="Group 563"/>
                  <p:cNvGrpSpPr>
                    <a:grpSpLocks noChangeAspect="1"/>
                  </p:cNvGrpSpPr>
                  <p:nvPr/>
                </p:nvGrpSpPr>
                <p:grpSpPr bwMode="auto">
                  <a:xfrm rot="2700000">
                    <a:off x="-3927" y="-785"/>
                    <a:ext cx="2208" cy="2202"/>
                    <a:chOff x="168" y="696"/>
                    <a:chExt cx="1429" cy="1429"/>
                  </a:xfrm>
                </p:grpSpPr>
                <p:grpSp>
                  <p:nvGrpSpPr>
                    <p:cNvPr id="64" name="Group 564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854" y="696"/>
                      <a:ext cx="56" cy="1429"/>
                      <a:chOff x="845" y="696"/>
                      <a:chExt cx="56" cy="1429"/>
                    </a:xfrm>
                  </p:grpSpPr>
                  <p:sp>
                    <p:nvSpPr>
                      <p:cNvPr id="68" name="AutoShape 565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845" y="696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FF">
                          <a:alpha val="1882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eaLnBrk="1" hangingPunct="1"/>
                        <a:endParaRPr lang="zh-CN" altLang="en-US" sz="6000" b="0">
                          <a:ea typeface="华文彩云" pitchFamily="2" charset="-122"/>
                        </a:endParaRPr>
                      </a:p>
                    </p:txBody>
                  </p:sp>
                  <p:sp>
                    <p:nvSpPr>
                      <p:cNvPr id="69" name="AutoShape 566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 flipV="1">
                        <a:off x="845" y="1410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FF">
                          <a:alpha val="1882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eaLnBrk="1" hangingPunct="1"/>
                        <a:endParaRPr lang="zh-CN" altLang="en-US" sz="6000" b="0">
                          <a:ea typeface="华文彩云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65" name="Group 567"/>
                    <p:cNvGrpSpPr>
                      <a:grpSpLocks noChangeAspect="1"/>
                    </p:cNvGrpSpPr>
                    <p:nvPr/>
                  </p:nvGrpSpPr>
                  <p:grpSpPr bwMode="auto">
                    <a:xfrm rot="5400000">
                      <a:off x="855" y="696"/>
                      <a:ext cx="56" cy="1429"/>
                      <a:chOff x="845" y="696"/>
                      <a:chExt cx="56" cy="1429"/>
                    </a:xfrm>
                  </p:grpSpPr>
                  <p:sp>
                    <p:nvSpPr>
                      <p:cNvPr id="66" name="AutoShape 568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845" y="696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FF">
                          <a:alpha val="1882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eaLnBrk="1" hangingPunct="1"/>
                        <a:endParaRPr lang="zh-CN" altLang="en-US" sz="6000" b="0">
                          <a:ea typeface="华文彩云" pitchFamily="2" charset="-122"/>
                        </a:endParaRPr>
                      </a:p>
                    </p:txBody>
                  </p:sp>
                  <p:sp>
                    <p:nvSpPr>
                      <p:cNvPr id="67" name="AutoShape 569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 flipV="1">
                        <a:off x="845" y="1410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FF">
                          <a:alpha val="1882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eaVert" wrap="none" anchor="ctr"/>
                      <a:lstStyle/>
                      <a:p>
                        <a:pPr eaLnBrk="1" hangingPunct="1"/>
                        <a:endParaRPr lang="zh-CN" altLang="en-US" sz="6000" b="0">
                          <a:ea typeface="华文彩云" pitchFamily="2" charset="-122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46" name="Group 570"/>
                <p:cNvGrpSpPr>
                  <a:grpSpLocks/>
                </p:cNvGrpSpPr>
                <p:nvPr/>
              </p:nvGrpSpPr>
              <p:grpSpPr bwMode="auto">
                <a:xfrm rot="1320000">
                  <a:off x="-3742" y="-520"/>
                  <a:ext cx="1546" cy="1546"/>
                  <a:chOff x="-3924" y="-788"/>
                  <a:chExt cx="2208" cy="2208"/>
                </a:xfrm>
              </p:grpSpPr>
              <p:grpSp>
                <p:nvGrpSpPr>
                  <p:cNvPr id="47" name="Group 571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-3924" y="-788"/>
                    <a:ext cx="2208" cy="2202"/>
                    <a:chOff x="168" y="696"/>
                    <a:chExt cx="1429" cy="1429"/>
                  </a:xfrm>
                </p:grpSpPr>
                <p:grpSp>
                  <p:nvGrpSpPr>
                    <p:cNvPr id="56" name="Group 572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854" y="696"/>
                      <a:ext cx="56" cy="1429"/>
                      <a:chOff x="845" y="696"/>
                      <a:chExt cx="56" cy="1429"/>
                    </a:xfrm>
                  </p:grpSpPr>
                  <p:sp>
                    <p:nvSpPr>
                      <p:cNvPr id="60" name="AutoShape 573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845" y="696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FF">
                          <a:alpha val="1882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1" hangingPunct="1"/>
                        <a:endParaRPr lang="zh-CN" altLang="en-US" sz="6000" b="0">
                          <a:ea typeface="华文彩云" pitchFamily="2" charset="-122"/>
                        </a:endParaRPr>
                      </a:p>
                    </p:txBody>
                  </p:sp>
                  <p:sp>
                    <p:nvSpPr>
                      <p:cNvPr id="61" name="AutoShape 574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 flipV="1">
                        <a:off x="845" y="1410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FF">
                          <a:alpha val="1882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eaLnBrk="1" hangingPunct="1"/>
                        <a:endParaRPr lang="zh-CN" altLang="en-US" sz="6000" b="0">
                          <a:ea typeface="华文彩云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57" name="Group 575"/>
                    <p:cNvGrpSpPr>
                      <a:grpSpLocks noChangeAspect="1"/>
                    </p:cNvGrpSpPr>
                    <p:nvPr/>
                  </p:nvGrpSpPr>
                  <p:grpSpPr bwMode="auto">
                    <a:xfrm rot="5400000">
                      <a:off x="855" y="696"/>
                      <a:ext cx="56" cy="1429"/>
                      <a:chOff x="845" y="696"/>
                      <a:chExt cx="56" cy="1429"/>
                    </a:xfrm>
                  </p:grpSpPr>
                  <p:sp>
                    <p:nvSpPr>
                      <p:cNvPr id="58" name="AutoShape 576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845" y="696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FF">
                          <a:alpha val="1882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eaLnBrk="1" hangingPunct="1"/>
                        <a:endParaRPr lang="zh-CN" altLang="en-US" sz="6000" b="0">
                          <a:ea typeface="华文彩云" pitchFamily="2" charset="-122"/>
                        </a:endParaRPr>
                      </a:p>
                    </p:txBody>
                  </p:sp>
                  <p:sp>
                    <p:nvSpPr>
                      <p:cNvPr id="59" name="AutoShape 577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 flipV="1">
                        <a:off x="845" y="1410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FF">
                          <a:alpha val="1882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eaVert" wrap="none" anchor="ctr"/>
                      <a:lstStyle/>
                      <a:p>
                        <a:pPr eaLnBrk="1" hangingPunct="1"/>
                        <a:endParaRPr lang="zh-CN" altLang="en-US" sz="6000" b="0">
                          <a:ea typeface="华文彩云" pitchFamily="2" charset="-122"/>
                        </a:endParaRPr>
                      </a:p>
                    </p:txBody>
                  </p:sp>
                </p:grpSp>
              </p:grpSp>
              <p:grpSp>
                <p:nvGrpSpPr>
                  <p:cNvPr id="48" name="Group 578"/>
                  <p:cNvGrpSpPr>
                    <a:grpSpLocks noChangeAspect="1"/>
                  </p:cNvGrpSpPr>
                  <p:nvPr/>
                </p:nvGrpSpPr>
                <p:grpSpPr bwMode="auto">
                  <a:xfrm rot="2700000">
                    <a:off x="-3927" y="-785"/>
                    <a:ext cx="2208" cy="2202"/>
                    <a:chOff x="168" y="696"/>
                    <a:chExt cx="1429" cy="1429"/>
                  </a:xfrm>
                </p:grpSpPr>
                <p:grpSp>
                  <p:nvGrpSpPr>
                    <p:cNvPr id="49" name="Group 579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854" y="696"/>
                      <a:ext cx="56" cy="1429"/>
                      <a:chOff x="845" y="696"/>
                      <a:chExt cx="56" cy="1429"/>
                    </a:xfrm>
                  </p:grpSpPr>
                  <p:sp>
                    <p:nvSpPr>
                      <p:cNvPr id="54" name="AutoShape 580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845" y="696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FF">
                          <a:alpha val="1882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eaLnBrk="1" hangingPunct="1"/>
                        <a:endParaRPr lang="zh-CN" altLang="en-US" sz="6000" b="0">
                          <a:ea typeface="华文彩云" pitchFamily="2" charset="-122"/>
                        </a:endParaRPr>
                      </a:p>
                    </p:txBody>
                  </p:sp>
                  <p:sp>
                    <p:nvSpPr>
                      <p:cNvPr id="55" name="AutoShape 581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 flipV="1">
                        <a:off x="845" y="1410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FF">
                          <a:alpha val="1882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eaVert" wrap="none" anchor="ctr"/>
                      <a:lstStyle/>
                      <a:p>
                        <a:pPr eaLnBrk="1" hangingPunct="1"/>
                        <a:endParaRPr lang="zh-CN" altLang="en-US" sz="6000" b="0">
                          <a:ea typeface="华文彩云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50" name="Group 582"/>
                    <p:cNvGrpSpPr>
                      <a:grpSpLocks noChangeAspect="1"/>
                    </p:cNvGrpSpPr>
                    <p:nvPr/>
                  </p:nvGrpSpPr>
                  <p:grpSpPr bwMode="auto">
                    <a:xfrm rot="5400000">
                      <a:off x="855" y="696"/>
                      <a:ext cx="56" cy="1429"/>
                      <a:chOff x="845" y="696"/>
                      <a:chExt cx="56" cy="1429"/>
                    </a:xfrm>
                  </p:grpSpPr>
                  <p:sp>
                    <p:nvSpPr>
                      <p:cNvPr id="51" name="AutoShape 583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845" y="696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FF">
                          <a:alpha val="1882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eaLnBrk="1" hangingPunct="1"/>
                        <a:endParaRPr lang="zh-CN" altLang="en-US" sz="6000" b="0">
                          <a:ea typeface="华文彩云" pitchFamily="2" charset="-122"/>
                        </a:endParaRPr>
                      </a:p>
                    </p:txBody>
                  </p:sp>
                  <p:sp>
                    <p:nvSpPr>
                      <p:cNvPr id="53" name="AutoShape 584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 flipV="1">
                        <a:off x="845" y="1410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FF">
                          <a:alpha val="1882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1" hangingPunct="1"/>
                        <a:endParaRPr lang="zh-CN" altLang="en-US" sz="6000" b="0">
                          <a:ea typeface="华文彩云" pitchFamily="2" charset="-122"/>
                        </a:endParaRPr>
                      </a:p>
                    </p:txBody>
                  </p:sp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31446282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 tmFilter="0,0; .5, 1; 1, 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37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0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2000" fill="hold"/>
                                        <p:tgtEl>
                                          <p:spTgt spid="40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6" presetClass="emph" presetSubtype="0" autoRev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54" dur="3000" fill="hold"/>
                                        <p:tgtEl>
                                          <p:spTgt spid="40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46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5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" grpId="0"/>
      <p:bldP spid="103" grpId="0"/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"/>
          <p:cNvGrpSpPr/>
          <p:nvPr/>
        </p:nvGrpSpPr>
        <p:grpSpPr>
          <a:xfrm>
            <a:off x="456416" y="828129"/>
            <a:ext cx="8869005" cy="4524315"/>
            <a:chOff x="1273585" y="1252934"/>
            <a:chExt cx="10184071" cy="50292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7"/>
                <p:cNvSpPr txBox="1"/>
                <p:nvPr/>
              </p:nvSpPr>
              <p:spPr>
                <a:xfrm>
                  <a:off x="1273585" y="1252934"/>
                  <a:ext cx="5092036" cy="50292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022475" lvl="3" indent="-571500" algn="ctr">
                    <a:buFont typeface="Symbol"/>
                    <a:buChar char="l"/>
                  </a:pPr>
                  <a:endParaRPr lang="es-SV" sz="4000" b="1" dirty="0">
                    <a:sym typeface="Symbol"/>
                  </a:endParaRPr>
                </a:p>
                <a:p>
                  <a:pPr marL="2022475" lvl="3" indent="-571500">
                    <a:buFont typeface="Symbol"/>
                    <a:buChar char="l"/>
                  </a:pPr>
                  <a:r>
                    <a:rPr lang="es-SV" sz="4000" b="1" dirty="0">
                      <a:sym typeface="Symbol"/>
                    </a:rPr>
                    <a:t></a:t>
                  </a:r>
                  <a:r>
                    <a:rPr lang="es-SV" sz="4000" b="1" dirty="0"/>
                    <a:t> h/mv</a:t>
                  </a:r>
                </a:p>
                <a:p>
                  <a:pPr>
                    <a:buNone/>
                  </a:pPr>
                  <a:r>
                    <a:rPr lang="es-SV" sz="2000" dirty="0"/>
                    <a:t>Donde:</a:t>
                  </a:r>
                </a:p>
                <a:p>
                  <a:pPr>
                    <a:buNone/>
                  </a:pPr>
                  <a:endParaRPr lang="es-SV" sz="2000" dirty="0"/>
                </a:p>
                <a:p>
                  <a:pPr>
                    <a:buNone/>
                  </a:pPr>
                  <a:r>
                    <a:rPr lang="es-SV" sz="2000" dirty="0"/>
                    <a:t> “m” es la masa de la partícula </a:t>
                  </a:r>
                </a:p>
                <a:p>
                  <a:pPr>
                    <a:buNone/>
                  </a:pPr>
                  <a:endParaRPr lang="es-SV" sz="2000" dirty="0"/>
                </a:p>
                <a:p>
                  <a:pPr>
                    <a:buNone/>
                  </a:pPr>
                  <a:r>
                    <a:rPr lang="es-SV" sz="2000" dirty="0"/>
                    <a:t> “</a:t>
                  </a:r>
                  <a14:m>
                    <m:oMath xmlns:m="http://schemas.openxmlformats.org/officeDocument/2006/math">
                      <m:r>
                        <a:rPr lang="es-SV" sz="2000" b="1" i="1">
                          <a:latin typeface="Cambria Math"/>
                        </a:rPr>
                        <m:t>𝝀</m:t>
                      </m:r>
                    </m:oMath>
                  </a14:m>
                  <a:r>
                    <a:rPr lang="es-SV" sz="2000" dirty="0"/>
                    <a:t>” es la velocidad de la partícula en          estudio.</a:t>
                  </a:r>
                </a:p>
                <a:p>
                  <a:pPr>
                    <a:buNone/>
                  </a:pPr>
                  <a:endParaRPr lang="es-SV" sz="2000" dirty="0"/>
                </a:p>
                <a:p>
                  <a:pPr>
                    <a:buNone/>
                  </a:pPr>
                  <a:r>
                    <a:rPr lang="es-SV" sz="2000" dirty="0"/>
                    <a:t> “h” es la constante de Planck </a:t>
                  </a:r>
                </a:p>
                <a:p>
                  <a:pPr>
                    <a:buNone/>
                  </a:pPr>
                  <a:r>
                    <a:rPr lang="es-SV" sz="2000" dirty="0"/>
                    <a:t> (6.62x10</a:t>
                  </a:r>
                  <a:r>
                    <a:rPr lang="es-SV" sz="2000" baseline="30000" dirty="0"/>
                    <a:t>-27</a:t>
                  </a:r>
                  <a:r>
                    <a:rPr lang="es-SV" sz="2000" dirty="0"/>
                    <a:t>Ergios.Segundo)</a:t>
                  </a:r>
                </a:p>
                <a:p>
                  <a:endParaRPr lang="en-US" altLang="ko-KR" sz="2800" dirty="0"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3585" y="1252934"/>
                  <a:ext cx="5092036" cy="502929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513" r="-14856"/>
                  </a:stretch>
                </a:blipFill>
              </p:spPr>
              <p:txBody>
                <a:bodyPr/>
                <a:lstStyle/>
                <a:p>
                  <a:r>
                    <a:rPr lang="es-SV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8"/>
            <p:cNvSpPr txBox="1"/>
            <p:nvPr/>
          </p:nvSpPr>
          <p:spPr>
            <a:xfrm>
              <a:off x="6365621" y="1411925"/>
              <a:ext cx="5092035" cy="42766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endParaRPr lang="ko-KR" altLang="en-US" b="1" dirty="0">
                <a:cs typeface="Arial" pitchFamily="34" charset="0"/>
              </a:endParaRPr>
            </a:p>
          </p:txBody>
        </p:sp>
      </p:grpSp>
      <p:sp>
        <p:nvSpPr>
          <p:cNvPr id="70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 txBox="1">
            <a:spLocks/>
          </p:cNvSpPr>
          <p:nvPr/>
        </p:nvSpPr>
        <p:spPr>
          <a:xfrm>
            <a:off x="252413" y="85151"/>
            <a:ext cx="7766248" cy="409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CuadroTexto"/>
              <p:cNvSpPr txBox="1"/>
              <p:nvPr/>
            </p:nvSpPr>
            <p:spPr>
              <a:xfrm>
                <a:off x="6157069" y="1908249"/>
                <a:ext cx="2232248" cy="1838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SV" sz="2000" b="1" i="1">
                          <a:latin typeface="Cambria Math"/>
                        </a:rPr>
                        <m:t>𝝀</m:t>
                      </m:r>
                      <m:r>
                        <a:rPr lang="es-SV" sz="2000" b="1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s-SV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SV" sz="2000" b="1" i="1">
                              <a:latin typeface="Cambria Math"/>
                            </a:rPr>
                            <m:t>𝒄</m:t>
                          </m:r>
                        </m:num>
                        <m:den>
                          <m:r>
                            <a:rPr lang="es-SV" sz="2000" b="1" i="1">
                              <a:latin typeface="Cambria Math"/>
                            </a:rPr>
                            <m:t>𝝂</m:t>
                          </m:r>
                        </m:den>
                      </m:f>
                    </m:oMath>
                  </m:oMathPara>
                </a14:m>
                <a:endParaRPr lang="es-SV" sz="2000" dirty="0"/>
              </a:p>
              <a:p>
                <a:endParaRPr lang="es-SV" sz="2000" dirty="0"/>
              </a:p>
              <a:p>
                <a:pPr algn="ctr"/>
                <a14:m>
                  <m:oMath xmlns:m="http://schemas.openxmlformats.org/officeDocument/2006/math">
                    <m:r>
                      <a:rPr lang="es-SV" sz="2000" b="1" i="1">
                        <a:latin typeface="Cambria Math"/>
                      </a:rPr>
                      <m:t>𝑬</m:t>
                    </m:r>
                    <m:r>
                      <a:rPr lang="es-SV" sz="2000" b="1" i="1">
                        <a:latin typeface="Cambria Math"/>
                      </a:rPr>
                      <m:t>=</m:t>
                    </m:r>
                    <m:r>
                      <a:rPr lang="es-SV" sz="2000" b="1" i="1">
                        <a:latin typeface="Cambria Math"/>
                      </a:rPr>
                      <m:t>𝒉</m:t>
                    </m:r>
                  </m:oMath>
                </a14:m>
                <a:r>
                  <a:rPr lang="es-SV" sz="2000" b="1" dirty="0"/>
                  <a:t>𝜈</a:t>
                </a:r>
                <a:endParaRPr lang="es-SV" sz="2000" dirty="0"/>
              </a:p>
              <a:p>
                <a:endParaRPr lang="es-SV" sz="2000" dirty="0"/>
              </a:p>
              <a:p>
                <a:endParaRPr lang="es-SV" dirty="0"/>
              </a:p>
            </p:txBody>
          </p:sp>
        </mc:Choice>
        <mc:Fallback xmlns="">
          <p:sp>
            <p:nvSpPr>
              <p:cNvPr id="4" name="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069" y="1908249"/>
                <a:ext cx="2232248" cy="183838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S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CuadroTexto"/>
              <p:cNvSpPr txBox="1"/>
              <p:nvPr/>
            </p:nvSpPr>
            <p:spPr>
              <a:xfrm>
                <a:off x="6229077" y="3636441"/>
                <a:ext cx="2664296" cy="692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SV" sz="2000" i="1">
                          <a:latin typeface="Cambria Math"/>
                        </a:rPr>
                        <m:t>1 </m:t>
                      </m:r>
                      <m:r>
                        <a:rPr lang="es-SV" sz="2000" i="1">
                          <a:latin typeface="Cambria Math"/>
                        </a:rPr>
                        <m:t>𝐸𝑟𝑔𝑖𝑜</m:t>
                      </m:r>
                      <m:r>
                        <a:rPr lang="es-SV" sz="2000" i="1">
                          <a:latin typeface="Cambria Math"/>
                        </a:rPr>
                        <m:t>=1</m:t>
                      </m:r>
                      <m:r>
                        <a:rPr lang="es-SV" sz="2000" i="1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s-SV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SV" sz="2000" i="1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s-SV" sz="2000" i="1">
                              <a:latin typeface="Cambria Math"/>
                            </a:rPr>
                            <m:t>−7</m:t>
                          </m:r>
                        </m:sup>
                      </m:sSup>
                      <m:r>
                        <a:rPr lang="es-SV" sz="2000" i="1">
                          <a:latin typeface="Cambria Math"/>
                        </a:rPr>
                        <m:t> </m:t>
                      </m:r>
                      <m:r>
                        <a:rPr lang="es-SV" sz="2000" i="1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es-SV" sz="2000" dirty="0"/>
              </a:p>
              <a:p>
                <a:endParaRPr lang="es-SV" dirty="0"/>
              </a:p>
            </p:txBody>
          </p:sp>
        </mc:Choice>
        <mc:Fallback xmlns=""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077" y="3636441"/>
                <a:ext cx="2664296" cy="6924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S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6 CuadroTexto"/>
          <p:cNvSpPr txBox="1"/>
          <p:nvPr/>
        </p:nvSpPr>
        <p:spPr>
          <a:xfrm>
            <a:off x="540445" y="612105"/>
            <a:ext cx="23042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b="1" u="sng" dirty="0"/>
              <a:t>RECORDAR:</a:t>
            </a:r>
          </a:p>
        </p:txBody>
      </p:sp>
    </p:spTree>
    <p:extLst>
      <p:ext uri="{BB962C8B-B14F-4D97-AF65-F5344CB8AC3E}">
        <p14:creationId xmlns:p14="http://schemas.microsoft.com/office/powerpoint/2010/main" val="222835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60000"/>
    </mc:Choice>
    <mc:Fallback xmlns="">
      <p:transition spd="slow" advTm="6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 txBox="1">
            <a:spLocks/>
          </p:cNvSpPr>
          <p:nvPr/>
        </p:nvSpPr>
        <p:spPr>
          <a:xfrm>
            <a:off x="252413" y="85151"/>
            <a:ext cx="7766248" cy="409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900485" y="756121"/>
            <a:ext cx="734481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dirty="0"/>
              <a:t>1.- Una longitud de onda de 850 </a:t>
            </a:r>
            <a:r>
              <a:rPr lang="es-SV" dirty="0" err="1"/>
              <a:t>nm</a:t>
            </a:r>
            <a:r>
              <a:rPr lang="es-SV" dirty="0"/>
              <a:t>(8.5x10</a:t>
            </a:r>
            <a:r>
              <a:rPr lang="es-SV" baseline="30000" dirty="0"/>
              <a:t>11</a:t>
            </a:r>
            <a:r>
              <a:rPr lang="es-SV" dirty="0"/>
              <a:t>m) se usa para transmisión en fibra óptica. ¿Cuál es su frecuencia de radiación?</a:t>
            </a:r>
          </a:p>
          <a:p>
            <a:pPr algn="ctr"/>
            <a:r>
              <a:rPr lang="es-SV" u="sng" dirty="0"/>
              <a:t>SOLUCIÓN.-</a:t>
            </a:r>
          </a:p>
          <a:p>
            <a:endParaRPr lang="es-SV" dirty="0"/>
          </a:p>
          <a:p>
            <a:endParaRPr lang="es-SV" dirty="0"/>
          </a:p>
          <a:p>
            <a:endParaRPr lang="es-SV" dirty="0"/>
          </a:p>
          <a:p>
            <a:endParaRPr lang="es-SV" dirty="0"/>
          </a:p>
          <a:p>
            <a:endParaRPr lang="es-SV" dirty="0"/>
          </a:p>
          <a:p>
            <a:endParaRPr lang="es-SV" dirty="0"/>
          </a:p>
          <a:p>
            <a:endParaRPr lang="es-SV" dirty="0"/>
          </a:p>
          <a:p>
            <a:endParaRPr lang="es-SV" dirty="0"/>
          </a:p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22541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60000"/>
    </mc:Choice>
    <mc:Fallback xmlns="">
      <p:transition spd="slow" advTm="6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 txBox="1">
            <a:spLocks/>
          </p:cNvSpPr>
          <p:nvPr/>
        </p:nvSpPr>
        <p:spPr>
          <a:xfrm>
            <a:off x="252413" y="85151"/>
            <a:ext cx="7766248" cy="409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900485" y="756121"/>
            <a:ext cx="7344816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SV" dirty="0"/>
              <a:t>2.- a) Calcule la longitud de onda expresada en metros de un electrón (e</a:t>
            </a:r>
            <a:r>
              <a:rPr lang="es-SV" baseline="30000" dirty="0"/>
              <a:t>-</a:t>
            </a:r>
            <a:r>
              <a:rPr lang="es-SV" dirty="0"/>
              <a:t>), el cual tiene una velocidad de 8,74x10</a:t>
            </a:r>
            <a:r>
              <a:rPr lang="es-SV" baseline="30000" dirty="0"/>
              <a:t>6</a:t>
            </a:r>
            <a:r>
              <a:rPr lang="es-SV" dirty="0"/>
              <a:t> m/s (La masa del electrón es de 9.11x10</a:t>
            </a:r>
            <a:r>
              <a:rPr lang="es-SV" baseline="30000" dirty="0"/>
              <a:t>-28</a:t>
            </a:r>
            <a:r>
              <a:rPr lang="es-SV" dirty="0"/>
              <a:t>g).</a:t>
            </a:r>
          </a:p>
          <a:p>
            <a:pPr algn="just">
              <a:buNone/>
            </a:pPr>
            <a:r>
              <a:rPr lang="es-SV" dirty="0"/>
              <a:t>     b) Encuentre la energía liberada o absorbida por el electrón.</a:t>
            </a:r>
          </a:p>
          <a:p>
            <a:pPr algn="ctr"/>
            <a:r>
              <a:rPr lang="es-SV" u="sng" dirty="0"/>
              <a:t>SOLUCIÓN.-</a:t>
            </a:r>
          </a:p>
          <a:p>
            <a:endParaRPr lang="es-SV" dirty="0"/>
          </a:p>
          <a:p>
            <a:endParaRPr lang="es-SV" dirty="0"/>
          </a:p>
          <a:p>
            <a:endParaRPr lang="es-SV" dirty="0"/>
          </a:p>
          <a:p>
            <a:endParaRPr lang="es-SV" dirty="0"/>
          </a:p>
          <a:p>
            <a:endParaRPr lang="es-SV" dirty="0"/>
          </a:p>
          <a:p>
            <a:endParaRPr lang="es-SV" dirty="0"/>
          </a:p>
          <a:p>
            <a:endParaRPr lang="es-SV" dirty="0"/>
          </a:p>
          <a:p>
            <a:endParaRPr lang="es-SV" dirty="0"/>
          </a:p>
          <a:p>
            <a:endParaRPr lang="es-SV" dirty="0"/>
          </a:p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9978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60000"/>
    </mc:Choice>
    <mc:Fallback xmlns="">
      <p:transition spd="slow" advTm="6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SV" altLang="ko-KR" dirty="0"/>
              <a:t>GRACIAS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CHALECO -2020</a:t>
            </a:r>
          </a:p>
        </p:txBody>
      </p:sp>
    </p:spTree>
    <p:extLst>
      <p:ext uri="{BB962C8B-B14F-4D97-AF65-F5344CB8AC3E}">
        <p14:creationId xmlns:p14="http://schemas.microsoft.com/office/powerpoint/2010/main" val="3802021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64093" y="658551"/>
            <a:ext cx="2034627" cy="4535491"/>
          </a:xfrm>
          <a:prstGeom prst="rect">
            <a:avLst/>
          </a:prstGeom>
          <a:solidFill>
            <a:schemeClr val="accent4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9" name="圆角矩形 56"/>
          <p:cNvSpPr/>
          <p:nvPr/>
        </p:nvSpPr>
        <p:spPr>
          <a:xfrm>
            <a:off x="4644901" y="2049698"/>
            <a:ext cx="4158654" cy="61601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29" tIns="48214" rIns="96429" bIns="48214"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5" name="圆角矩形 75"/>
          <p:cNvSpPr/>
          <p:nvPr/>
        </p:nvSpPr>
        <p:spPr>
          <a:xfrm>
            <a:off x="4644901" y="3035575"/>
            <a:ext cx="4158654" cy="61601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29" tIns="48214" rIns="96429" bIns="48214"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grpSp>
        <p:nvGrpSpPr>
          <p:cNvPr id="27" name="组合 42"/>
          <p:cNvGrpSpPr/>
          <p:nvPr/>
        </p:nvGrpSpPr>
        <p:grpSpPr>
          <a:xfrm>
            <a:off x="841145" y="2012358"/>
            <a:ext cx="1710850" cy="1710849"/>
            <a:chOff x="3962648" y="2819400"/>
            <a:chExt cx="1218704" cy="1218704"/>
          </a:xfrm>
        </p:grpSpPr>
        <p:grpSp>
          <p:nvGrpSpPr>
            <p:cNvPr id="28" name="组合 43"/>
            <p:cNvGrpSpPr/>
            <p:nvPr/>
          </p:nvGrpSpPr>
          <p:grpSpPr>
            <a:xfrm>
              <a:off x="3962648" y="2819400"/>
              <a:ext cx="1218704" cy="121870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0" name="同心圆 4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5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1" name="椭圆 4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5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9" name="TextBox 5"/>
            <p:cNvSpPr txBox="1"/>
            <p:nvPr/>
          </p:nvSpPr>
          <p:spPr>
            <a:xfrm>
              <a:off x="4064627" y="3165339"/>
              <a:ext cx="1016456" cy="591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SV" altLang="zh-CN" sz="2400" b="1" cap="all" dirty="0">
                  <a:solidFill>
                    <a:schemeClr val="accent3"/>
                  </a:solidFill>
                  <a:latin typeface="Franklin Gothic Book" panose="020B05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Objetivo</a:t>
              </a:r>
            </a:p>
            <a:p>
              <a:pPr algn="ctr"/>
              <a:r>
                <a:rPr lang="es-SV" altLang="zh-CN" sz="2400" b="1" cap="all" dirty="0">
                  <a:solidFill>
                    <a:schemeClr val="accent3"/>
                  </a:solidFill>
                  <a:latin typeface="Franklin Gothic Book" panose="020B05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geneRal</a:t>
              </a:r>
              <a:endParaRPr lang="zh-CN" altLang="en-US" sz="2400" b="1" cap="all" dirty="0">
                <a:solidFill>
                  <a:schemeClr val="accent3"/>
                </a:solidFill>
                <a:latin typeface="Franklin Gothic Book" panose="020B05030201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2" name="31 CuadroTexto"/>
          <p:cNvSpPr txBox="1"/>
          <p:nvPr/>
        </p:nvSpPr>
        <p:spPr>
          <a:xfrm>
            <a:off x="2864881" y="2295354"/>
            <a:ext cx="66247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2800" dirty="0"/>
              <a:t>“Conocer la composición e importancia del espectro electromagnético, a partir de descripciones y ejemplos relacionados con ese fenómeno, para encontrar la aplicación en la vida diaria”.</a:t>
            </a:r>
          </a:p>
          <a:p>
            <a:endParaRPr lang="es-SV" sz="2800" dirty="0"/>
          </a:p>
        </p:txBody>
      </p:sp>
    </p:spTree>
    <p:extLst>
      <p:ext uri="{BB962C8B-B14F-4D97-AF65-F5344CB8AC3E}">
        <p14:creationId xmlns:p14="http://schemas.microsoft.com/office/powerpoint/2010/main" val="404021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60000"/>
    </mc:Choice>
    <mc:Fallback xmlns="">
      <p:transition spd="slow" advTm="60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accel="42000" fill="hold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2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3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9" grpId="0" animBg="1"/>
          <p:bldP spid="1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accel="4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9" grpId="0" animBg="1"/>
          <p:bldP spid="15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64093" y="658551"/>
            <a:ext cx="2034627" cy="4535491"/>
          </a:xfrm>
          <a:prstGeom prst="rect">
            <a:avLst/>
          </a:prstGeom>
          <a:solidFill>
            <a:schemeClr val="accent4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9" name="圆角矩形 56"/>
          <p:cNvSpPr/>
          <p:nvPr/>
        </p:nvSpPr>
        <p:spPr>
          <a:xfrm>
            <a:off x="4644901" y="2049698"/>
            <a:ext cx="4158654" cy="61601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29" tIns="48214" rIns="96429" bIns="48214"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5" name="圆角矩形 75"/>
          <p:cNvSpPr/>
          <p:nvPr/>
        </p:nvSpPr>
        <p:spPr>
          <a:xfrm>
            <a:off x="4644901" y="3035575"/>
            <a:ext cx="4158654" cy="61601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29" tIns="48214" rIns="96429" bIns="48214"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grpSp>
        <p:nvGrpSpPr>
          <p:cNvPr id="27" name="组合 42"/>
          <p:cNvGrpSpPr/>
          <p:nvPr/>
        </p:nvGrpSpPr>
        <p:grpSpPr>
          <a:xfrm>
            <a:off x="810351" y="2012358"/>
            <a:ext cx="1774846" cy="1710849"/>
            <a:chOff x="3940712" y="2819400"/>
            <a:chExt cx="1264291" cy="1218704"/>
          </a:xfrm>
        </p:grpSpPr>
        <p:grpSp>
          <p:nvGrpSpPr>
            <p:cNvPr id="28" name="组合 43"/>
            <p:cNvGrpSpPr/>
            <p:nvPr/>
          </p:nvGrpSpPr>
          <p:grpSpPr>
            <a:xfrm>
              <a:off x="3962648" y="2819400"/>
              <a:ext cx="1218704" cy="121870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0" name="同心圆 4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5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1" name="椭圆 4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5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9" name="TextBox 5"/>
            <p:cNvSpPr txBox="1"/>
            <p:nvPr/>
          </p:nvSpPr>
          <p:spPr>
            <a:xfrm>
              <a:off x="3940712" y="3165339"/>
              <a:ext cx="1264291" cy="2850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SV" altLang="zh-CN" sz="2000" b="1" cap="all" dirty="0">
                  <a:solidFill>
                    <a:schemeClr val="accent3"/>
                  </a:solidFill>
                  <a:latin typeface="Franklin Gothic Book" panose="020B05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COMPETENCIA</a:t>
              </a:r>
              <a:endParaRPr lang="zh-CN" altLang="en-US" sz="2400" b="1" cap="all" dirty="0">
                <a:solidFill>
                  <a:schemeClr val="accent3"/>
                </a:solidFill>
                <a:latin typeface="Franklin Gothic Book" panose="020B05030201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2" name="31 CuadroTexto"/>
          <p:cNvSpPr txBox="1"/>
          <p:nvPr/>
        </p:nvSpPr>
        <p:spPr>
          <a:xfrm>
            <a:off x="2864881" y="2295354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sz="2400" dirty="0"/>
              <a:t>Resuelve  problemas relacionados con las radiaciones del espectro electromagnético.</a:t>
            </a:r>
            <a:endParaRPr lang="es-SV" sz="2400" dirty="0"/>
          </a:p>
          <a:p>
            <a:endParaRPr lang="es-SV" sz="2400" dirty="0"/>
          </a:p>
        </p:txBody>
      </p:sp>
    </p:spTree>
    <p:extLst>
      <p:ext uri="{BB962C8B-B14F-4D97-AF65-F5344CB8AC3E}">
        <p14:creationId xmlns:p14="http://schemas.microsoft.com/office/powerpoint/2010/main" val="214734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60000"/>
    </mc:Choice>
    <mc:Fallback xmlns="">
      <p:transition spd="slow" advTm="60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accel="42000" fill="hold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2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3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9" grpId="0" animBg="1"/>
          <p:bldP spid="1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accel="4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9" grpId="0" animBg="1"/>
          <p:bldP spid="15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4;p17"/>
          <p:cNvGrpSpPr/>
          <p:nvPr/>
        </p:nvGrpSpPr>
        <p:grpSpPr>
          <a:xfrm>
            <a:off x="743152" y="536149"/>
            <a:ext cx="2136495" cy="4558882"/>
            <a:chOff x="7688425" y="945388"/>
            <a:chExt cx="2136495" cy="4558882"/>
          </a:xfrm>
        </p:grpSpPr>
        <p:grpSp>
          <p:nvGrpSpPr>
            <p:cNvPr id="123" name="Google Shape;125;p17"/>
            <p:cNvGrpSpPr/>
            <p:nvPr/>
          </p:nvGrpSpPr>
          <p:grpSpPr>
            <a:xfrm>
              <a:off x="7688425" y="945388"/>
              <a:ext cx="2136495" cy="4558882"/>
              <a:chOff x="877975" y="584575"/>
              <a:chExt cx="2136495" cy="4558882"/>
            </a:xfrm>
          </p:grpSpPr>
          <p:sp>
            <p:nvSpPr>
              <p:cNvPr id="126" name="Google Shape;126;p17"/>
              <p:cNvSpPr/>
              <p:nvPr/>
            </p:nvSpPr>
            <p:spPr>
              <a:xfrm>
                <a:off x="899596" y="1673954"/>
                <a:ext cx="1567834" cy="3465986"/>
              </a:xfrm>
              <a:custGeom>
                <a:avLst/>
                <a:gdLst/>
                <a:ahLst/>
                <a:cxnLst/>
                <a:rect l="l" t="t" r="r" b="b"/>
                <a:pathLst>
                  <a:path w="31037" h="68613" extrusionOk="0">
                    <a:moveTo>
                      <a:pt x="21904" y="1"/>
                    </a:moveTo>
                    <a:lnTo>
                      <a:pt x="18167" y="1350"/>
                    </a:lnTo>
                    <a:lnTo>
                      <a:pt x="18167" y="9031"/>
                    </a:lnTo>
                    <a:cubicBezTo>
                      <a:pt x="18167" y="9031"/>
                      <a:pt x="9239" y="9133"/>
                      <a:pt x="7163" y="11521"/>
                    </a:cubicBezTo>
                    <a:cubicBezTo>
                      <a:pt x="5087" y="13908"/>
                      <a:pt x="2182" y="27403"/>
                      <a:pt x="0" y="54287"/>
                    </a:cubicBezTo>
                    <a:lnTo>
                      <a:pt x="0" y="68613"/>
                    </a:lnTo>
                    <a:lnTo>
                      <a:pt x="31037" y="68613"/>
                    </a:lnTo>
                    <a:lnTo>
                      <a:pt x="30831" y="10607"/>
                    </a:lnTo>
                    <a:cubicBezTo>
                      <a:pt x="30831" y="10607"/>
                      <a:pt x="30311" y="9859"/>
                      <a:pt x="22216" y="9031"/>
                    </a:cubicBezTo>
                    <a:lnTo>
                      <a:pt x="21904" y="1"/>
                    </a:lnTo>
                    <a:close/>
                  </a:path>
                </a:pathLst>
              </a:custGeom>
              <a:solidFill>
                <a:srgbClr val="FFA1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17"/>
              <p:cNvSpPr/>
              <p:nvPr/>
            </p:nvSpPr>
            <p:spPr>
              <a:xfrm>
                <a:off x="1817270" y="1727602"/>
                <a:ext cx="193523" cy="273337"/>
              </a:xfrm>
              <a:custGeom>
                <a:avLst/>
                <a:gdLst/>
                <a:ahLst/>
                <a:cxnLst/>
                <a:rect l="l" t="t" r="r" b="b"/>
                <a:pathLst>
                  <a:path w="3831" h="5411" extrusionOk="0">
                    <a:moveTo>
                      <a:pt x="3738" y="0"/>
                    </a:moveTo>
                    <a:lnTo>
                      <a:pt x="1" y="1350"/>
                    </a:lnTo>
                    <a:lnTo>
                      <a:pt x="1" y="5410"/>
                    </a:lnTo>
                    <a:cubicBezTo>
                      <a:pt x="1559" y="5033"/>
                      <a:pt x="2871" y="4029"/>
                      <a:pt x="3830" y="2738"/>
                    </a:cubicBezTo>
                    <a:lnTo>
                      <a:pt x="3738" y="0"/>
                    </a:lnTo>
                    <a:close/>
                  </a:path>
                </a:pathLst>
              </a:custGeom>
              <a:solidFill>
                <a:srgbClr val="F28B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17"/>
              <p:cNvSpPr/>
              <p:nvPr/>
            </p:nvSpPr>
            <p:spPr>
              <a:xfrm>
                <a:off x="949102" y="2005037"/>
                <a:ext cx="1513834" cy="1878097"/>
              </a:xfrm>
              <a:custGeom>
                <a:avLst/>
                <a:gdLst/>
                <a:ahLst/>
                <a:cxnLst/>
                <a:rect l="l" t="t" r="r" b="b"/>
                <a:pathLst>
                  <a:path w="29968" h="37179" extrusionOk="0">
                    <a:moveTo>
                      <a:pt x="17187" y="0"/>
                    </a:moveTo>
                    <a:lnTo>
                      <a:pt x="17187" y="2477"/>
                    </a:lnTo>
                    <a:cubicBezTo>
                      <a:pt x="17187" y="2477"/>
                      <a:pt x="8259" y="2579"/>
                      <a:pt x="6183" y="4967"/>
                    </a:cubicBezTo>
                    <a:cubicBezTo>
                      <a:pt x="4405" y="7012"/>
                      <a:pt x="2018" y="17207"/>
                      <a:pt x="0" y="36980"/>
                    </a:cubicBezTo>
                    <a:cubicBezTo>
                      <a:pt x="1671" y="36956"/>
                      <a:pt x="3342" y="36946"/>
                      <a:pt x="5014" y="36946"/>
                    </a:cubicBezTo>
                    <a:cubicBezTo>
                      <a:pt x="13089" y="36946"/>
                      <a:pt x="21180" y="37179"/>
                      <a:pt x="29261" y="37179"/>
                    </a:cubicBezTo>
                    <a:cubicBezTo>
                      <a:pt x="29497" y="37179"/>
                      <a:pt x="29732" y="37179"/>
                      <a:pt x="29968" y="37178"/>
                    </a:cubicBezTo>
                    <a:lnTo>
                      <a:pt x="29851" y="4053"/>
                    </a:lnTo>
                    <a:cubicBezTo>
                      <a:pt x="29851" y="4053"/>
                      <a:pt x="29331" y="3305"/>
                      <a:pt x="21236" y="2477"/>
                    </a:cubicBezTo>
                    <a:lnTo>
                      <a:pt x="21150" y="0"/>
                    </a:lnTo>
                    <a:cubicBezTo>
                      <a:pt x="20150" y="332"/>
                      <a:pt x="19337" y="952"/>
                      <a:pt x="19214" y="2056"/>
                    </a:cubicBezTo>
                    <a:cubicBezTo>
                      <a:pt x="18858" y="1164"/>
                      <a:pt x="18063" y="13"/>
                      <a:pt x="17187" y="0"/>
                    </a:cubicBezTo>
                    <a:close/>
                  </a:path>
                </a:pathLst>
              </a:custGeom>
              <a:solidFill>
                <a:srgbClr val="0062C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17"/>
              <p:cNvSpPr/>
              <p:nvPr/>
            </p:nvSpPr>
            <p:spPr>
              <a:xfrm>
                <a:off x="1919919" y="2127336"/>
                <a:ext cx="5001" cy="1746455"/>
              </a:xfrm>
              <a:custGeom>
                <a:avLst/>
                <a:gdLst/>
                <a:ahLst/>
                <a:cxnLst/>
                <a:rect l="l" t="t" r="r" b="b"/>
                <a:pathLst>
                  <a:path w="99" h="34573" extrusionOk="0">
                    <a:moveTo>
                      <a:pt x="0" y="1"/>
                    </a:moveTo>
                    <a:lnTo>
                      <a:pt x="0" y="34572"/>
                    </a:lnTo>
                    <a:lnTo>
                      <a:pt x="99" y="34572"/>
                    </a:ln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1C17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17"/>
              <p:cNvSpPr/>
              <p:nvPr/>
            </p:nvSpPr>
            <p:spPr>
              <a:xfrm>
                <a:off x="899596" y="3871353"/>
                <a:ext cx="1567834" cy="1268634"/>
              </a:xfrm>
              <a:custGeom>
                <a:avLst/>
                <a:gdLst/>
                <a:ahLst/>
                <a:cxnLst/>
                <a:rect l="l" t="t" r="r" b="b"/>
                <a:pathLst>
                  <a:path w="31037" h="25114" extrusionOk="0">
                    <a:moveTo>
                      <a:pt x="5994" y="1"/>
                    </a:moveTo>
                    <a:cubicBezTo>
                      <a:pt x="4322" y="1"/>
                      <a:pt x="2651" y="11"/>
                      <a:pt x="980" y="35"/>
                    </a:cubicBezTo>
                    <a:cubicBezTo>
                      <a:pt x="641" y="3351"/>
                      <a:pt x="315" y="6930"/>
                      <a:pt x="0" y="10788"/>
                    </a:cubicBezTo>
                    <a:lnTo>
                      <a:pt x="0" y="25114"/>
                    </a:lnTo>
                    <a:lnTo>
                      <a:pt x="31037" y="25114"/>
                    </a:lnTo>
                    <a:lnTo>
                      <a:pt x="30948" y="233"/>
                    </a:lnTo>
                    <a:cubicBezTo>
                      <a:pt x="30712" y="234"/>
                      <a:pt x="30477" y="234"/>
                      <a:pt x="30241" y="234"/>
                    </a:cubicBezTo>
                    <a:cubicBezTo>
                      <a:pt x="22160" y="234"/>
                      <a:pt x="14069" y="1"/>
                      <a:pt x="5994" y="1"/>
                    </a:cubicBezTo>
                    <a:close/>
                  </a:path>
                </a:pathLst>
              </a:custGeom>
              <a:solidFill>
                <a:srgbClr val="0062C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17"/>
              <p:cNvSpPr/>
              <p:nvPr/>
            </p:nvSpPr>
            <p:spPr>
              <a:xfrm>
                <a:off x="877975" y="2063989"/>
                <a:ext cx="936902" cy="3075959"/>
              </a:xfrm>
              <a:custGeom>
                <a:avLst/>
                <a:gdLst/>
                <a:ahLst/>
                <a:cxnLst/>
                <a:rect l="l" t="t" r="r" b="b"/>
                <a:pathLst>
                  <a:path w="18547" h="60892" extrusionOk="0">
                    <a:moveTo>
                      <a:pt x="18546" y="1"/>
                    </a:moveTo>
                    <a:lnTo>
                      <a:pt x="18546" y="1"/>
                    </a:lnTo>
                    <a:cubicBezTo>
                      <a:pt x="17532" y="21"/>
                      <a:pt x="9304" y="275"/>
                      <a:pt x="7317" y="2560"/>
                    </a:cubicBezTo>
                    <a:cubicBezTo>
                      <a:pt x="5197" y="4999"/>
                      <a:pt x="2226" y="18787"/>
                      <a:pt x="0" y="46254"/>
                    </a:cubicBezTo>
                    <a:lnTo>
                      <a:pt x="0" y="60892"/>
                    </a:lnTo>
                    <a:lnTo>
                      <a:pt x="12819" y="60892"/>
                    </a:lnTo>
                    <a:cubicBezTo>
                      <a:pt x="15933" y="60892"/>
                      <a:pt x="18454" y="58367"/>
                      <a:pt x="18454" y="55254"/>
                    </a:cubicBezTo>
                    <a:lnTo>
                      <a:pt x="18546" y="1"/>
                    </a:lnTo>
                    <a:close/>
                  </a:path>
                </a:pathLst>
              </a:custGeom>
              <a:solidFill>
                <a:srgbClr val="E2DC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17"/>
              <p:cNvSpPr/>
              <p:nvPr/>
            </p:nvSpPr>
            <p:spPr>
              <a:xfrm>
                <a:off x="2020597" y="2064696"/>
                <a:ext cx="459333" cy="3075252"/>
              </a:xfrm>
              <a:custGeom>
                <a:avLst/>
                <a:gdLst/>
                <a:ahLst/>
                <a:cxnLst/>
                <a:rect l="l" t="t" r="r" b="b"/>
                <a:pathLst>
                  <a:path w="9093" h="60878" extrusionOk="0">
                    <a:moveTo>
                      <a:pt x="76" y="1"/>
                    </a:moveTo>
                    <a:lnTo>
                      <a:pt x="1" y="53999"/>
                    </a:lnTo>
                    <a:cubicBezTo>
                      <a:pt x="1" y="57798"/>
                      <a:pt x="3077" y="60878"/>
                      <a:pt x="6876" y="60878"/>
                    </a:cubicBezTo>
                    <a:lnTo>
                      <a:pt x="9092" y="60878"/>
                    </a:lnTo>
                    <a:lnTo>
                      <a:pt x="8880" y="1611"/>
                    </a:lnTo>
                    <a:cubicBezTo>
                      <a:pt x="8880" y="1611"/>
                      <a:pt x="8349" y="850"/>
                      <a:pt x="76" y="1"/>
                    </a:cubicBezTo>
                    <a:close/>
                  </a:path>
                </a:pathLst>
              </a:custGeom>
              <a:solidFill>
                <a:srgbClr val="E2DC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17"/>
              <p:cNvSpPr/>
              <p:nvPr/>
            </p:nvSpPr>
            <p:spPr>
              <a:xfrm>
                <a:off x="1371668" y="3157006"/>
                <a:ext cx="5051" cy="1986452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9324" extrusionOk="0">
                    <a:moveTo>
                      <a:pt x="1" y="0"/>
                    </a:moveTo>
                    <a:lnTo>
                      <a:pt x="1" y="39323"/>
                    </a:lnTo>
                    <a:lnTo>
                      <a:pt x="99" y="39323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rgbClr val="1C17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17"/>
              <p:cNvSpPr/>
              <p:nvPr/>
            </p:nvSpPr>
            <p:spPr>
              <a:xfrm>
                <a:off x="1472751" y="2083387"/>
                <a:ext cx="343148" cy="1270604"/>
              </a:xfrm>
              <a:custGeom>
                <a:avLst/>
                <a:gdLst/>
                <a:ahLst/>
                <a:cxnLst/>
                <a:rect l="l" t="t" r="r" b="b"/>
                <a:pathLst>
                  <a:path w="6793" h="25153" extrusionOk="0">
                    <a:moveTo>
                      <a:pt x="6793" y="1"/>
                    </a:moveTo>
                    <a:cubicBezTo>
                      <a:pt x="6793" y="1"/>
                      <a:pt x="4395" y="597"/>
                      <a:pt x="1268" y="3180"/>
                    </a:cubicBezTo>
                    <a:cubicBezTo>
                      <a:pt x="346" y="3937"/>
                      <a:pt x="0" y="5191"/>
                      <a:pt x="384" y="6317"/>
                    </a:cubicBezTo>
                    <a:lnTo>
                      <a:pt x="6793" y="25152"/>
                    </a:lnTo>
                    <a:lnTo>
                      <a:pt x="6793" y="1"/>
                    </a:lnTo>
                    <a:close/>
                  </a:path>
                </a:pathLst>
              </a:custGeom>
              <a:solidFill>
                <a:srgbClr val="D1CB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17"/>
              <p:cNvSpPr/>
              <p:nvPr/>
            </p:nvSpPr>
            <p:spPr>
              <a:xfrm>
                <a:off x="2021658" y="2083387"/>
                <a:ext cx="342997" cy="1270604"/>
              </a:xfrm>
              <a:custGeom>
                <a:avLst/>
                <a:gdLst/>
                <a:ahLst/>
                <a:cxnLst/>
                <a:rect l="l" t="t" r="r" b="b"/>
                <a:pathLst>
                  <a:path w="6790" h="25153" extrusionOk="0">
                    <a:moveTo>
                      <a:pt x="0" y="1"/>
                    </a:moveTo>
                    <a:lnTo>
                      <a:pt x="0" y="25152"/>
                    </a:lnTo>
                    <a:lnTo>
                      <a:pt x="6406" y="6317"/>
                    </a:lnTo>
                    <a:cubicBezTo>
                      <a:pt x="6790" y="5191"/>
                      <a:pt x="6444" y="3937"/>
                      <a:pt x="5525" y="3180"/>
                    </a:cubicBezTo>
                    <a:cubicBezTo>
                      <a:pt x="2395" y="597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D1CB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17"/>
              <p:cNvSpPr/>
              <p:nvPr/>
            </p:nvSpPr>
            <p:spPr>
              <a:xfrm>
                <a:off x="1514780" y="3215150"/>
                <a:ext cx="861786" cy="1144569"/>
              </a:xfrm>
              <a:custGeom>
                <a:avLst/>
                <a:gdLst/>
                <a:ahLst/>
                <a:cxnLst/>
                <a:rect l="l" t="t" r="r" b="b"/>
                <a:pathLst>
                  <a:path w="17060" h="22658" extrusionOk="0">
                    <a:moveTo>
                      <a:pt x="13367" y="1"/>
                    </a:moveTo>
                    <a:cubicBezTo>
                      <a:pt x="13307" y="1"/>
                      <a:pt x="13247" y="4"/>
                      <a:pt x="13186" y="11"/>
                    </a:cubicBezTo>
                    <a:lnTo>
                      <a:pt x="1532" y="1289"/>
                    </a:lnTo>
                    <a:cubicBezTo>
                      <a:pt x="645" y="1388"/>
                      <a:pt x="0" y="2186"/>
                      <a:pt x="100" y="3077"/>
                    </a:cubicBezTo>
                    <a:lnTo>
                      <a:pt x="2090" y="21212"/>
                    </a:lnTo>
                    <a:cubicBezTo>
                      <a:pt x="2183" y="22043"/>
                      <a:pt x="2884" y="22657"/>
                      <a:pt x="3701" y="22657"/>
                    </a:cubicBezTo>
                    <a:cubicBezTo>
                      <a:pt x="3760" y="22657"/>
                      <a:pt x="3819" y="22654"/>
                      <a:pt x="3878" y="22648"/>
                    </a:cubicBezTo>
                    <a:lnTo>
                      <a:pt x="15529" y="21370"/>
                    </a:lnTo>
                    <a:cubicBezTo>
                      <a:pt x="16419" y="21270"/>
                      <a:pt x="17060" y="20469"/>
                      <a:pt x="16964" y="19582"/>
                    </a:cubicBezTo>
                    <a:lnTo>
                      <a:pt x="14974" y="1442"/>
                    </a:lnTo>
                    <a:cubicBezTo>
                      <a:pt x="14881" y="616"/>
                      <a:pt x="14179" y="1"/>
                      <a:pt x="13367" y="1"/>
                    </a:cubicBezTo>
                    <a:close/>
                  </a:path>
                </a:pathLst>
              </a:custGeom>
              <a:solidFill>
                <a:srgbClr val="2D40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17"/>
              <p:cNvSpPr/>
              <p:nvPr/>
            </p:nvSpPr>
            <p:spPr>
              <a:xfrm>
                <a:off x="1675017" y="3166149"/>
                <a:ext cx="421952" cy="130884"/>
              </a:xfrm>
              <a:custGeom>
                <a:avLst/>
                <a:gdLst/>
                <a:ahLst/>
                <a:cxnLst/>
                <a:rect l="l" t="t" r="r" b="b"/>
                <a:pathLst>
                  <a:path w="8353" h="2591" extrusionOk="0">
                    <a:moveTo>
                      <a:pt x="7037" y="0"/>
                    </a:moveTo>
                    <a:cubicBezTo>
                      <a:pt x="6991" y="0"/>
                      <a:pt x="6946" y="3"/>
                      <a:pt x="6899" y="8"/>
                    </a:cubicBezTo>
                    <a:lnTo>
                      <a:pt x="1193" y="635"/>
                    </a:lnTo>
                    <a:cubicBezTo>
                      <a:pt x="497" y="714"/>
                      <a:pt x="1" y="1334"/>
                      <a:pt x="76" y="2029"/>
                    </a:cubicBezTo>
                    <a:lnTo>
                      <a:pt x="137" y="2591"/>
                    </a:lnTo>
                    <a:lnTo>
                      <a:pt x="8352" y="1687"/>
                    </a:lnTo>
                    <a:lnTo>
                      <a:pt x="8291" y="1125"/>
                    </a:lnTo>
                    <a:cubicBezTo>
                      <a:pt x="8220" y="479"/>
                      <a:pt x="7672" y="0"/>
                      <a:pt x="7037" y="0"/>
                    </a:cubicBezTo>
                    <a:close/>
                  </a:path>
                </a:pathLst>
              </a:custGeom>
              <a:solidFill>
                <a:srgbClr val="30A0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17"/>
              <p:cNvSpPr/>
              <p:nvPr/>
            </p:nvSpPr>
            <p:spPr>
              <a:xfrm>
                <a:off x="1449362" y="3813209"/>
                <a:ext cx="217568" cy="405534"/>
              </a:xfrm>
              <a:custGeom>
                <a:avLst/>
                <a:gdLst/>
                <a:ahLst/>
                <a:cxnLst/>
                <a:rect l="l" t="t" r="r" b="b"/>
                <a:pathLst>
                  <a:path w="4307" h="8028" extrusionOk="0">
                    <a:moveTo>
                      <a:pt x="1521" y="0"/>
                    </a:moveTo>
                    <a:cubicBezTo>
                      <a:pt x="1025" y="83"/>
                      <a:pt x="531" y="562"/>
                      <a:pt x="398" y="1045"/>
                    </a:cubicBezTo>
                    <a:cubicBezTo>
                      <a:pt x="0" y="2511"/>
                      <a:pt x="295" y="4067"/>
                      <a:pt x="596" y="5553"/>
                    </a:cubicBezTo>
                    <a:cubicBezTo>
                      <a:pt x="637" y="5770"/>
                      <a:pt x="683" y="6005"/>
                      <a:pt x="826" y="6173"/>
                    </a:cubicBezTo>
                    <a:cubicBezTo>
                      <a:pt x="1751" y="7235"/>
                      <a:pt x="2751" y="7291"/>
                      <a:pt x="3954" y="8027"/>
                    </a:cubicBezTo>
                    <a:cubicBezTo>
                      <a:pt x="4087" y="8010"/>
                      <a:pt x="4173" y="7969"/>
                      <a:pt x="4307" y="7952"/>
                    </a:cubicBezTo>
                    <a:cubicBezTo>
                      <a:pt x="4287" y="5795"/>
                      <a:pt x="4015" y="2200"/>
                      <a:pt x="4081" y="1928"/>
                    </a:cubicBezTo>
                    <a:lnTo>
                      <a:pt x="4081" y="1928"/>
                    </a:lnTo>
                    <a:cubicBezTo>
                      <a:pt x="4088" y="1930"/>
                      <a:pt x="4093" y="1931"/>
                      <a:pt x="4097" y="1931"/>
                    </a:cubicBezTo>
                    <a:cubicBezTo>
                      <a:pt x="4102" y="1931"/>
                      <a:pt x="4104" y="1928"/>
                      <a:pt x="4101" y="1923"/>
                    </a:cubicBezTo>
                    <a:cubicBezTo>
                      <a:pt x="4097" y="1915"/>
                      <a:pt x="4094" y="1911"/>
                      <a:pt x="4091" y="1911"/>
                    </a:cubicBezTo>
                    <a:cubicBezTo>
                      <a:pt x="4087" y="1911"/>
                      <a:pt x="4084" y="1917"/>
                      <a:pt x="4081" y="1928"/>
                    </a:cubicBezTo>
                    <a:lnTo>
                      <a:pt x="4081" y="1928"/>
                    </a:lnTo>
                    <a:cubicBezTo>
                      <a:pt x="3888" y="1864"/>
                      <a:pt x="2450" y="934"/>
                      <a:pt x="2443" y="843"/>
                    </a:cubicBezTo>
                    <a:cubicBezTo>
                      <a:pt x="2224" y="508"/>
                      <a:pt x="1829" y="261"/>
                      <a:pt x="1521" y="0"/>
                    </a:cubicBezTo>
                    <a:close/>
                  </a:path>
                </a:pathLst>
              </a:custGeom>
              <a:solidFill>
                <a:srgbClr val="FFA1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17"/>
              <p:cNvSpPr/>
              <p:nvPr/>
            </p:nvSpPr>
            <p:spPr>
              <a:xfrm>
                <a:off x="1523923" y="2116273"/>
                <a:ext cx="1490546" cy="2211244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43774" extrusionOk="0">
                    <a:moveTo>
                      <a:pt x="16502" y="1"/>
                    </a:moveTo>
                    <a:lnTo>
                      <a:pt x="18821" y="17907"/>
                    </a:lnTo>
                    <a:cubicBezTo>
                      <a:pt x="18821" y="17907"/>
                      <a:pt x="18674" y="30541"/>
                      <a:pt x="18469" y="30688"/>
                    </a:cubicBezTo>
                    <a:cubicBezTo>
                      <a:pt x="17148" y="31630"/>
                      <a:pt x="13793" y="33873"/>
                      <a:pt x="4616" y="33873"/>
                    </a:cubicBezTo>
                    <a:cubicBezTo>
                      <a:pt x="3555" y="33873"/>
                      <a:pt x="2418" y="33843"/>
                      <a:pt x="1196" y="33777"/>
                    </a:cubicBezTo>
                    <a:lnTo>
                      <a:pt x="1" y="41499"/>
                    </a:lnTo>
                    <a:cubicBezTo>
                      <a:pt x="1" y="41499"/>
                      <a:pt x="4595" y="43773"/>
                      <a:pt x="11022" y="43773"/>
                    </a:cubicBezTo>
                    <a:cubicBezTo>
                      <a:pt x="15777" y="43773"/>
                      <a:pt x="21534" y="42529"/>
                      <a:pt x="27176" y="38200"/>
                    </a:cubicBezTo>
                    <a:cubicBezTo>
                      <a:pt x="29506" y="36415"/>
                      <a:pt x="22418" y="4594"/>
                      <a:pt x="21631" y="3019"/>
                    </a:cubicBezTo>
                    <a:cubicBezTo>
                      <a:pt x="20647" y="1052"/>
                      <a:pt x="18119" y="69"/>
                      <a:pt x="16502" y="1"/>
                    </a:cubicBezTo>
                    <a:close/>
                  </a:path>
                </a:pathLst>
              </a:custGeom>
              <a:solidFill>
                <a:srgbClr val="E2DC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17"/>
              <p:cNvSpPr/>
              <p:nvPr/>
            </p:nvSpPr>
            <p:spPr>
              <a:xfrm>
                <a:off x="1388793" y="584575"/>
                <a:ext cx="1124666" cy="1349458"/>
              </a:xfrm>
              <a:custGeom>
                <a:avLst/>
                <a:gdLst/>
                <a:ahLst/>
                <a:cxnLst/>
                <a:rect l="l" t="t" r="r" b="b"/>
                <a:pathLst>
                  <a:path w="22264" h="26714" extrusionOk="0">
                    <a:moveTo>
                      <a:pt x="9230" y="1"/>
                    </a:moveTo>
                    <a:cubicBezTo>
                      <a:pt x="9159" y="1"/>
                      <a:pt x="9087" y="3"/>
                      <a:pt x="9014" y="8"/>
                    </a:cubicBezTo>
                    <a:cubicBezTo>
                      <a:pt x="7763" y="94"/>
                      <a:pt x="6506" y="179"/>
                      <a:pt x="5297" y="501"/>
                    </a:cubicBezTo>
                    <a:cubicBezTo>
                      <a:pt x="4348" y="755"/>
                      <a:pt x="3365" y="1173"/>
                      <a:pt x="2601" y="1800"/>
                    </a:cubicBezTo>
                    <a:cubicBezTo>
                      <a:pt x="1912" y="2358"/>
                      <a:pt x="1532" y="3300"/>
                      <a:pt x="1193" y="4119"/>
                    </a:cubicBezTo>
                    <a:cubicBezTo>
                      <a:pt x="394" y="6044"/>
                      <a:pt x="32" y="8137"/>
                      <a:pt x="21" y="10217"/>
                    </a:cubicBezTo>
                    <a:cubicBezTo>
                      <a:pt x="0" y="13177"/>
                      <a:pt x="669" y="16105"/>
                      <a:pt x="1618" y="18907"/>
                    </a:cubicBezTo>
                    <a:cubicBezTo>
                      <a:pt x="2200" y="20624"/>
                      <a:pt x="2957" y="22391"/>
                      <a:pt x="4413" y="23470"/>
                    </a:cubicBezTo>
                    <a:cubicBezTo>
                      <a:pt x="5620" y="24367"/>
                      <a:pt x="7568" y="25024"/>
                      <a:pt x="9392" y="25024"/>
                    </a:cubicBezTo>
                    <a:cubicBezTo>
                      <a:pt x="10744" y="25024"/>
                      <a:pt x="12028" y="24663"/>
                      <a:pt x="12893" y="23770"/>
                    </a:cubicBezTo>
                    <a:lnTo>
                      <a:pt x="12893" y="23770"/>
                    </a:lnTo>
                    <a:cubicBezTo>
                      <a:pt x="12295" y="24391"/>
                      <a:pt x="14145" y="25903"/>
                      <a:pt x="14546" y="26112"/>
                    </a:cubicBezTo>
                    <a:cubicBezTo>
                      <a:pt x="15294" y="26504"/>
                      <a:pt x="16140" y="26713"/>
                      <a:pt x="16985" y="26713"/>
                    </a:cubicBezTo>
                    <a:cubicBezTo>
                      <a:pt x="17304" y="26713"/>
                      <a:pt x="17623" y="26683"/>
                      <a:pt x="17937" y="26622"/>
                    </a:cubicBezTo>
                    <a:cubicBezTo>
                      <a:pt x="21335" y="25964"/>
                      <a:pt x="22264" y="22121"/>
                      <a:pt x="20157" y="19626"/>
                    </a:cubicBezTo>
                    <a:cubicBezTo>
                      <a:pt x="19513" y="18865"/>
                      <a:pt x="18578" y="18218"/>
                      <a:pt x="17618" y="18218"/>
                    </a:cubicBezTo>
                    <a:cubicBezTo>
                      <a:pt x="17572" y="18218"/>
                      <a:pt x="17527" y="18219"/>
                      <a:pt x="17482" y="18222"/>
                    </a:cubicBezTo>
                    <a:cubicBezTo>
                      <a:pt x="19694" y="14279"/>
                      <a:pt x="20627" y="9552"/>
                      <a:pt x="18317" y="5907"/>
                    </a:cubicBezTo>
                    <a:cubicBezTo>
                      <a:pt x="17992" y="5393"/>
                      <a:pt x="17660" y="4873"/>
                      <a:pt x="17231" y="4437"/>
                    </a:cubicBezTo>
                    <a:cubicBezTo>
                      <a:pt x="16807" y="4002"/>
                      <a:pt x="16265" y="3656"/>
                      <a:pt x="15662" y="3561"/>
                    </a:cubicBezTo>
                    <a:cubicBezTo>
                      <a:pt x="14080" y="2255"/>
                      <a:pt x="12200" y="1066"/>
                      <a:pt x="10322" y="234"/>
                    </a:cubicBezTo>
                    <a:cubicBezTo>
                      <a:pt x="9961" y="73"/>
                      <a:pt x="9610" y="1"/>
                      <a:pt x="9230" y="1"/>
                    </a:cubicBezTo>
                    <a:close/>
                  </a:path>
                </a:pathLst>
              </a:custGeom>
              <a:solidFill>
                <a:srgbClr val="1C17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17"/>
              <p:cNvSpPr/>
              <p:nvPr/>
            </p:nvSpPr>
            <p:spPr>
              <a:xfrm>
                <a:off x="2158152" y="755319"/>
                <a:ext cx="232975" cy="418315"/>
              </a:xfrm>
              <a:custGeom>
                <a:avLst/>
                <a:gdLst/>
                <a:ahLst/>
                <a:cxnLst/>
                <a:rect l="l" t="t" r="r" b="b"/>
                <a:pathLst>
                  <a:path w="4612" h="8281" extrusionOk="0">
                    <a:moveTo>
                      <a:pt x="531" y="1"/>
                    </a:moveTo>
                    <a:cubicBezTo>
                      <a:pt x="407" y="1"/>
                      <a:pt x="279" y="10"/>
                      <a:pt x="148" y="29"/>
                    </a:cubicBezTo>
                    <a:cubicBezTo>
                      <a:pt x="1" y="53"/>
                      <a:pt x="57" y="261"/>
                      <a:pt x="191" y="261"/>
                    </a:cubicBezTo>
                    <a:cubicBezTo>
                      <a:pt x="197" y="261"/>
                      <a:pt x="203" y="261"/>
                      <a:pt x="210" y="260"/>
                    </a:cubicBezTo>
                    <a:cubicBezTo>
                      <a:pt x="318" y="245"/>
                      <a:pt x="424" y="238"/>
                      <a:pt x="527" y="238"/>
                    </a:cubicBezTo>
                    <a:cubicBezTo>
                      <a:pt x="2231" y="238"/>
                      <a:pt x="3232" y="2191"/>
                      <a:pt x="3687" y="3613"/>
                    </a:cubicBezTo>
                    <a:cubicBezTo>
                      <a:pt x="4170" y="5120"/>
                      <a:pt x="4132" y="6631"/>
                      <a:pt x="3821" y="8162"/>
                    </a:cubicBezTo>
                    <a:cubicBezTo>
                      <a:pt x="3806" y="8234"/>
                      <a:pt x="3862" y="8280"/>
                      <a:pt x="3918" y="8280"/>
                    </a:cubicBezTo>
                    <a:cubicBezTo>
                      <a:pt x="3954" y="8280"/>
                      <a:pt x="3990" y="8260"/>
                      <a:pt x="4006" y="8214"/>
                    </a:cubicBezTo>
                    <a:cubicBezTo>
                      <a:pt x="4611" y="6371"/>
                      <a:pt x="4417" y="4312"/>
                      <a:pt x="3591" y="2568"/>
                    </a:cubicBezTo>
                    <a:cubicBezTo>
                      <a:pt x="2991" y="1305"/>
                      <a:pt x="1998" y="1"/>
                      <a:pt x="531" y="1"/>
                    </a:cubicBezTo>
                    <a:close/>
                  </a:path>
                </a:pathLst>
              </a:custGeom>
              <a:solidFill>
                <a:srgbClr val="1C17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17"/>
              <p:cNvSpPr/>
              <p:nvPr/>
            </p:nvSpPr>
            <p:spPr>
              <a:xfrm>
                <a:off x="1991146" y="1744677"/>
                <a:ext cx="298342" cy="173115"/>
              </a:xfrm>
              <a:custGeom>
                <a:avLst/>
                <a:gdLst/>
                <a:ahLst/>
                <a:cxnLst/>
                <a:rect l="l" t="t" r="r" b="b"/>
                <a:pathLst>
                  <a:path w="5906" h="3427" extrusionOk="0">
                    <a:moveTo>
                      <a:pt x="1009" y="1"/>
                    </a:moveTo>
                    <a:cubicBezTo>
                      <a:pt x="992" y="1"/>
                      <a:pt x="975" y="7"/>
                      <a:pt x="960" y="22"/>
                    </a:cubicBezTo>
                    <a:cubicBezTo>
                      <a:pt x="1" y="1030"/>
                      <a:pt x="580" y="2585"/>
                      <a:pt x="1735" y="3143"/>
                    </a:cubicBezTo>
                    <a:cubicBezTo>
                      <a:pt x="2136" y="3338"/>
                      <a:pt x="2578" y="3427"/>
                      <a:pt x="3026" y="3427"/>
                    </a:cubicBezTo>
                    <a:cubicBezTo>
                      <a:pt x="4095" y="3427"/>
                      <a:pt x="5200" y="2921"/>
                      <a:pt x="5866" y="2129"/>
                    </a:cubicBezTo>
                    <a:cubicBezTo>
                      <a:pt x="5906" y="2084"/>
                      <a:pt x="5872" y="2017"/>
                      <a:pt x="5819" y="2017"/>
                    </a:cubicBezTo>
                    <a:cubicBezTo>
                      <a:pt x="5808" y="2017"/>
                      <a:pt x="5796" y="2020"/>
                      <a:pt x="5784" y="2026"/>
                    </a:cubicBezTo>
                    <a:cubicBezTo>
                      <a:pt x="4859" y="2502"/>
                      <a:pt x="4066" y="3127"/>
                      <a:pt x="3000" y="3127"/>
                    </a:cubicBezTo>
                    <a:cubicBezTo>
                      <a:pt x="2906" y="3127"/>
                      <a:pt x="2809" y="3122"/>
                      <a:pt x="2711" y="3112"/>
                    </a:cubicBezTo>
                    <a:cubicBezTo>
                      <a:pt x="1193" y="2955"/>
                      <a:pt x="214" y="1496"/>
                      <a:pt x="1080" y="114"/>
                    </a:cubicBezTo>
                    <a:cubicBezTo>
                      <a:pt x="1114" y="61"/>
                      <a:pt x="1062" y="1"/>
                      <a:pt x="1009" y="1"/>
                    </a:cubicBezTo>
                    <a:close/>
                  </a:path>
                </a:pathLst>
              </a:custGeom>
              <a:solidFill>
                <a:srgbClr val="1C17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17"/>
              <p:cNvSpPr/>
              <p:nvPr/>
            </p:nvSpPr>
            <p:spPr>
              <a:xfrm>
                <a:off x="1386368" y="1358279"/>
                <a:ext cx="183117" cy="178874"/>
              </a:xfrm>
              <a:custGeom>
                <a:avLst/>
                <a:gdLst/>
                <a:ahLst/>
                <a:cxnLst/>
                <a:rect l="l" t="t" r="r" b="b"/>
                <a:pathLst>
                  <a:path w="3625" h="3541" extrusionOk="0">
                    <a:moveTo>
                      <a:pt x="1651" y="1"/>
                    </a:moveTo>
                    <a:cubicBezTo>
                      <a:pt x="1357" y="1"/>
                      <a:pt x="1064" y="70"/>
                      <a:pt x="806" y="214"/>
                    </a:cubicBezTo>
                    <a:cubicBezTo>
                      <a:pt x="395" y="440"/>
                      <a:pt x="76" y="854"/>
                      <a:pt x="21" y="1320"/>
                    </a:cubicBezTo>
                    <a:cubicBezTo>
                      <a:pt x="1" y="1529"/>
                      <a:pt x="28" y="1738"/>
                      <a:pt x="76" y="1943"/>
                    </a:cubicBezTo>
                    <a:cubicBezTo>
                      <a:pt x="175" y="2372"/>
                      <a:pt x="363" y="2797"/>
                      <a:pt x="703" y="3081"/>
                    </a:cubicBezTo>
                    <a:cubicBezTo>
                      <a:pt x="1182" y="3485"/>
                      <a:pt x="1861" y="3537"/>
                      <a:pt x="2488" y="3540"/>
                    </a:cubicBezTo>
                    <a:cubicBezTo>
                      <a:pt x="2513" y="3540"/>
                      <a:pt x="2538" y="3540"/>
                      <a:pt x="2563" y="3540"/>
                    </a:cubicBezTo>
                    <a:cubicBezTo>
                      <a:pt x="2931" y="3540"/>
                      <a:pt x="3311" y="3514"/>
                      <a:pt x="3625" y="3331"/>
                    </a:cubicBezTo>
                    <a:cubicBezTo>
                      <a:pt x="3385" y="2419"/>
                      <a:pt x="3155" y="1605"/>
                      <a:pt x="3084" y="666"/>
                    </a:cubicBezTo>
                    <a:cubicBezTo>
                      <a:pt x="2743" y="237"/>
                      <a:pt x="2195" y="1"/>
                      <a:pt x="1651" y="1"/>
                    </a:cubicBezTo>
                    <a:close/>
                  </a:path>
                </a:pathLst>
              </a:custGeom>
              <a:solidFill>
                <a:srgbClr val="F28B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17"/>
              <p:cNvSpPr/>
              <p:nvPr/>
            </p:nvSpPr>
            <p:spPr>
              <a:xfrm>
                <a:off x="1383085" y="1393893"/>
                <a:ext cx="167710" cy="76480"/>
              </a:xfrm>
              <a:custGeom>
                <a:avLst/>
                <a:gdLst/>
                <a:ahLst/>
                <a:cxnLst/>
                <a:rect l="l" t="t" r="r" b="b"/>
                <a:pathLst>
                  <a:path w="3320" h="1514" extrusionOk="0">
                    <a:moveTo>
                      <a:pt x="1215" y="0"/>
                    </a:moveTo>
                    <a:cubicBezTo>
                      <a:pt x="789" y="0"/>
                      <a:pt x="364" y="118"/>
                      <a:pt x="1" y="345"/>
                    </a:cubicBezTo>
                    <a:lnTo>
                      <a:pt x="110" y="516"/>
                    </a:lnTo>
                    <a:cubicBezTo>
                      <a:pt x="438" y="310"/>
                      <a:pt x="823" y="204"/>
                      <a:pt x="1208" y="204"/>
                    </a:cubicBezTo>
                    <a:cubicBezTo>
                      <a:pt x="1426" y="204"/>
                      <a:pt x="1645" y="238"/>
                      <a:pt x="1854" y="307"/>
                    </a:cubicBezTo>
                    <a:cubicBezTo>
                      <a:pt x="2429" y="495"/>
                      <a:pt x="2906" y="947"/>
                      <a:pt x="3132" y="1513"/>
                    </a:cubicBezTo>
                    <a:lnTo>
                      <a:pt x="3320" y="1437"/>
                    </a:lnTo>
                    <a:cubicBezTo>
                      <a:pt x="3073" y="818"/>
                      <a:pt x="2550" y="321"/>
                      <a:pt x="1916" y="111"/>
                    </a:cubicBezTo>
                    <a:cubicBezTo>
                      <a:pt x="1689" y="37"/>
                      <a:pt x="1452" y="0"/>
                      <a:pt x="1215" y="0"/>
                    </a:cubicBezTo>
                    <a:close/>
                  </a:path>
                </a:pathLst>
              </a:custGeom>
              <a:solidFill>
                <a:srgbClr val="CC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7"/>
              <p:cNvSpPr/>
              <p:nvPr/>
            </p:nvSpPr>
            <p:spPr>
              <a:xfrm>
                <a:off x="2199727" y="1358279"/>
                <a:ext cx="183319" cy="178874"/>
              </a:xfrm>
              <a:custGeom>
                <a:avLst/>
                <a:gdLst/>
                <a:ahLst/>
                <a:cxnLst/>
                <a:rect l="l" t="t" r="r" b="b"/>
                <a:pathLst>
                  <a:path w="3629" h="3541" extrusionOk="0">
                    <a:moveTo>
                      <a:pt x="1978" y="1"/>
                    </a:moveTo>
                    <a:cubicBezTo>
                      <a:pt x="1434" y="1"/>
                      <a:pt x="885" y="237"/>
                      <a:pt x="545" y="666"/>
                    </a:cubicBezTo>
                    <a:cubicBezTo>
                      <a:pt x="473" y="1605"/>
                      <a:pt x="243" y="2419"/>
                      <a:pt x="0" y="3331"/>
                    </a:cubicBezTo>
                    <a:cubicBezTo>
                      <a:pt x="318" y="3514"/>
                      <a:pt x="698" y="3540"/>
                      <a:pt x="1066" y="3540"/>
                    </a:cubicBezTo>
                    <a:cubicBezTo>
                      <a:pt x="1091" y="3540"/>
                      <a:pt x="1116" y="3540"/>
                      <a:pt x="1141" y="3540"/>
                    </a:cubicBezTo>
                    <a:cubicBezTo>
                      <a:pt x="1768" y="3537"/>
                      <a:pt x="2446" y="3485"/>
                      <a:pt x="2925" y="3081"/>
                    </a:cubicBezTo>
                    <a:cubicBezTo>
                      <a:pt x="3261" y="2797"/>
                      <a:pt x="3453" y="2372"/>
                      <a:pt x="3553" y="1943"/>
                    </a:cubicBezTo>
                    <a:cubicBezTo>
                      <a:pt x="3600" y="1738"/>
                      <a:pt x="3628" y="1529"/>
                      <a:pt x="3604" y="1320"/>
                    </a:cubicBezTo>
                    <a:cubicBezTo>
                      <a:pt x="3553" y="854"/>
                      <a:pt x="3234" y="440"/>
                      <a:pt x="2822" y="214"/>
                    </a:cubicBezTo>
                    <a:cubicBezTo>
                      <a:pt x="2564" y="70"/>
                      <a:pt x="2272" y="1"/>
                      <a:pt x="1978" y="1"/>
                    </a:cubicBezTo>
                    <a:close/>
                  </a:path>
                </a:pathLst>
              </a:custGeom>
              <a:solidFill>
                <a:srgbClr val="F28B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7"/>
              <p:cNvSpPr/>
              <p:nvPr/>
            </p:nvSpPr>
            <p:spPr>
              <a:xfrm>
                <a:off x="2218569" y="1393893"/>
                <a:ext cx="167760" cy="76480"/>
              </a:xfrm>
              <a:custGeom>
                <a:avLst/>
                <a:gdLst/>
                <a:ahLst/>
                <a:cxnLst/>
                <a:rect l="l" t="t" r="r" b="b"/>
                <a:pathLst>
                  <a:path w="3321" h="1514" extrusionOk="0">
                    <a:moveTo>
                      <a:pt x="2105" y="0"/>
                    </a:moveTo>
                    <a:cubicBezTo>
                      <a:pt x="1868" y="0"/>
                      <a:pt x="1632" y="37"/>
                      <a:pt x="1405" y="111"/>
                    </a:cubicBezTo>
                    <a:cubicBezTo>
                      <a:pt x="771" y="321"/>
                      <a:pt x="244" y="818"/>
                      <a:pt x="0" y="1437"/>
                    </a:cubicBezTo>
                    <a:lnTo>
                      <a:pt x="189" y="1513"/>
                    </a:lnTo>
                    <a:cubicBezTo>
                      <a:pt x="411" y="947"/>
                      <a:pt x="891" y="495"/>
                      <a:pt x="1467" y="307"/>
                    </a:cubicBezTo>
                    <a:cubicBezTo>
                      <a:pt x="1676" y="238"/>
                      <a:pt x="1895" y="204"/>
                      <a:pt x="2113" y="204"/>
                    </a:cubicBezTo>
                    <a:cubicBezTo>
                      <a:pt x="2498" y="204"/>
                      <a:pt x="2882" y="310"/>
                      <a:pt x="3210" y="516"/>
                    </a:cubicBezTo>
                    <a:lnTo>
                      <a:pt x="3320" y="345"/>
                    </a:lnTo>
                    <a:cubicBezTo>
                      <a:pt x="2957" y="118"/>
                      <a:pt x="2531" y="0"/>
                      <a:pt x="2105" y="0"/>
                    </a:cubicBezTo>
                    <a:close/>
                  </a:path>
                </a:pathLst>
              </a:custGeom>
              <a:solidFill>
                <a:srgbClr val="CC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7"/>
              <p:cNvSpPr/>
              <p:nvPr/>
            </p:nvSpPr>
            <p:spPr>
              <a:xfrm>
                <a:off x="1455777" y="720059"/>
                <a:ext cx="868706" cy="1152601"/>
              </a:xfrm>
              <a:custGeom>
                <a:avLst/>
                <a:gdLst/>
                <a:ahLst/>
                <a:cxnLst/>
                <a:rect l="l" t="t" r="r" b="b"/>
                <a:pathLst>
                  <a:path w="17197" h="22817" extrusionOk="0">
                    <a:moveTo>
                      <a:pt x="6682" y="1"/>
                    </a:moveTo>
                    <a:cubicBezTo>
                      <a:pt x="6313" y="1"/>
                      <a:pt x="5996" y="25"/>
                      <a:pt x="5756" y="80"/>
                    </a:cubicBezTo>
                    <a:cubicBezTo>
                      <a:pt x="5303" y="186"/>
                      <a:pt x="4762" y="542"/>
                      <a:pt x="4203" y="1023"/>
                    </a:cubicBezTo>
                    <a:cubicBezTo>
                      <a:pt x="1411" y="3417"/>
                      <a:pt x="1" y="7051"/>
                      <a:pt x="312" y="10721"/>
                    </a:cubicBezTo>
                    <a:cubicBezTo>
                      <a:pt x="387" y="11625"/>
                      <a:pt x="542" y="12618"/>
                      <a:pt x="806" y="13690"/>
                    </a:cubicBezTo>
                    <a:cubicBezTo>
                      <a:pt x="1939" y="18280"/>
                      <a:pt x="3022" y="21528"/>
                      <a:pt x="8588" y="22816"/>
                    </a:cubicBezTo>
                    <a:cubicBezTo>
                      <a:pt x="8588" y="22816"/>
                      <a:pt x="15138" y="21165"/>
                      <a:pt x="16166" y="13228"/>
                    </a:cubicBezTo>
                    <a:cubicBezTo>
                      <a:pt x="17197" y="5287"/>
                      <a:pt x="14724" y="2091"/>
                      <a:pt x="14158" y="1526"/>
                    </a:cubicBezTo>
                    <a:cubicBezTo>
                      <a:pt x="13666" y="1034"/>
                      <a:pt x="9072" y="1"/>
                      <a:pt x="6682" y="1"/>
                    </a:cubicBezTo>
                    <a:close/>
                  </a:path>
                </a:pathLst>
              </a:custGeom>
              <a:solidFill>
                <a:srgbClr val="FFA1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17"/>
              <p:cNvSpPr/>
              <p:nvPr/>
            </p:nvSpPr>
            <p:spPr>
              <a:xfrm>
                <a:off x="1426175" y="652166"/>
                <a:ext cx="901087" cy="759493"/>
              </a:xfrm>
              <a:custGeom>
                <a:avLst/>
                <a:gdLst/>
                <a:ahLst/>
                <a:cxnLst/>
                <a:rect l="l" t="t" r="r" b="b"/>
                <a:pathLst>
                  <a:path w="17838" h="15035" extrusionOk="0">
                    <a:moveTo>
                      <a:pt x="8925" y="0"/>
                    </a:moveTo>
                    <a:cubicBezTo>
                      <a:pt x="8592" y="0"/>
                      <a:pt x="8256" y="28"/>
                      <a:pt x="7920" y="88"/>
                    </a:cubicBezTo>
                    <a:cubicBezTo>
                      <a:pt x="4197" y="753"/>
                      <a:pt x="2590" y="2363"/>
                      <a:pt x="1532" y="4008"/>
                    </a:cubicBezTo>
                    <a:cubicBezTo>
                      <a:pt x="473" y="5655"/>
                      <a:pt x="0" y="6950"/>
                      <a:pt x="0" y="8399"/>
                    </a:cubicBezTo>
                    <a:cubicBezTo>
                      <a:pt x="0" y="9848"/>
                      <a:pt x="79" y="12595"/>
                      <a:pt x="432" y="13496"/>
                    </a:cubicBezTo>
                    <a:cubicBezTo>
                      <a:pt x="785" y="14397"/>
                      <a:pt x="1392" y="15034"/>
                      <a:pt x="1392" y="15034"/>
                    </a:cubicBezTo>
                    <a:cubicBezTo>
                      <a:pt x="1392" y="15034"/>
                      <a:pt x="1532" y="11259"/>
                      <a:pt x="1532" y="9810"/>
                    </a:cubicBezTo>
                    <a:cubicBezTo>
                      <a:pt x="1532" y="9810"/>
                      <a:pt x="4002" y="6244"/>
                      <a:pt x="7842" y="4713"/>
                    </a:cubicBezTo>
                    <a:cubicBezTo>
                      <a:pt x="10471" y="3668"/>
                      <a:pt x="12549" y="3503"/>
                      <a:pt x="13625" y="3503"/>
                    </a:cubicBezTo>
                    <a:cubicBezTo>
                      <a:pt x="14121" y="3503"/>
                      <a:pt x="14404" y="3538"/>
                      <a:pt x="14429" y="3538"/>
                    </a:cubicBezTo>
                    <a:cubicBezTo>
                      <a:pt x="14508" y="3538"/>
                      <a:pt x="15512" y="12394"/>
                      <a:pt x="16752" y="14572"/>
                    </a:cubicBezTo>
                    <a:cubicBezTo>
                      <a:pt x="16752" y="14572"/>
                      <a:pt x="17605" y="12554"/>
                      <a:pt x="17721" y="10400"/>
                    </a:cubicBezTo>
                    <a:cubicBezTo>
                      <a:pt x="17838" y="8242"/>
                      <a:pt x="16820" y="4244"/>
                      <a:pt x="16074" y="3497"/>
                    </a:cubicBezTo>
                    <a:cubicBezTo>
                      <a:pt x="15397" y="2821"/>
                      <a:pt x="12286" y="0"/>
                      <a:pt x="8925" y="0"/>
                    </a:cubicBezTo>
                    <a:close/>
                  </a:path>
                </a:pathLst>
              </a:custGeom>
              <a:solidFill>
                <a:srgbClr val="1C17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17"/>
              <p:cNvSpPr/>
              <p:nvPr/>
            </p:nvSpPr>
            <p:spPr>
              <a:xfrm>
                <a:off x="2147796" y="811594"/>
                <a:ext cx="121590" cy="545714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10803" extrusionOk="0">
                    <a:moveTo>
                      <a:pt x="237" y="1"/>
                    </a:moveTo>
                    <a:cubicBezTo>
                      <a:pt x="221" y="1"/>
                      <a:pt x="204" y="12"/>
                      <a:pt x="203" y="33"/>
                    </a:cubicBezTo>
                    <a:cubicBezTo>
                      <a:pt x="0" y="1855"/>
                      <a:pt x="203" y="3756"/>
                      <a:pt x="552" y="5551"/>
                    </a:cubicBezTo>
                    <a:cubicBezTo>
                      <a:pt x="895" y="7298"/>
                      <a:pt x="1368" y="9254"/>
                      <a:pt x="2316" y="10782"/>
                    </a:cubicBezTo>
                    <a:cubicBezTo>
                      <a:pt x="2326" y="10796"/>
                      <a:pt x="2339" y="10802"/>
                      <a:pt x="2353" y="10802"/>
                    </a:cubicBezTo>
                    <a:cubicBezTo>
                      <a:pt x="2380" y="10802"/>
                      <a:pt x="2406" y="10779"/>
                      <a:pt x="2395" y="10748"/>
                    </a:cubicBezTo>
                    <a:cubicBezTo>
                      <a:pt x="1853" y="9039"/>
                      <a:pt x="1131" y="7456"/>
                      <a:pt x="761" y="5682"/>
                    </a:cubicBezTo>
                    <a:cubicBezTo>
                      <a:pt x="367" y="3797"/>
                      <a:pt x="323" y="1948"/>
                      <a:pt x="268" y="33"/>
                    </a:cubicBezTo>
                    <a:cubicBezTo>
                      <a:pt x="268" y="11"/>
                      <a:pt x="253" y="1"/>
                      <a:pt x="237" y="1"/>
                    </a:cubicBezTo>
                    <a:close/>
                  </a:path>
                </a:pathLst>
              </a:custGeom>
              <a:solidFill>
                <a:srgbClr val="1C17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7"/>
              <p:cNvSpPr/>
              <p:nvPr/>
            </p:nvSpPr>
            <p:spPr>
              <a:xfrm>
                <a:off x="1542766" y="821849"/>
                <a:ext cx="611838" cy="310011"/>
              </a:xfrm>
              <a:custGeom>
                <a:avLst/>
                <a:gdLst/>
                <a:ahLst/>
                <a:cxnLst/>
                <a:rect l="l" t="t" r="r" b="b"/>
                <a:pathLst>
                  <a:path w="12112" h="6137" extrusionOk="0">
                    <a:moveTo>
                      <a:pt x="11391" y="0"/>
                    </a:moveTo>
                    <a:cubicBezTo>
                      <a:pt x="7066" y="0"/>
                      <a:pt x="2252" y="2334"/>
                      <a:pt x="18" y="6075"/>
                    </a:cubicBezTo>
                    <a:cubicBezTo>
                      <a:pt x="1" y="6102"/>
                      <a:pt x="26" y="6136"/>
                      <a:pt x="53" y="6136"/>
                    </a:cubicBezTo>
                    <a:cubicBezTo>
                      <a:pt x="63" y="6136"/>
                      <a:pt x="72" y="6132"/>
                      <a:pt x="80" y="6123"/>
                    </a:cubicBezTo>
                    <a:cubicBezTo>
                      <a:pt x="1571" y="4348"/>
                      <a:pt x="3119" y="2810"/>
                      <a:pt x="5201" y="1731"/>
                    </a:cubicBezTo>
                    <a:cubicBezTo>
                      <a:pt x="7339" y="628"/>
                      <a:pt x="9651" y="155"/>
                      <a:pt x="12042" y="121"/>
                    </a:cubicBezTo>
                    <a:cubicBezTo>
                      <a:pt x="12111" y="121"/>
                      <a:pt x="12111" y="21"/>
                      <a:pt x="12042" y="18"/>
                    </a:cubicBezTo>
                    <a:cubicBezTo>
                      <a:pt x="11827" y="6"/>
                      <a:pt x="11610" y="0"/>
                      <a:pt x="11391" y="0"/>
                    </a:cubicBezTo>
                    <a:close/>
                  </a:path>
                </a:pathLst>
              </a:custGeom>
              <a:solidFill>
                <a:srgbClr val="1C17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7"/>
              <p:cNvSpPr/>
              <p:nvPr/>
            </p:nvSpPr>
            <p:spPr>
              <a:xfrm>
                <a:off x="2053129" y="1000929"/>
                <a:ext cx="115932" cy="54708"/>
              </a:xfrm>
              <a:custGeom>
                <a:avLst/>
                <a:gdLst/>
                <a:ahLst/>
                <a:cxnLst/>
                <a:rect l="l" t="t" r="r" b="b"/>
                <a:pathLst>
                  <a:path w="2295" h="1083" extrusionOk="0">
                    <a:moveTo>
                      <a:pt x="366" y="1"/>
                    </a:moveTo>
                    <a:cubicBezTo>
                      <a:pt x="1" y="1"/>
                      <a:pt x="9" y="584"/>
                      <a:pt x="391" y="611"/>
                    </a:cubicBezTo>
                    <a:cubicBezTo>
                      <a:pt x="864" y="642"/>
                      <a:pt x="1299" y="789"/>
                      <a:pt x="1703" y="1036"/>
                    </a:cubicBezTo>
                    <a:cubicBezTo>
                      <a:pt x="1757" y="1068"/>
                      <a:pt x="1809" y="1082"/>
                      <a:pt x="1858" y="1082"/>
                    </a:cubicBezTo>
                    <a:cubicBezTo>
                      <a:pt x="2122" y="1082"/>
                      <a:pt x="2294" y="678"/>
                      <a:pt x="2012" y="505"/>
                    </a:cubicBezTo>
                    <a:cubicBezTo>
                      <a:pt x="1515" y="203"/>
                      <a:pt x="970" y="39"/>
                      <a:pt x="391" y="2"/>
                    </a:cubicBezTo>
                    <a:cubicBezTo>
                      <a:pt x="382" y="1"/>
                      <a:pt x="374" y="1"/>
                      <a:pt x="366" y="1"/>
                    </a:cubicBezTo>
                    <a:close/>
                  </a:path>
                </a:pathLst>
              </a:custGeom>
              <a:solidFill>
                <a:srgbClr val="1C17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7"/>
              <p:cNvSpPr/>
              <p:nvPr/>
            </p:nvSpPr>
            <p:spPr>
              <a:xfrm>
                <a:off x="1580754" y="1000929"/>
                <a:ext cx="116134" cy="54708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1083" extrusionOk="0">
                    <a:moveTo>
                      <a:pt x="1930" y="1"/>
                    </a:moveTo>
                    <a:cubicBezTo>
                      <a:pt x="1922" y="1"/>
                      <a:pt x="1913" y="1"/>
                      <a:pt x="1905" y="2"/>
                    </a:cubicBezTo>
                    <a:cubicBezTo>
                      <a:pt x="1325" y="39"/>
                      <a:pt x="781" y="203"/>
                      <a:pt x="284" y="505"/>
                    </a:cubicBezTo>
                    <a:cubicBezTo>
                      <a:pt x="1" y="678"/>
                      <a:pt x="175" y="1082"/>
                      <a:pt x="438" y="1082"/>
                    </a:cubicBezTo>
                    <a:cubicBezTo>
                      <a:pt x="487" y="1082"/>
                      <a:pt x="540" y="1068"/>
                      <a:pt x="592" y="1036"/>
                    </a:cubicBezTo>
                    <a:cubicBezTo>
                      <a:pt x="996" y="789"/>
                      <a:pt x="1432" y="642"/>
                      <a:pt x="1905" y="611"/>
                    </a:cubicBezTo>
                    <a:cubicBezTo>
                      <a:pt x="2286" y="584"/>
                      <a:pt x="2298" y="1"/>
                      <a:pt x="1930" y="1"/>
                    </a:cubicBezTo>
                    <a:close/>
                  </a:path>
                </a:pathLst>
              </a:custGeom>
              <a:solidFill>
                <a:srgbClr val="1C17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7"/>
              <p:cNvSpPr/>
              <p:nvPr/>
            </p:nvSpPr>
            <p:spPr>
              <a:xfrm>
                <a:off x="1527055" y="1236687"/>
                <a:ext cx="730649" cy="176802"/>
              </a:xfrm>
              <a:custGeom>
                <a:avLst/>
                <a:gdLst/>
                <a:ahLst/>
                <a:cxnLst/>
                <a:rect l="l" t="t" r="r" b="b"/>
                <a:pathLst>
                  <a:path w="14464" h="3500" extrusionOk="0">
                    <a:moveTo>
                      <a:pt x="5324" y="7"/>
                    </a:moveTo>
                    <a:cubicBezTo>
                      <a:pt x="4598" y="7"/>
                      <a:pt x="3869" y="28"/>
                      <a:pt x="3153" y="130"/>
                    </a:cubicBezTo>
                    <a:cubicBezTo>
                      <a:pt x="2214" y="260"/>
                      <a:pt x="980" y="346"/>
                      <a:pt x="296" y="1131"/>
                    </a:cubicBezTo>
                    <a:cubicBezTo>
                      <a:pt x="14" y="1456"/>
                      <a:pt x="0" y="1980"/>
                      <a:pt x="296" y="2302"/>
                    </a:cubicBezTo>
                    <a:cubicBezTo>
                      <a:pt x="936" y="2997"/>
                      <a:pt x="1923" y="3063"/>
                      <a:pt x="2783" y="3199"/>
                    </a:cubicBezTo>
                    <a:cubicBezTo>
                      <a:pt x="3872" y="3378"/>
                      <a:pt x="4971" y="3392"/>
                      <a:pt x="6071" y="3405"/>
                    </a:cubicBezTo>
                    <a:cubicBezTo>
                      <a:pt x="7369" y="3420"/>
                      <a:pt x="8676" y="3499"/>
                      <a:pt x="9980" y="3499"/>
                    </a:cubicBezTo>
                    <a:cubicBezTo>
                      <a:pt x="10812" y="3499"/>
                      <a:pt x="11644" y="3467"/>
                      <a:pt x="12470" y="3364"/>
                    </a:cubicBezTo>
                    <a:cubicBezTo>
                      <a:pt x="13850" y="3190"/>
                      <a:pt x="14464" y="815"/>
                      <a:pt x="12829" y="462"/>
                    </a:cubicBezTo>
                    <a:cubicBezTo>
                      <a:pt x="10671" y="0"/>
                      <a:pt x="8455" y="42"/>
                      <a:pt x="6266" y="14"/>
                    </a:cubicBezTo>
                    <a:cubicBezTo>
                      <a:pt x="5953" y="11"/>
                      <a:pt x="5639" y="7"/>
                      <a:pt x="5324" y="7"/>
                    </a:cubicBezTo>
                    <a:close/>
                  </a:path>
                </a:pathLst>
              </a:custGeom>
              <a:solidFill>
                <a:srgbClr val="F28B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17"/>
              <p:cNvSpPr/>
              <p:nvPr/>
            </p:nvSpPr>
            <p:spPr>
              <a:xfrm>
                <a:off x="1771755" y="985067"/>
                <a:ext cx="117851" cy="474033"/>
              </a:xfrm>
              <a:custGeom>
                <a:avLst/>
                <a:gdLst/>
                <a:ahLst/>
                <a:cxnLst/>
                <a:rect l="l" t="t" r="r" b="b"/>
                <a:pathLst>
                  <a:path w="2333" h="9384" extrusionOk="0">
                    <a:moveTo>
                      <a:pt x="118" y="1"/>
                    </a:moveTo>
                    <a:cubicBezTo>
                      <a:pt x="82" y="1"/>
                      <a:pt x="47" y="19"/>
                      <a:pt x="28" y="52"/>
                    </a:cubicBezTo>
                    <a:cubicBezTo>
                      <a:pt x="1" y="103"/>
                      <a:pt x="18" y="164"/>
                      <a:pt x="69" y="192"/>
                    </a:cubicBezTo>
                    <a:cubicBezTo>
                      <a:pt x="771" y="589"/>
                      <a:pt x="1186" y="1247"/>
                      <a:pt x="1405" y="1727"/>
                    </a:cubicBezTo>
                    <a:cubicBezTo>
                      <a:pt x="1655" y="2272"/>
                      <a:pt x="1823" y="2915"/>
                      <a:pt x="1929" y="3755"/>
                    </a:cubicBezTo>
                    <a:cubicBezTo>
                      <a:pt x="2127" y="5358"/>
                      <a:pt x="2076" y="7108"/>
                      <a:pt x="1762" y="9267"/>
                    </a:cubicBezTo>
                    <a:cubicBezTo>
                      <a:pt x="1754" y="9322"/>
                      <a:pt x="1792" y="9373"/>
                      <a:pt x="1847" y="9383"/>
                    </a:cubicBezTo>
                    <a:lnTo>
                      <a:pt x="1864" y="9383"/>
                    </a:lnTo>
                    <a:cubicBezTo>
                      <a:pt x="1912" y="9383"/>
                      <a:pt x="1956" y="9345"/>
                      <a:pt x="1963" y="9294"/>
                    </a:cubicBezTo>
                    <a:cubicBezTo>
                      <a:pt x="2279" y="7119"/>
                      <a:pt x="2333" y="5351"/>
                      <a:pt x="2132" y="3731"/>
                    </a:cubicBezTo>
                    <a:cubicBezTo>
                      <a:pt x="2063" y="3189"/>
                      <a:pt x="1933" y="2381"/>
                      <a:pt x="1590" y="1641"/>
                    </a:cubicBezTo>
                    <a:cubicBezTo>
                      <a:pt x="1357" y="1134"/>
                      <a:pt x="919" y="439"/>
                      <a:pt x="168" y="14"/>
                    </a:cubicBezTo>
                    <a:cubicBezTo>
                      <a:pt x="153" y="5"/>
                      <a:pt x="135" y="1"/>
                      <a:pt x="118" y="1"/>
                    </a:cubicBezTo>
                    <a:close/>
                  </a:path>
                </a:pathLst>
              </a:custGeom>
              <a:solidFill>
                <a:srgbClr val="1C17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17"/>
              <p:cNvSpPr/>
              <p:nvPr/>
            </p:nvSpPr>
            <p:spPr>
              <a:xfrm>
                <a:off x="1878849" y="1508716"/>
                <a:ext cx="130026" cy="78399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1552" extrusionOk="0">
                    <a:moveTo>
                      <a:pt x="2385" y="1"/>
                    </a:moveTo>
                    <a:cubicBezTo>
                      <a:pt x="2194" y="445"/>
                      <a:pt x="1857" y="823"/>
                      <a:pt x="1433" y="1062"/>
                    </a:cubicBezTo>
                    <a:cubicBezTo>
                      <a:pt x="1098" y="1249"/>
                      <a:pt x="718" y="1347"/>
                      <a:pt x="338" y="1347"/>
                    </a:cubicBezTo>
                    <a:cubicBezTo>
                      <a:pt x="236" y="1347"/>
                      <a:pt x="134" y="1340"/>
                      <a:pt x="32" y="1326"/>
                    </a:cubicBezTo>
                    <a:lnTo>
                      <a:pt x="1" y="1528"/>
                    </a:lnTo>
                    <a:cubicBezTo>
                      <a:pt x="110" y="1545"/>
                      <a:pt x="224" y="1552"/>
                      <a:pt x="333" y="1552"/>
                    </a:cubicBezTo>
                    <a:cubicBezTo>
                      <a:pt x="752" y="1552"/>
                      <a:pt x="1169" y="1446"/>
                      <a:pt x="1533" y="1237"/>
                    </a:cubicBezTo>
                    <a:cubicBezTo>
                      <a:pt x="1995" y="976"/>
                      <a:pt x="2365" y="565"/>
                      <a:pt x="2573" y="79"/>
                    </a:cubicBezTo>
                    <a:lnTo>
                      <a:pt x="2385" y="1"/>
                    </a:lnTo>
                    <a:close/>
                  </a:path>
                </a:pathLst>
              </a:custGeom>
              <a:solidFill>
                <a:srgbClr val="1C17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7"/>
              <p:cNvSpPr/>
              <p:nvPr/>
            </p:nvSpPr>
            <p:spPr>
              <a:xfrm>
                <a:off x="1592322" y="1144748"/>
                <a:ext cx="157152" cy="131440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2602" extrusionOk="0">
                    <a:moveTo>
                      <a:pt x="1252" y="1"/>
                    </a:moveTo>
                    <a:cubicBezTo>
                      <a:pt x="453" y="1"/>
                      <a:pt x="39" y="570"/>
                      <a:pt x="21" y="1087"/>
                    </a:cubicBezTo>
                    <a:cubicBezTo>
                      <a:pt x="0" y="1680"/>
                      <a:pt x="631" y="2584"/>
                      <a:pt x="1459" y="2601"/>
                    </a:cubicBezTo>
                    <a:cubicBezTo>
                      <a:pt x="1469" y="2602"/>
                      <a:pt x="1478" y="2602"/>
                      <a:pt x="1488" y="2602"/>
                    </a:cubicBezTo>
                    <a:cubicBezTo>
                      <a:pt x="2302" y="2602"/>
                      <a:pt x="2924" y="2041"/>
                      <a:pt x="3110" y="1539"/>
                    </a:cubicBezTo>
                    <a:cubicBezTo>
                      <a:pt x="3110" y="1539"/>
                      <a:pt x="2809" y="268"/>
                      <a:pt x="1627" y="39"/>
                    </a:cubicBezTo>
                    <a:cubicBezTo>
                      <a:pt x="1494" y="13"/>
                      <a:pt x="1369" y="1"/>
                      <a:pt x="1252" y="1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7"/>
              <p:cNvSpPr/>
              <p:nvPr/>
            </p:nvSpPr>
            <p:spPr>
              <a:xfrm>
                <a:off x="1623289" y="1158236"/>
                <a:ext cx="103859" cy="94059"/>
              </a:xfrm>
              <a:custGeom>
                <a:avLst/>
                <a:gdLst/>
                <a:ahLst/>
                <a:cxnLst/>
                <a:rect l="l" t="t" r="r" b="b"/>
                <a:pathLst>
                  <a:path w="2056" h="1862" extrusionOk="0">
                    <a:moveTo>
                      <a:pt x="1028" y="1"/>
                    </a:moveTo>
                    <a:cubicBezTo>
                      <a:pt x="611" y="1"/>
                      <a:pt x="231" y="282"/>
                      <a:pt x="124" y="707"/>
                    </a:cubicBezTo>
                    <a:cubicBezTo>
                      <a:pt x="0" y="1204"/>
                      <a:pt x="305" y="1710"/>
                      <a:pt x="802" y="1834"/>
                    </a:cubicBezTo>
                    <a:cubicBezTo>
                      <a:pt x="878" y="1852"/>
                      <a:pt x="953" y="1861"/>
                      <a:pt x="1028" y="1861"/>
                    </a:cubicBezTo>
                    <a:cubicBezTo>
                      <a:pt x="1446" y="1861"/>
                      <a:pt x="1824" y="1580"/>
                      <a:pt x="1929" y="1156"/>
                    </a:cubicBezTo>
                    <a:cubicBezTo>
                      <a:pt x="2056" y="659"/>
                      <a:pt x="1751" y="156"/>
                      <a:pt x="1254" y="28"/>
                    </a:cubicBezTo>
                    <a:cubicBezTo>
                      <a:pt x="1179" y="10"/>
                      <a:pt x="1103" y="1"/>
                      <a:pt x="1028" y="1"/>
                    </a:cubicBezTo>
                    <a:close/>
                  </a:path>
                </a:pathLst>
              </a:custGeom>
              <a:solidFill>
                <a:srgbClr val="1C17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7"/>
              <p:cNvSpPr/>
              <p:nvPr/>
            </p:nvSpPr>
            <p:spPr>
              <a:xfrm>
                <a:off x="1525944" y="1133887"/>
                <a:ext cx="247119" cy="90826"/>
              </a:xfrm>
              <a:custGeom>
                <a:avLst/>
                <a:gdLst/>
                <a:ahLst/>
                <a:cxnLst/>
                <a:rect l="l" t="t" r="r" b="b"/>
                <a:pathLst>
                  <a:path w="4892" h="1798" extrusionOk="0">
                    <a:moveTo>
                      <a:pt x="2578" y="0"/>
                    </a:moveTo>
                    <a:cubicBezTo>
                      <a:pt x="1789" y="0"/>
                      <a:pt x="952" y="287"/>
                      <a:pt x="280" y="706"/>
                    </a:cubicBezTo>
                    <a:cubicBezTo>
                      <a:pt x="1" y="882"/>
                      <a:pt x="174" y="1285"/>
                      <a:pt x="434" y="1285"/>
                    </a:cubicBezTo>
                    <a:cubicBezTo>
                      <a:pt x="483" y="1285"/>
                      <a:pt x="535" y="1270"/>
                      <a:pt x="588" y="1237"/>
                    </a:cubicBezTo>
                    <a:cubicBezTo>
                      <a:pt x="1166" y="877"/>
                      <a:pt x="1894" y="598"/>
                      <a:pt x="2571" y="598"/>
                    </a:cubicBezTo>
                    <a:cubicBezTo>
                      <a:pt x="3251" y="598"/>
                      <a:pt x="3878" y="879"/>
                      <a:pt x="4247" y="1641"/>
                    </a:cubicBezTo>
                    <a:cubicBezTo>
                      <a:pt x="4300" y="1751"/>
                      <a:pt x="4388" y="1797"/>
                      <a:pt x="4479" y="1797"/>
                    </a:cubicBezTo>
                    <a:cubicBezTo>
                      <a:pt x="4679" y="1797"/>
                      <a:pt x="4892" y="1576"/>
                      <a:pt x="4774" y="1332"/>
                    </a:cubicBezTo>
                    <a:cubicBezTo>
                      <a:pt x="4308" y="369"/>
                      <a:pt x="3473" y="0"/>
                      <a:pt x="2578" y="0"/>
                    </a:cubicBezTo>
                    <a:close/>
                  </a:path>
                </a:pathLst>
              </a:custGeom>
              <a:solidFill>
                <a:srgbClr val="1C17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17"/>
              <p:cNvSpPr/>
              <p:nvPr/>
            </p:nvSpPr>
            <p:spPr>
              <a:xfrm>
                <a:off x="1993419" y="1144748"/>
                <a:ext cx="157203" cy="131440"/>
              </a:xfrm>
              <a:custGeom>
                <a:avLst/>
                <a:gdLst/>
                <a:ahLst/>
                <a:cxnLst/>
                <a:rect l="l" t="t" r="r" b="b"/>
                <a:pathLst>
                  <a:path w="3112" h="2602" extrusionOk="0">
                    <a:moveTo>
                      <a:pt x="1859" y="1"/>
                    </a:moveTo>
                    <a:cubicBezTo>
                      <a:pt x="1742" y="1"/>
                      <a:pt x="1617" y="13"/>
                      <a:pt x="1484" y="39"/>
                    </a:cubicBezTo>
                    <a:cubicBezTo>
                      <a:pt x="302" y="268"/>
                      <a:pt x="0" y="1539"/>
                      <a:pt x="0" y="1539"/>
                    </a:cubicBezTo>
                    <a:cubicBezTo>
                      <a:pt x="187" y="2041"/>
                      <a:pt x="808" y="2602"/>
                      <a:pt x="1624" y="2602"/>
                    </a:cubicBezTo>
                    <a:cubicBezTo>
                      <a:pt x="1633" y="2602"/>
                      <a:pt x="1643" y="2602"/>
                      <a:pt x="1652" y="2601"/>
                    </a:cubicBezTo>
                    <a:cubicBezTo>
                      <a:pt x="2481" y="2584"/>
                      <a:pt x="3111" y="1680"/>
                      <a:pt x="3091" y="1087"/>
                    </a:cubicBezTo>
                    <a:cubicBezTo>
                      <a:pt x="3073" y="570"/>
                      <a:pt x="2658" y="1"/>
                      <a:pt x="1859" y="1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17"/>
              <p:cNvSpPr/>
              <p:nvPr/>
            </p:nvSpPr>
            <p:spPr>
              <a:xfrm>
                <a:off x="2015899" y="1160004"/>
                <a:ext cx="103909" cy="94008"/>
              </a:xfrm>
              <a:custGeom>
                <a:avLst/>
                <a:gdLst/>
                <a:ahLst/>
                <a:cxnLst/>
                <a:rect l="l" t="t" r="r" b="b"/>
                <a:pathLst>
                  <a:path w="2057" h="1861" extrusionOk="0">
                    <a:moveTo>
                      <a:pt x="1028" y="0"/>
                    </a:moveTo>
                    <a:cubicBezTo>
                      <a:pt x="954" y="0"/>
                      <a:pt x="878" y="9"/>
                      <a:pt x="803" y="28"/>
                    </a:cubicBezTo>
                    <a:cubicBezTo>
                      <a:pt x="306" y="151"/>
                      <a:pt x="1" y="658"/>
                      <a:pt x="128" y="1155"/>
                    </a:cubicBezTo>
                    <a:cubicBezTo>
                      <a:pt x="232" y="1579"/>
                      <a:pt x="611" y="1861"/>
                      <a:pt x="1029" y="1861"/>
                    </a:cubicBezTo>
                    <a:cubicBezTo>
                      <a:pt x="1104" y="1861"/>
                      <a:pt x="1179" y="1852"/>
                      <a:pt x="1255" y="1833"/>
                    </a:cubicBezTo>
                    <a:cubicBezTo>
                      <a:pt x="1751" y="1710"/>
                      <a:pt x="2056" y="1203"/>
                      <a:pt x="1930" y="706"/>
                    </a:cubicBezTo>
                    <a:cubicBezTo>
                      <a:pt x="1825" y="282"/>
                      <a:pt x="1446" y="0"/>
                      <a:pt x="1028" y="0"/>
                    </a:cubicBezTo>
                    <a:close/>
                  </a:path>
                </a:pathLst>
              </a:custGeom>
              <a:solidFill>
                <a:srgbClr val="1C17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7"/>
              <p:cNvSpPr/>
              <p:nvPr/>
            </p:nvSpPr>
            <p:spPr>
              <a:xfrm>
                <a:off x="1969828" y="1133887"/>
                <a:ext cx="247119" cy="90826"/>
              </a:xfrm>
              <a:custGeom>
                <a:avLst/>
                <a:gdLst/>
                <a:ahLst/>
                <a:cxnLst/>
                <a:rect l="l" t="t" r="r" b="b"/>
                <a:pathLst>
                  <a:path w="4892" h="1798" extrusionOk="0">
                    <a:moveTo>
                      <a:pt x="2315" y="0"/>
                    </a:moveTo>
                    <a:cubicBezTo>
                      <a:pt x="1419" y="0"/>
                      <a:pt x="584" y="369"/>
                      <a:pt x="118" y="1332"/>
                    </a:cubicBezTo>
                    <a:cubicBezTo>
                      <a:pt x="0" y="1576"/>
                      <a:pt x="213" y="1797"/>
                      <a:pt x="413" y="1797"/>
                    </a:cubicBezTo>
                    <a:cubicBezTo>
                      <a:pt x="504" y="1797"/>
                      <a:pt x="592" y="1751"/>
                      <a:pt x="646" y="1641"/>
                    </a:cubicBezTo>
                    <a:cubicBezTo>
                      <a:pt x="1014" y="881"/>
                      <a:pt x="1642" y="600"/>
                      <a:pt x="2323" y="600"/>
                    </a:cubicBezTo>
                    <a:cubicBezTo>
                      <a:pt x="3000" y="600"/>
                      <a:pt x="3728" y="877"/>
                      <a:pt x="4304" y="1237"/>
                    </a:cubicBezTo>
                    <a:cubicBezTo>
                      <a:pt x="4358" y="1270"/>
                      <a:pt x="4410" y="1285"/>
                      <a:pt x="4460" y="1285"/>
                    </a:cubicBezTo>
                    <a:cubicBezTo>
                      <a:pt x="4721" y="1285"/>
                      <a:pt x="4892" y="882"/>
                      <a:pt x="4613" y="706"/>
                    </a:cubicBezTo>
                    <a:cubicBezTo>
                      <a:pt x="3940" y="287"/>
                      <a:pt x="3104" y="0"/>
                      <a:pt x="2315" y="0"/>
                    </a:cubicBezTo>
                    <a:close/>
                  </a:path>
                </a:pathLst>
              </a:custGeom>
              <a:solidFill>
                <a:srgbClr val="1C17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7"/>
              <p:cNvSpPr/>
              <p:nvPr/>
            </p:nvSpPr>
            <p:spPr>
              <a:xfrm>
                <a:off x="1345905" y="1067963"/>
                <a:ext cx="1041569" cy="246968"/>
              </a:xfrm>
              <a:custGeom>
                <a:avLst/>
                <a:gdLst/>
                <a:ahLst/>
                <a:cxnLst/>
                <a:rect l="l" t="t" r="r" b="b"/>
                <a:pathLst>
                  <a:path w="20619" h="4889" extrusionOk="0">
                    <a:moveTo>
                      <a:pt x="20475" y="353"/>
                    </a:moveTo>
                    <a:lnTo>
                      <a:pt x="20475" y="353"/>
                    </a:lnTo>
                    <a:cubicBezTo>
                      <a:pt x="20523" y="942"/>
                      <a:pt x="20516" y="1538"/>
                      <a:pt x="20469" y="2138"/>
                    </a:cubicBezTo>
                    <a:lnTo>
                      <a:pt x="20469" y="2138"/>
                    </a:lnTo>
                    <a:cubicBezTo>
                      <a:pt x="20567" y="1733"/>
                      <a:pt x="20619" y="1312"/>
                      <a:pt x="20619" y="877"/>
                    </a:cubicBezTo>
                    <a:cubicBezTo>
                      <a:pt x="20619" y="699"/>
                      <a:pt x="20564" y="517"/>
                      <a:pt x="20475" y="353"/>
                    </a:cubicBezTo>
                    <a:close/>
                    <a:moveTo>
                      <a:pt x="884" y="0"/>
                    </a:moveTo>
                    <a:lnTo>
                      <a:pt x="884" y="0"/>
                    </a:lnTo>
                    <a:cubicBezTo>
                      <a:pt x="359" y="459"/>
                      <a:pt x="0" y="1151"/>
                      <a:pt x="0" y="1819"/>
                    </a:cubicBezTo>
                    <a:cubicBezTo>
                      <a:pt x="0" y="3018"/>
                      <a:pt x="486" y="4104"/>
                      <a:pt x="1275" y="4889"/>
                    </a:cubicBezTo>
                    <a:cubicBezTo>
                      <a:pt x="1011" y="3488"/>
                      <a:pt x="860" y="2069"/>
                      <a:pt x="870" y="648"/>
                    </a:cubicBezTo>
                    <a:cubicBezTo>
                      <a:pt x="870" y="432"/>
                      <a:pt x="873" y="216"/>
                      <a:pt x="884" y="0"/>
                    </a:cubicBezTo>
                    <a:close/>
                  </a:path>
                </a:pathLst>
              </a:custGeom>
              <a:solidFill>
                <a:srgbClr val="FFFFFF">
                  <a:alpha val="30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17"/>
              <p:cNvSpPr/>
              <p:nvPr/>
            </p:nvSpPr>
            <p:spPr>
              <a:xfrm>
                <a:off x="1389349" y="1045787"/>
                <a:ext cx="993276" cy="303393"/>
              </a:xfrm>
              <a:custGeom>
                <a:avLst/>
                <a:gdLst/>
                <a:ahLst/>
                <a:cxnLst/>
                <a:rect l="l" t="t" r="r" b="b"/>
                <a:pathLst>
                  <a:path w="19663" h="6006" extrusionOk="0">
                    <a:moveTo>
                      <a:pt x="18241" y="28"/>
                    </a:moveTo>
                    <a:cubicBezTo>
                      <a:pt x="18402" y="967"/>
                      <a:pt x="18491" y="1888"/>
                      <a:pt x="18450" y="2608"/>
                    </a:cubicBezTo>
                    <a:cubicBezTo>
                      <a:pt x="18399" y="3574"/>
                      <a:pt x="18197" y="4512"/>
                      <a:pt x="17991" y="5255"/>
                    </a:cubicBezTo>
                    <a:cubicBezTo>
                      <a:pt x="18776" y="4556"/>
                      <a:pt x="19348" y="3628"/>
                      <a:pt x="19609" y="2577"/>
                    </a:cubicBezTo>
                    <a:cubicBezTo>
                      <a:pt x="19656" y="1977"/>
                      <a:pt x="19663" y="1381"/>
                      <a:pt x="19615" y="792"/>
                    </a:cubicBezTo>
                    <a:cubicBezTo>
                      <a:pt x="19598" y="765"/>
                      <a:pt x="19581" y="737"/>
                      <a:pt x="19560" y="706"/>
                    </a:cubicBezTo>
                    <a:cubicBezTo>
                      <a:pt x="19522" y="1302"/>
                      <a:pt x="19413" y="1895"/>
                      <a:pt x="19225" y="2464"/>
                    </a:cubicBezTo>
                    <a:cubicBezTo>
                      <a:pt x="19211" y="2512"/>
                      <a:pt x="19173" y="2532"/>
                      <a:pt x="19136" y="2532"/>
                    </a:cubicBezTo>
                    <a:cubicBezTo>
                      <a:pt x="19081" y="2532"/>
                      <a:pt x="19026" y="2485"/>
                      <a:pt x="19040" y="2412"/>
                    </a:cubicBezTo>
                    <a:cubicBezTo>
                      <a:pt x="19177" y="1737"/>
                      <a:pt x="19262" y="1066"/>
                      <a:pt x="19269" y="398"/>
                    </a:cubicBezTo>
                    <a:cubicBezTo>
                      <a:pt x="19173" y="326"/>
                      <a:pt x="19063" y="271"/>
                      <a:pt x="18951" y="237"/>
                    </a:cubicBezTo>
                    <a:lnTo>
                      <a:pt x="18241" y="28"/>
                    </a:lnTo>
                    <a:close/>
                    <a:moveTo>
                      <a:pt x="761" y="1"/>
                    </a:moveTo>
                    <a:lnTo>
                      <a:pt x="761" y="1"/>
                    </a:lnTo>
                    <a:cubicBezTo>
                      <a:pt x="493" y="96"/>
                      <a:pt x="243" y="247"/>
                      <a:pt x="24" y="439"/>
                    </a:cubicBezTo>
                    <a:cubicBezTo>
                      <a:pt x="13" y="655"/>
                      <a:pt x="10" y="871"/>
                      <a:pt x="10" y="1087"/>
                    </a:cubicBezTo>
                    <a:cubicBezTo>
                      <a:pt x="0" y="2508"/>
                      <a:pt x="151" y="3927"/>
                      <a:pt x="415" y="5328"/>
                    </a:cubicBezTo>
                    <a:cubicBezTo>
                      <a:pt x="674" y="5588"/>
                      <a:pt x="969" y="5818"/>
                      <a:pt x="1291" y="6006"/>
                    </a:cubicBezTo>
                    <a:cubicBezTo>
                      <a:pt x="1247" y="5906"/>
                      <a:pt x="1202" y="5807"/>
                      <a:pt x="1161" y="5704"/>
                    </a:cubicBezTo>
                    <a:cubicBezTo>
                      <a:pt x="808" y="4803"/>
                      <a:pt x="729" y="2056"/>
                      <a:pt x="729" y="607"/>
                    </a:cubicBezTo>
                    <a:cubicBezTo>
                      <a:pt x="729" y="401"/>
                      <a:pt x="740" y="203"/>
                      <a:pt x="761" y="1"/>
                    </a:cubicBezTo>
                    <a:close/>
                  </a:path>
                </a:pathLst>
              </a:custGeom>
              <a:solidFill>
                <a:srgbClr val="9793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17"/>
              <p:cNvSpPr/>
              <p:nvPr/>
            </p:nvSpPr>
            <p:spPr>
              <a:xfrm>
                <a:off x="2350416" y="1065842"/>
                <a:ext cx="27026" cy="107900"/>
              </a:xfrm>
              <a:custGeom>
                <a:avLst/>
                <a:gdLst/>
                <a:ahLst/>
                <a:cxnLst/>
                <a:rect l="l" t="t" r="r" b="b"/>
                <a:pathLst>
                  <a:path w="535" h="2136" extrusionOk="0">
                    <a:moveTo>
                      <a:pt x="244" y="1"/>
                    </a:moveTo>
                    <a:cubicBezTo>
                      <a:pt x="237" y="669"/>
                      <a:pt x="152" y="1340"/>
                      <a:pt x="15" y="2015"/>
                    </a:cubicBezTo>
                    <a:cubicBezTo>
                      <a:pt x="1" y="2088"/>
                      <a:pt x="56" y="2135"/>
                      <a:pt x="111" y="2135"/>
                    </a:cubicBezTo>
                    <a:cubicBezTo>
                      <a:pt x="148" y="2135"/>
                      <a:pt x="186" y="2115"/>
                      <a:pt x="200" y="2067"/>
                    </a:cubicBezTo>
                    <a:cubicBezTo>
                      <a:pt x="388" y="1498"/>
                      <a:pt x="497" y="905"/>
                      <a:pt x="535" y="309"/>
                    </a:cubicBezTo>
                    <a:cubicBezTo>
                      <a:pt x="456" y="192"/>
                      <a:pt x="357" y="86"/>
                      <a:pt x="244" y="1"/>
                    </a:cubicBezTo>
                    <a:close/>
                  </a:path>
                </a:pathLst>
              </a:custGeom>
              <a:solidFill>
                <a:srgbClr val="9793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7"/>
              <p:cNvSpPr/>
              <p:nvPr/>
            </p:nvSpPr>
            <p:spPr>
              <a:xfrm>
                <a:off x="1497958" y="1021034"/>
                <a:ext cx="755250" cy="357747"/>
              </a:xfrm>
              <a:custGeom>
                <a:avLst/>
                <a:gdLst/>
                <a:ahLst/>
                <a:cxnLst/>
                <a:rect l="l" t="t" r="r" b="b"/>
                <a:pathLst>
                  <a:path w="14951" h="7082" extrusionOk="0">
                    <a:moveTo>
                      <a:pt x="13375" y="11"/>
                    </a:moveTo>
                    <a:cubicBezTo>
                      <a:pt x="13437" y="518"/>
                      <a:pt x="13519" y="1025"/>
                      <a:pt x="13625" y="1536"/>
                    </a:cubicBezTo>
                    <a:cubicBezTo>
                      <a:pt x="13728" y="2029"/>
                      <a:pt x="13857" y="2508"/>
                      <a:pt x="14005" y="2978"/>
                    </a:cubicBezTo>
                    <a:cubicBezTo>
                      <a:pt x="14088" y="3057"/>
                      <a:pt x="14112" y="3160"/>
                      <a:pt x="14091" y="3255"/>
                    </a:cubicBezTo>
                    <a:cubicBezTo>
                      <a:pt x="14145" y="3427"/>
                      <a:pt x="14204" y="3598"/>
                      <a:pt x="14262" y="3765"/>
                    </a:cubicBezTo>
                    <a:cubicBezTo>
                      <a:pt x="14005" y="2553"/>
                      <a:pt x="13775" y="1220"/>
                      <a:pt x="13584" y="18"/>
                    </a:cubicBezTo>
                    <a:cubicBezTo>
                      <a:pt x="13546" y="15"/>
                      <a:pt x="13498" y="11"/>
                      <a:pt x="13443" y="11"/>
                    </a:cubicBezTo>
                    <a:close/>
                    <a:moveTo>
                      <a:pt x="12813" y="1"/>
                    </a:moveTo>
                    <a:cubicBezTo>
                      <a:pt x="12878" y="35"/>
                      <a:pt x="12940" y="69"/>
                      <a:pt x="13002" y="107"/>
                    </a:cubicBezTo>
                    <a:cubicBezTo>
                      <a:pt x="13286" y="282"/>
                      <a:pt x="13111" y="682"/>
                      <a:pt x="12850" y="682"/>
                    </a:cubicBezTo>
                    <a:cubicBezTo>
                      <a:pt x="12799" y="682"/>
                      <a:pt x="12748" y="668"/>
                      <a:pt x="12693" y="638"/>
                    </a:cubicBezTo>
                    <a:cubicBezTo>
                      <a:pt x="12289" y="391"/>
                      <a:pt x="11854" y="244"/>
                      <a:pt x="11381" y="213"/>
                    </a:cubicBezTo>
                    <a:cubicBezTo>
                      <a:pt x="11241" y="203"/>
                      <a:pt x="11148" y="118"/>
                      <a:pt x="11111" y="11"/>
                    </a:cubicBezTo>
                    <a:lnTo>
                      <a:pt x="6431" y="11"/>
                    </a:lnTo>
                    <a:cubicBezTo>
                      <a:pt x="6698" y="323"/>
                      <a:pt x="6883" y="655"/>
                      <a:pt x="7010" y="929"/>
                    </a:cubicBezTo>
                    <a:cubicBezTo>
                      <a:pt x="7353" y="1669"/>
                      <a:pt x="7483" y="2477"/>
                      <a:pt x="7552" y="3019"/>
                    </a:cubicBezTo>
                    <a:cubicBezTo>
                      <a:pt x="7572" y="3201"/>
                      <a:pt x="7593" y="3382"/>
                      <a:pt x="7609" y="3566"/>
                    </a:cubicBezTo>
                    <a:cubicBezTo>
                      <a:pt x="7901" y="3669"/>
                      <a:pt x="8123" y="3930"/>
                      <a:pt x="8178" y="4255"/>
                    </a:cubicBezTo>
                    <a:cubicBezTo>
                      <a:pt x="8181" y="4269"/>
                      <a:pt x="8185" y="4283"/>
                      <a:pt x="8189" y="4297"/>
                    </a:cubicBezTo>
                    <a:cubicBezTo>
                      <a:pt x="8795" y="4303"/>
                      <a:pt x="9401" y="4314"/>
                      <a:pt x="10007" y="4341"/>
                    </a:cubicBezTo>
                    <a:cubicBezTo>
                      <a:pt x="9928" y="4235"/>
                      <a:pt x="9863" y="4129"/>
                      <a:pt x="9822" y="4023"/>
                    </a:cubicBezTo>
                    <a:cubicBezTo>
                      <a:pt x="9799" y="4029"/>
                      <a:pt x="9778" y="4033"/>
                      <a:pt x="9754" y="4033"/>
                    </a:cubicBezTo>
                    <a:cubicBezTo>
                      <a:pt x="9555" y="4033"/>
                      <a:pt x="9343" y="3810"/>
                      <a:pt x="9459" y="3566"/>
                    </a:cubicBezTo>
                    <a:cubicBezTo>
                      <a:pt x="9925" y="2605"/>
                      <a:pt x="10761" y="2235"/>
                      <a:pt x="11655" y="2235"/>
                    </a:cubicBezTo>
                    <a:cubicBezTo>
                      <a:pt x="12354" y="2235"/>
                      <a:pt x="13090" y="2461"/>
                      <a:pt x="13714" y="2803"/>
                    </a:cubicBezTo>
                    <a:cubicBezTo>
                      <a:pt x="13604" y="2330"/>
                      <a:pt x="13505" y="1861"/>
                      <a:pt x="13416" y="1405"/>
                    </a:cubicBezTo>
                    <a:cubicBezTo>
                      <a:pt x="13327" y="946"/>
                      <a:pt x="13248" y="480"/>
                      <a:pt x="13183" y="11"/>
                    </a:cubicBezTo>
                    <a:cubicBezTo>
                      <a:pt x="13060" y="4"/>
                      <a:pt x="12937" y="1"/>
                      <a:pt x="12813" y="1"/>
                    </a:cubicBezTo>
                    <a:close/>
                    <a:moveTo>
                      <a:pt x="12758" y="3039"/>
                    </a:moveTo>
                    <a:cubicBezTo>
                      <a:pt x="12847" y="3197"/>
                      <a:pt x="12891" y="3368"/>
                      <a:pt x="12899" y="3536"/>
                    </a:cubicBezTo>
                    <a:cubicBezTo>
                      <a:pt x="12909" y="3851"/>
                      <a:pt x="12738" y="4252"/>
                      <a:pt x="12453" y="4560"/>
                    </a:cubicBezTo>
                    <a:cubicBezTo>
                      <a:pt x="12772" y="4608"/>
                      <a:pt x="13090" y="4667"/>
                      <a:pt x="13405" y="4731"/>
                    </a:cubicBezTo>
                    <a:cubicBezTo>
                      <a:pt x="14433" y="4954"/>
                      <a:pt x="14570" y="5975"/>
                      <a:pt x="14190" y="6746"/>
                    </a:cubicBezTo>
                    <a:cubicBezTo>
                      <a:pt x="14454" y="6646"/>
                      <a:pt x="14711" y="6526"/>
                      <a:pt x="14951" y="6386"/>
                    </a:cubicBezTo>
                    <a:cubicBezTo>
                      <a:pt x="14910" y="6266"/>
                      <a:pt x="14869" y="6140"/>
                      <a:pt x="14828" y="6009"/>
                    </a:cubicBezTo>
                    <a:cubicBezTo>
                      <a:pt x="14430" y="5228"/>
                      <a:pt x="14132" y="4368"/>
                      <a:pt x="13895" y="3502"/>
                    </a:cubicBezTo>
                    <a:cubicBezTo>
                      <a:pt x="13865" y="3512"/>
                      <a:pt x="13834" y="3519"/>
                      <a:pt x="13803" y="3519"/>
                    </a:cubicBezTo>
                    <a:cubicBezTo>
                      <a:pt x="13751" y="3519"/>
                      <a:pt x="13700" y="3502"/>
                      <a:pt x="13645" y="3471"/>
                    </a:cubicBezTo>
                    <a:cubicBezTo>
                      <a:pt x="13375" y="3299"/>
                      <a:pt x="13073" y="3149"/>
                      <a:pt x="12758" y="3039"/>
                    </a:cubicBezTo>
                    <a:close/>
                    <a:moveTo>
                      <a:pt x="3817" y="11"/>
                    </a:moveTo>
                    <a:cubicBezTo>
                      <a:pt x="3776" y="118"/>
                      <a:pt x="3687" y="203"/>
                      <a:pt x="3544" y="213"/>
                    </a:cubicBezTo>
                    <a:cubicBezTo>
                      <a:pt x="3174" y="237"/>
                      <a:pt x="2824" y="333"/>
                      <a:pt x="2495" y="494"/>
                    </a:cubicBezTo>
                    <a:cubicBezTo>
                      <a:pt x="1968" y="1025"/>
                      <a:pt x="1464" y="1590"/>
                      <a:pt x="967" y="2180"/>
                    </a:cubicBezTo>
                    <a:cubicBezTo>
                      <a:pt x="960" y="2189"/>
                      <a:pt x="950" y="2193"/>
                      <a:pt x="940" y="2193"/>
                    </a:cubicBezTo>
                    <a:cubicBezTo>
                      <a:pt x="913" y="2193"/>
                      <a:pt x="885" y="2159"/>
                      <a:pt x="905" y="2132"/>
                    </a:cubicBezTo>
                    <a:cubicBezTo>
                      <a:pt x="1214" y="1614"/>
                      <a:pt x="1574" y="1121"/>
                      <a:pt x="1971" y="662"/>
                    </a:cubicBezTo>
                    <a:cubicBezTo>
                      <a:pt x="1912" y="635"/>
                      <a:pt x="1861" y="586"/>
                      <a:pt x="1827" y="532"/>
                    </a:cubicBezTo>
                    <a:cubicBezTo>
                      <a:pt x="728" y="1614"/>
                      <a:pt x="111" y="2508"/>
                      <a:pt x="111" y="2508"/>
                    </a:cubicBezTo>
                    <a:cubicBezTo>
                      <a:pt x="111" y="3522"/>
                      <a:pt x="42" y="5677"/>
                      <a:pt x="1" y="6876"/>
                    </a:cubicBezTo>
                    <a:cubicBezTo>
                      <a:pt x="419" y="7010"/>
                      <a:pt x="864" y="7081"/>
                      <a:pt x="1324" y="7081"/>
                    </a:cubicBezTo>
                    <a:lnTo>
                      <a:pt x="1607" y="7081"/>
                    </a:lnTo>
                    <a:cubicBezTo>
                      <a:pt x="1337" y="6965"/>
                      <a:pt x="1084" y="6804"/>
                      <a:pt x="872" y="6571"/>
                    </a:cubicBezTo>
                    <a:cubicBezTo>
                      <a:pt x="576" y="6249"/>
                      <a:pt x="590" y="5725"/>
                      <a:pt x="872" y="5400"/>
                    </a:cubicBezTo>
                    <a:cubicBezTo>
                      <a:pt x="1255" y="4961"/>
                      <a:pt x="1806" y="4742"/>
                      <a:pt x="2382" y="4611"/>
                    </a:cubicBezTo>
                    <a:cubicBezTo>
                      <a:pt x="2070" y="4293"/>
                      <a:pt x="1879" y="3868"/>
                      <a:pt x="1889" y="3536"/>
                    </a:cubicBezTo>
                    <a:cubicBezTo>
                      <a:pt x="1895" y="3368"/>
                      <a:pt x="1944" y="3197"/>
                      <a:pt x="2032" y="3036"/>
                    </a:cubicBezTo>
                    <a:lnTo>
                      <a:pt x="2032" y="3036"/>
                    </a:lnTo>
                    <a:cubicBezTo>
                      <a:pt x="1718" y="3149"/>
                      <a:pt x="1413" y="3299"/>
                      <a:pt x="1142" y="3471"/>
                    </a:cubicBezTo>
                    <a:cubicBezTo>
                      <a:pt x="1090" y="3502"/>
                      <a:pt x="1036" y="3519"/>
                      <a:pt x="988" y="3519"/>
                    </a:cubicBezTo>
                    <a:cubicBezTo>
                      <a:pt x="728" y="3519"/>
                      <a:pt x="556" y="3118"/>
                      <a:pt x="834" y="2940"/>
                    </a:cubicBezTo>
                    <a:cubicBezTo>
                      <a:pt x="1505" y="2522"/>
                      <a:pt x="2341" y="2235"/>
                      <a:pt x="3133" y="2235"/>
                    </a:cubicBezTo>
                    <a:cubicBezTo>
                      <a:pt x="4026" y="2235"/>
                      <a:pt x="4862" y="2605"/>
                      <a:pt x="5328" y="3566"/>
                    </a:cubicBezTo>
                    <a:cubicBezTo>
                      <a:pt x="5444" y="3810"/>
                      <a:pt x="5232" y="4033"/>
                      <a:pt x="5033" y="4033"/>
                    </a:cubicBezTo>
                    <a:cubicBezTo>
                      <a:pt x="5009" y="4033"/>
                      <a:pt x="4989" y="4029"/>
                      <a:pt x="4968" y="4023"/>
                    </a:cubicBezTo>
                    <a:cubicBezTo>
                      <a:pt x="4927" y="4115"/>
                      <a:pt x="4875" y="4208"/>
                      <a:pt x="4811" y="4300"/>
                    </a:cubicBezTo>
                    <a:cubicBezTo>
                      <a:pt x="5163" y="4279"/>
                      <a:pt x="5520" y="4276"/>
                      <a:pt x="5873" y="4276"/>
                    </a:cubicBezTo>
                    <a:cubicBezTo>
                      <a:pt x="6054" y="4276"/>
                      <a:pt x="6236" y="4276"/>
                      <a:pt x="6417" y="4279"/>
                    </a:cubicBezTo>
                    <a:cubicBezTo>
                      <a:pt x="6417" y="4269"/>
                      <a:pt x="6417" y="4262"/>
                      <a:pt x="6421" y="4255"/>
                    </a:cubicBezTo>
                    <a:cubicBezTo>
                      <a:pt x="6493" y="3838"/>
                      <a:pt x="6842" y="3522"/>
                      <a:pt x="7267" y="3522"/>
                    </a:cubicBezTo>
                    <a:lnTo>
                      <a:pt x="7335" y="3522"/>
                    </a:lnTo>
                    <a:cubicBezTo>
                      <a:pt x="7356" y="3522"/>
                      <a:pt x="7376" y="3522"/>
                      <a:pt x="7400" y="3525"/>
                    </a:cubicBezTo>
                    <a:cubicBezTo>
                      <a:pt x="7383" y="3365"/>
                      <a:pt x="7367" y="3204"/>
                      <a:pt x="7349" y="3043"/>
                    </a:cubicBezTo>
                    <a:cubicBezTo>
                      <a:pt x="7243" y="2203"/>
                      <a:pt x="7075" y="1560"/>
                      <a:pt x="6825" y="1015"/>
                    </a:cubicBezTo>
                    <a:cubicBezTo>
                      <a:pt x="6688" y="714"/>
                      <a:pt x="6472" y="344"/>
                      <a:pt x="6160" y="11"/>
                    </a:cubicBezTo>
                    <a:close/>
                  </a:path>
                </a:pathLst>
              </a:custGeom>
              <a:solidFill>
                <a:srgbClr val="FFD2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7"/>
              <p:cNvSpPr/>
              <p:nvPr/>
            </p:nvSpPr>
            <p:spPr>
              <a:xfrm>
                <a:off x="1426175" y="1021034"/>
                <a:ext cx="897298" cy="347341"/>
              </a:xfrm>
              <a:custGeom>
                <a:avLst/>
                <a:gdLst/>
                <a:ahLst/>
                <a:cxnLst/>
                <a:rect l="l" t="t" r="r" b="b"/>
                <a:pathLst>
                  <a:path w="17763" h="6876" extrusionOk="0">
                    <a:moveTo>
                      <a:pt x="15005" y="18"/>
                    </a:moveTo>
                    <a:lnTo>
                      <a:pt x="15005" y="18"/>
                    </a:lnTo>
                    <a:cubicBezTo>
                      <a:pt x="15196" y="1220"/>
                      <a:pt x="15426" y="2553"/>
                      <a:pt x="15683" y="3765"/>
                    </a:cubicBezTo>
                    <a:cubicBezTo>
                      <a:pt x="15971" y="4602"/>
                      <a:pt x="16290" y="5420"/>
                      <a:pt x="16570" y="6266"/>
                    </a:cubicBezTo>
                    <a:cubicBezTo>
                      <a:pt x="16817" y="6112"/>
                      <a:pt x="17046" y="5938"/>
                      <a:pt x="17262" y="5745"/>
                    </a:cubicBezTo>
                    <a:cubicBezTo>
                      <a:pt x="17468" y="5002"/>
                      <a:pt x="17670" y="4064"/>
                      <a:pt x="17721" y="3098"/>
                    </a:cubicBezTo>
                    <a:cubicBezTo>
                      <a:pt x="17762" y="2378"/>
                      <a:pt x="17673" y="1457"/>
                      <a:pt x="17512" y="518"/>
                    </a:cubicBezTo>
                    <a:lnTo>
                      <a:pt x="17221" y="432"/>
                    </a:lnTo>
                    <a:cubicBezTo>
                      <a:pt x="16522" y="230"/>
                      <a:pt x="15810" y="100"/>
                      <a:pt x="15093" y="39"/>
                    </a:cubicBezTo>
                    <a:cubicBezTo>
                      <a:pt x="15070" y="31"/>
                      <a:pt x="15043" y="25"/>
                      <a:pt x="15005" y="18"/>
                    </a:cubicBezTo>
                    <a:close/>
                    <a:moveTo>
                      <a:pt x="16249" y="6009"/>
                    </a:moveTo>
                    <a:lnTo>
                      <a:pt x="16249" y="6009"/>
                    </a:lnTo>
                    <a:cubicBezTo>
                      <a:pt x="16290" y="6140"/>
                      <a:pt x="16331" y="6266"/>
                      <a:pt x="16372" y="6386"/>
                    </a:cubicBezTo>
                    <a:cubicBezTo>
                      <a:pt x="16393" y="6376"/>
                      <a:pt x="16413" y="6366"/>
                      <a:pt x="16434" y="6352"/>
                    </a:cubicBezTo>
                    <a:cubicBezTo>
                      <a:pt x="16368" y="6238"/>
                      <a:pt x="16306" y="6126"/>
                      <a:pt x="16249" y="6009"/>
                    </a:cubicBezTo>
                    <a:close/>
                    <a:moveTo>
                      <a:pt x="3439" y="1"/>
                    </a:moveTo>
                    <a:cubicBezTo>
                      <a:pt x="3378" y="1"/>
                      <a:pt x="3320" y="4"/>
                      <a:pt x="3169" y="11"/>
                    </a:cubicBezTo>
                    <a:cubicBezTo>
                      <a:pt x="2885" y="11"/>
                      <a:pt x="2381" y="39"/>
                      <a:pt x="2381" y="39"/>
                    </a:cubicBezTo>
                    <a:cubicBezTo>
                      <a:pt x="1655" y="97"/>
                      <a:pt x="932" y="227"/>
                      <a:pt x="223" y="432"/>
                    </a:cubicBezTo>
                    <a:lnTo>
                      <a:pt x="124" y="463"/>
                    </a:lnTo>
                    <a:cubicBezTo>
                      <a:pt x="93" y="470"/>
                      <a:pt x="62" y="480"/>
                      <a:pt x="32" y="491"/>
                    </a:cubicBezTo>
                    <a:cubicBezTo>
                      <a:pt x="11" y="693"/>
                      <a:pt x="0" y="891"/>
                      <a:pt x="0" y="1097"/>
                    </a:cubicBezTo>
                    <a:cubicBezTo>
                      <a:pt x="0" y="2546"/>
                      <a:pt x="79" y="5293"/>
                      <a:pt x="432" y="6194"/>
                    </a:cubicBezTo>
                    <a:cubicBezTo>
                      <a:pt x="473" y="6297"/>
                      <a:pt x="518" y="6396"/>
                      <a:pt x="562" y="6496"/>
                    </a:cubicBezTo>
                    <a:cubicBezTo>
                      <a:pt x="833" y="6650"/>
                      <a:pt x="1121" y="6780"/>
                      <a:pt x="1422" y="6876"/>
                    </a:cubicBezTo>
                    <a:cubicBezTo>
                      <a:pt x="1463" y="5677"/>
                      <a:pt x="1532" y="3522"/>
                      <a:pt x="1532" y="2508"/>
                    </a:cubicBezTo>
                    <a:cubicBezTo>
                      <a:pt x="1532" y="2508"/>
                      <a:pt x="2149" y="1614"/>
                      <a:pt x="3248" y="532"/>
                    </a:cubicBezTo>
                    <a:cubicBezTo>
                      <a:pt x="3169" y="398"/>
                      <a:pt x="3176" y="213"/>
                      <a:pt x="3344" y="107"/>
                    </a:cubicBezTo>
                    <a:cubicBezTo>
                      <a:pt x="3406" y="72"/>
                      <a:pt x="3467" y="35"/>
                      <a:pt x="3529" y="4"/>
                    </a:cubicBezTo>
                    <a:cubicBezTo>
                      <a:pt x="3495" y="1"/>
                      <a:pt x="3467" y="1"/>
                      <a:pt x="3439" y="1"/>
                    </a:cubicBezTo>
                    <a:close/>
                  </a:path>
                </a:pathLst>
              </a:custGeom>
              <a:solidFill>
                <a:srgbClr val="9793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7"/>
              <p:cNvSpPr/>
              <p:nvPr/>
            </p:nvSpPr>
            <p:spPr>
              <a:xfrm>
                <a:off x="2163911" y="1021539"/>
                <a:ext cx="99363" cy="320366"/>
              </a:xfrm>
              <a:custGeom>
                <a:avLst/>
                <a:gdLst/>
                <a:ahLst/>
                <a:cxnLst/>
                <a:rect l="l" t="t" r="r" b="b"/>
                <a:pathLst>
                  <a:path w="1967" h="6342" extrusionOk="0">
                    <a:moveTo>
                      <a:pt x="0" y="1"/>
                    </a:moveTo>
                    <a:cubicBezTo>
                      <a:pt x="65" y="470"/>
                      <a:pt x="144" y="936"/>
                      <a:pt x="233" y="1395"/>
                    </a:cubicBezTo>
                    <a:cubicBezTo>
                      <a:pt x="322" y="1851"/>
                      <a:pt x="421" y="2320"/>
                      <a:pt x="531" y="2793"/>
                    </a:cubicBezTo>
                    <a:cubicBezTo>
                      <a:pt x="613" y="2837"/>
                      <a:pt x="692" y="2882"/>
                      <a:pt x="771" y="2930"/>
                    </a:cubicBezTo>
                    <a:cubicBezTo>
                      <a:pt x="788" y="2944"/>
                      <a:pt x="805" y="2954"/>
                      <a:pt x="822" y="2968"/>
                    </a:cubicBezTo>
                    <a:cubicBezTo>
                      <a:pt x="674" y="2498"/>
                      <a:pt x="545" y="2019"/>
                      <a:pt x="442" y="1526"/>
                    </a:cubicBezTo>
                    <a:cubicBezTo>
                      <a:pt x="336" y="1015"/>
                      <a:pt x="254" y="508"/>
                      <a:pt x="192" y="1"/>
                    </a:cubicBezTo>
                    <a:close/>
                    <a:moveTo>
                      <a:pt x="908" y="3245"/>
                    </a:moveTo>
                    <a:cubicBezTo>
                      <a:pt x="887" y="3355"/>
                      <a:pt x="812" y="3450"/>
                      <a:pt x="712" y="3492"/>
                    </a:cubicBezTo>
                    <a:cubicBezTo>
                      <a:pt x="949" y="4358"/>
                      <a:pt x="1247" y="5218"/>
                      <a:pt x="1645" y="5999"/>
                    </a:cubicBezTo>
                    <a:cubicBezTo>
                      <a:pt x="1702" y="6116"/>
                      <a:pt x="1764" y="6228"/>
                      <a:pt x="1830" y="6342"/>
                    </a:cubicBezTo>
                    <a:cubicBezTo>
                      <a:pt x="1877" y="6315"/>
                      <a:pt x="1922" y="6287"/>
                      <a:pt x="1966" y="6256"/>
                    </a:cubicBezTo>
                    <a:cubicBezTo>
                      <a:pt x="1686" y="5410"/>
                      <a:pt x="1367" y="4592"/>
                      <a:pt x="1079" y="3755"/>
                    </a:cubicBezTo>
                    <a:cubicBezTo>
                      <a:pt x="1021" y="3588"/>
                      <a:pt x="962" y="3417"/>
                      <a:pt x="908" y="3245"/>
                    </a:cubicBezTo>
                    <a:close/>
                  </a:path>
                </a:pathLst>
              </a:custGeom>
              <a:solidFill>
                <a:srgbClr val="9793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7"/>
              <p:cNvSpPr/>
              <p:nvPr/>
            </p:nvSpPr>
            <p:spPr>
              <a:xfrm>
                <a:off x="1542614" y="1045989"/>
                <a:ext cx="81430" cy="8587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700" extrusionOk="0">
                    <a:moveTo>
                      <a:pt x="1611" y="0"/>
                    </a:moveTo>
                    <a:lnTo>
                      <a:pt x="1611" y="0"/>
                    </a:lnTo>
                    <a:cubicBezTo>
                      <a:pt x="1522" y="41"/>
                      <a:pt x="1433" y="89"/>
                      <a:pt x="1347" y="144"/>
                    </a:cubicBezTo>
                    <a:cubicBezTo>
                      <a:pt x="1296" y="174"/>
                      <a:pt x="1241" y="188"/>
                      <a:pt x="1193" y="188"/>
                    </a:cubicBezTo>
                    <a:cubicBezTo>
                      <a:pt x="1155" y="188"/>
                      <a:pt x="1121" y="182"/>
                      <a:pt x="1087" y="168"/>
                    </a:cubicBezTo>
                    <a:cubicBezTo>
                      <a:pt x="690" y="627"/>
                      <a:pt x="330" y="1120"/>
                      <a:pt x="21" y="1638"/>
                    </a:cubicBezTo>
                    <a:cubicBezTo>
                      <a:pt x="1" y="1665"/>
                      <a:pt x="29" y="1699"/>
                      <a:pt x="56" y="1699"/>
                    </a:cubicBezTo>
                    <a:cubicBezTo>
                      <a:pt x="66" y="1699"/>
                      <a:pt x="76" y="1695"/>
                      <a:pt x="83" y="1686"/>
                    </a:cubicBezTo>
                    <a:cubicBezTo>
                      <a:pt x="580" y="1096"/>
                      <a:pt x="1084" y="531"/>
                      <a:pt x="1611" y="0"/>
                    </a:cubicBezTo>
                    <a:close/>
                  </a:path>
                </a:pathLst>
              </a:custGeom>
              <a:solidFill>
                <a:srgbClr val="9793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17"/>
              <p:cNvSpPr/>
              <p:nvPr/>
            </p:nvSpPr>
            <p:spPr>
              <a:xfrm>
                <a:off x="2059191" y="1021034"/>
                <a:ext cx="109971" cy="34502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683" extrusionOk="0">
                    <a:moveTo>
                      <a:pt x="1648" y="1"/>
                    </a:moveTo>
                    <a:cubicBezTo>
                      <a:pt x="1501" y="1"/>
                      <a:pt x="1354" y="4"/>
                      <a:pt x="1206" y="11"/>
                    </a:cubicBezTo>
                    <a:lnTo>
                      <a:pt x="1" y="11"/>
                    </a:lnTo>
                    <a:cubicBezTo>
                      <a:pt x="38" y="118"/>
                      <a:pt x="131" y="203"/>
                      <a:pt x="271" y="213"/>
                    </a:cubicBezTo>
                    <a:cubicBezTo>
                      <a:pt x="744" y="244"/>
                      <a:pt x="1179" y="391"/>
                      <a:pt x="1583" y="638"/>
                    </a:cubicBezTo>
                    <a:cubicBezTo>
                      <a:pt x="1638" y="668"/>
                      <a:pt x="1689" y="682"/>
                      <a:pt x="1740" y="682"/>
                    </a:cubicBezTo>
                    <a:cubicBezTo>
                      <a:pt x="2001" y="682"/>
                      <a:pt x="2176" y="282"/>
                      <a:pt x="1892" y="107"/>
                    </a:cubicBezTo>
                    <a:cubicBezTo>
                      <a:pt x="1830" y="69"/>
                      <a:pt x="1768" y="35"/>
                      <a:pt x="1703" y="1"/>
                    </a:cubicBezTo>
                    <a:close/>
                  </a:path>
                </a:pathLst>
              </a:custGeom>
              <a:solidFill>
                <a:srgbClr val="9793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17"/>
              <p:cNvSpPr/>
              <p:nvPr/>
            </p:nvSpPr>
            <p:spPr>
              <a:xfrm>
                <a:off x="1586210" y="1021236"/>
                <a:ext cx="104617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2071" h="679" extrusionOk="0">
                    <a:moveTo>
                      <a:pt x="361" y="0"/>
                    </a:moveTo>
                    <a:cubicBezTo>
                      <a:pt x="299" y="31"/>
                      <a:pt x="238" y="68"/>
                      <a:pt x="176" y="103"/>
                    </a:cubicBezTo>
                    <a:cubicBezTo>
                      <a:pt x="8" y="209"/>
                      <a:pt x="1" y="394"/>
                      <a:pt x="80" y="528"/>
                    </a:cubicBezTo>
                    <a:cubicBezTo>
                      <a:pt x="114" y="582"/>
                      <a:pt x="165" y="631"/>
                      <a:pt x="224" y="658"/>
                    </a:cubicBezTo>
                    <a:cubicBezTo>
                      <a:pt x="258" y="672"/>
                      <a:pt x="292" y="678"/>
                      <a:pt x="330" y="678"/>
                    </a:cubicBezTo>
                    <a:cubicBezTo>
                      <a:pt x="378" y="678"/>
                      <a:pt x="433" y="664"/>
                      <a:pt x="484" y="634"/>
                    </a:cubicBezTo>
                    <a:cubicBezTo>
                      <a:pt x="570" y="579"/>
                      <a:pt x="659" y="531"/>
                      <a:pt x="748" y="490"/>
                    </a:cubicBezTo>
                    <a:cubicBezTo>
                      <a:pt x="1077" y="329"/>
                      <a:pt x="1427" y="233"/>
                      <a:pt x="1797" y="209"/>
                    </a:cubicBezTo>
                    <a:cubicBezTo>
                      <a:pt x="1940" y="199"/>
                      <a:pt x="2029" y="114"/>
                      <a:pt x="2070" y="7"/>
                    </a:cubicBezTo>
                    <a:lnTo>
                      <a:pt x="539" y="7"/>
                    </a:lnTo>
                    <a:cubicBezTo>
                      <a:pt x="456" y="3"/>
                      <a:pt x="402" y="0"/>
                      <a:pt x="361" y="0"/>
                    </a:cubicBezTo>
                    <a:close/>
                  </a:path>
                </a:pathLst>
              </a:custGeom>
              <a:solidFill>
                <a:srgbClr val="9793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7"/>
              <p:cNvSpPr/>
              <p:nvPr/>
            </p:nvSpPr>
            <p:spPr>
              <a:xfrm>
                <a:off x="1527055" y="1237041"/>
                <a:ext cx="706957" cy="141745"/>
              </a:xfrm>
              <a:custGeom>
                <a:avLst/>
                <a:gdLst/>
                <a:ahLst/>
                <a:cxnLst/>
                <a:rect l="l" t="t" r="r" b="b"/>
                <a:pathLst>
                  <a:path w="13995" h="2806" extrusionOk="0">
                    <a:moveTo>
                      <a:pt x="5297" y="0"/>
                    </a:moveTo>
                    <a:cubicBezTo>
                      <a:pt x="4944" y="0"/>
                      <a:pt x="4587" y="3"/>
                      <a:pt x="4235" y="24"/>
                    </a:cubicBezTo>
                    <a:cubicBezTo>
                      <a:pt x="3954" y="418"/>
                      <a:pt x="3430" y="774"/>
                      <a:pt x="2783" y="774"/>
                    </a:cubicBezTo>
                    <a:lnTo>
                      <a:pt x="2751" y="774"/>
                    </a:lnTo>
                    <a:cubicBezTo>
                      <a:pt x="2385" y="767"/>
                      <a:pt x="2056" y="585"/>
                      <a:pt x="1806" y="335"/>
                    </a:cubicBezTo>
                    <a:cubicBezTo>
                      <a:pt x="1230" y="466"/>
                      <a:pt x="679" y="685"/>
                      <a:pt x="296" y="1124"/>
                    </a:cubicBezTo>
                    <a:cubicBezTo>
                      <a:pt x="14" y="1449"/>
                      <a:pt x="0" y="1973"/>
                      <a:pt x="296" y="2295"/>
                    </a:cubicBezTo>
                    <a:cubicBezTo>
                      <a:pt x="508" y="2528"/>
                      <a:pt x="761" y="2689"/>
                      <a:pt x="1031" y="2805"/>
                    </a:cubicBezTo>
                    <a:lnTo>
                      <a:pt x="1693" y="2805"/>
                    </a:lnTo>
                    <a:cubicBezTo>
                      <a:pt x="3762" y="2805"/>
                      <a:pt x="5482" y="1962"/>
                      <a:pt x="5841" y="3"/>
                    </a:cubicBezTo>
                    <a:cubicBezTo>
                      <a:pt x="5660" y="0"/>
                      <a:pt x="5478" y="0"/>
                      <a:pt x="5297" y="0"/>
                    </a:cubicBezTo>
                    <a:close/>
                    <a:moveTo>
                      <a:pt x="7613" y="21"/>
                    </a:moveTo>
                    <a:lnTo>
                      <a:pt x="7613" y="21"/>
                    </a:lnTo>
                    <a:cubicBezTo>
                      <a:pt x="7975" y="1970"/>
                      <a:pt x="9692" y="2805"/>
                      <a:pt x="11754" y="2805"/>
                    </a:cubicBezTo>
                    <a:cubicBezTo>
                      <a:pt x="12408" y="2805"/>
                      <a:pt x="13035" y="2689"/>
                      <a:pt x="13614" y="2470"/>
                    </a:cubicBezTo>
                    <a:cubicBezTo>
                      <a:pt x="13994" y="1699"/>
                      <a:pt x="13857" y="678"/>
                      <a:pt x="12829" y="455"/>
                    </a:cubicBezTo>
                    <a:cubicBezTo>
                      <a:pt x="12514" y="391"/>
                      <a:pt x="12196" y="332"/>
                      <a:pt x="11877" y="284"/>
                    </a:cubicBezTo>
                    <a:cubicBezTo>
                      <a:pt x="11624" y="562"/>
                      <a:pt x="11278" y="767"/>
                      <a:pt x="10884" y="774"/>
                    </a:cubicBezTo>
                    <a:lnTo>
                      <a:pt x="10853" y="774"/>
                    </a:lnTo>
                    <a:cubicBezTo>
                      <a:pt x="10230" y="774"/>
                      <a:pt x="9719" y="446"/>
                      <a:pt x="9431" y="65"/>
                    </a:cubicBezTo>
                    <a:cubicBezTo>
                      <a:pt x="8825" y="38"/>
                      <a:pt x="8219" y="27"/>
                      <a:pt x="7613" y="21"/>
                    </a:cubicBezTo>
                    <a:close/>
                  </a:path>
                </a:pathLst>
              </a:custGeom>
              <a:solidFill>
                <a:srgbClr val="F9C8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7"/>
              <p:cNvSpPr/>
              <p:nvPr/>
            </p:nvSpPr>
            <p:spPr>
              <a:xfrm>
                <a:off x="1809137" y="1021539"/>
                <a:ext cx="73247" cy="179682"/>
              </a:xfrm>
              <a:custGeom>
                <a:avLst/>
                <a:gdLst/>
                <a:ahLst/>
                <a:cxnLst/>
                <a:rect l="l" t="t" r="r" b="b"/>
                <a:pathLst>
                  <a:path w="1450" h="3557" extrusionOk="0">
                    <a:moveTo>
                      <a:pt x="0" y="1"/>
                    </a:moveTo>
                    <a:cubicBezTo>
                      <a:pt x="312" y="334"/>
                      <a:pt x="528" y="704"/>
                      <a:pt x="665" y="1005"/>
                    </a:cubicBezTo>
                    <a:cubicBezTo>
                      <a:pt x="915" y="1550"/>
                      <a:pt x="1083" y="2193"/>
                      <a:pt x="1189" y="3033"/>
                    </a:cubicBezTo>
                    <a:cubicBezTo>
                      <a:pt x="1207" y="3194"/>
                      <a:pt x="1223" y="3355"/>
                      <a:pt x="1240" y="3515"/>
                    </a:cubicBezTo>
                    <a:cubicBezTo>
                      <a:pt x="1313" y="3519"/>
                      <a:pt x="1381" y="3536"/>
                      <a:pt x="1449" y="3556"/>
                    </a:cubicBezTo>
                    <a:cubicBezTo>
                      <a:pt x="1433" y="3372"/>
                      <a:pt x="1412" y="3191"/>
                      <a:pt x="1392" y="3009"/>
                    </a:cubicBezTo>
                    <a:cubicBezTo>
                      <a:pt x="1323" y="2467"/>
                      <a:pt x="1193" y="1659"/>
                      <a:pt x="850" y="919"/>
                    </a:cubicBezTo>
                    <a:cubicBezTo>
                      <a:pt x="723" y="645"/>
                      <a:pt x="538" y="313"/>
                      <a:pt x="271" y="1"/>
                    </a:cubicBezTo>
                    <a:close/>
                  </a:path>
                </a:pathLst>
              </a:custGeom>
              <a:solidFill>
                <a:srgbClr val="9793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7"/>
              <p:cNvSpPr/>
              <p:nvPr/>
            </p:nvSpPr>
            <p:spPr>
              <a:xfrm>
                <a:off x="1592827" y="1164146"/>
                <a:ext cx="156142" cy="112042"/>
              </a:xfrm>
              <a:custGeom>
                <a:avLst/>
                <a:gdLst/>
                <a:ahLst/>
                <a:cxnLst/>
                <a:rect l="l" t="t" r="r" b="b"/>
                <a:pathLst>
                  <a:path w="3091" h="2218" extrusionOk="0">
                    <a:moveTo>
                      <a:pt x="1182" y="1"/>
                    </a:moveTo>
                    <a:cubicBezTo>
                      <a:pt x="843" y="8"/>
                      <a:pt x="490" y="83"/>
                      <a:pt x="154" y="203"/>
                    </a:cubicBezTo>
                    <a:cubicBezTo>
                      <a:pt x="66" y="364"/>
                      <a:pt x="17" y="535"/>
                      <a:pt x="11" y="703"/>
                    </a:cubicBezTo>
                    <a:cubicBezTo>
                      <a:pt x="1" y="1035"/>
                      <a:pt x="192" y="1460"/>
                      <a:pt x="504" y="1778"/>
                    </a:cubicBezTo>
                    <a:cubicBezTo>
                      <a:pt x="754" y="2028"/>
                      <a:pt x="1083" y="2210"/>
                      <a:pt x="1449" y="2217"/>
                    </a:cubicBezTo>
                    <a:lnTo>
                      <a:pt x="1481" y="2217"/>
                    </a:lnTo>
                    <a:cubicBezTo>
                      <a:pt x="2128" y="2217"/>
                      <a:pt x="2652" y="1861"/>
                      <a:pt x="2933" y="1467"/>
                    </a:cubicBezTo>
                    <a:cubicBezTo>
                      <a:pt x="2997" y="1375"/>
                      <a:pt x="3049" y="1282"/>
                      <a:pt x="3090" y="1190"/>
                    </a:cubicBezTo>
                    <a:cubicBezTo>
                      <a:pt x="3022" y="1173"/>
                      <a:pt x="2964" y="1124"/>
                      <a:pt x="2923" y="1042"/>
                    </a:cubicBezTo>
                    <a:cubicBezTo>
                      <a:pt x="2803" y="792"/>
                      <a:pt x="2652" y="590"/>
                      <a:pt x="2480" y="439"/>
                    </a:cubicBezTo>
                    <a:lnTo>
                      <a:pt x="2480" y="439"/>
                    </a:lnTo>
                    <a:cubicBezTo>
                      <a:pt x="2563" y="621"/>
                      <a:pt x="2586" y="830"/>
                      <a:pt x="2532" y="1039"/>
                    </a:cubicBezTo>
                    <a:cubicBezTo>
                      <a:pt x="2429" y="1464"/>
                      <a:pt x="2049" y="1745"/>
                      <a:pt x="1631" y="1745"/>
                    </a:cubicBezTo>
                    <a:cubicBezTo>
                      <a:pt x="1555" y="1745"/>
                      <a:pt x="1481" y="1737"/>
                      <a:pt x="1405" y="1717"/>
                    </a:cubicBezTo>
                    <a:cubicBezTo>
                      <a:pt x="908" y="1593"/>
                      <a:pt x="603" y="1087"/>
                      <a:pt x="727" y="590"/>
                    </a:cubicBezTo>
                    <a:cubicBezTo>
                      <a:pt x="795" y="327"/>
                      <a:pt x="963" y="121"/>
                      <a:pt x="1182" y="1"/>
                    </a:cubicBezTo>
                    <a:close/>
                  </a:path>
                </a:pathLst>
              </a:custGeom>
              <a:solidFill>
                <a:srgbClr val="FFFD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17"/>
              <p:cNvSpPr/>
              <p:nvPr/>
            </p:nvSpPr>
            <p:spPr>
              <a:xfrm>
                <a:off x="1623289" y="1163994"/>
                <a:ext cx="100222" cy="88300"/>
              </a:xfrm>
              <a:custGeom>
                <a:avLst/>
                <a:gdLst/>
                <a:ahLst/>
                <a:cxnLst/>
                <a:rect l="l" t="t" r="r" b="b"/>
                <a:pathLst>
                  <a:path w="1984" h="1748" extrusionOk="0">
                    <a:moveTo>
                      <a:pt x="641" y="1"/>
                    </a:moveTo>
                    <a:cubicBezTo>
                      <a:pt x="620" y="1"/>
                      <a:pt x="600" y="1"/>
                      <a:pt x="579" y="4"/>
                    </a:cubicBezTo>
                    <a:cubicBezTo>
                      <a:pt x="360" y="124"/>
                      <a:pt x="192" y="330"/>
                      <a:pt x="124" y="593"/>
                    </a:cubicBezTo>
                    <a:cubicBezTo>
                      <a:pt x="0" y="1090"/>
                      <a:pt x="305" y="1596"/>
                      <a:pt x="802" y="1720"/>
                    </a:cubicBezTo>
                    <a:cubicBezTo>
                      <a:pt x="878" y="1740"/>
                      <a:pt x="952" y="1748"/>
                      <a:pt x="1028" y="1748"/>
                    </a:cubicBezTo>
                    <a:cubicBezTo>
                      <a:pt x="1446" y="1748"/>
                      <a:pt x="1826" y="1467"/>
                      <a:pt x="1929" y="1042"/>
                    </a:cubicBezTo>
                    <a:cubicBezTo>
                      <a:pt x="1983" y="833"/>
                      <a:pt x="1960" y="624"/>
                      <a:pt x="1877" y="442"/>
                    </a:cubicBezTo>
                    <a:cubicBezTo>
                      <a:pt x="1531" y="127"/>
                      <a:pt x="1100" y="1"/>
                      <a:pt x="641" y="1"/>
                    </a:cubicBezTo>
                    <a:close/>
                  </a:path>
                </a:pathLst>
              </a:custGeom>
              <a:solidFill>
                <a:srgbClr val="9793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17"/>
              <p:cNvSpPr/>
              <p:nvPr/>
            </p:nvSpPr>
            <p:spPr>
              <a:xfrm>
                <a:off x="1525995" y="1133887"/>
                <a:ext cx="247018" cy="90876"/>
              </a:xfrm>
              <a:custGeom>
                <a:avLst/>
                <a:gdLst/>
                <a:ahLst/>
                <a:cxnLst/>
                <a:rect l="l" t="t" r="r" b="b"/>
                <a:pathLst>
                  <a:path w="4890" h="1799" extrusionOk="0">
                    <a:moveTo>
                      <a:pt x="2578" y="1"/>
                    </a:moveTo>
                    <a:cubicBezTo>
                      <a:pt x="1786" y="1"/>
                      <a:pt x="950" y="288"/>
                      <a:pt x="279" y="706"/>
                    </a:cubicBezTo>
                    <a:cubicBezTo>
                      <a:pt x="1" y="884"/>
                      <a:pt x="173" y="1285"/>
                      <a:pt x="433" y="1285"/>
                    </a:cubicBezTo>
                    <a:cubicBezTo>
                      <a:pt x="481" y="1285"/>
                      <a:pt x="535" y="1268"/>
                      <a:pt x="587" y="1237"/>
                    </a:cubicBezTo>
                    <a:cubicBezTo>
                      <a:pt x="858" y="1065"/>
                      <a:pt x="1163" y="915"/>
                      <a:pt x="1477" y="802"/>
                    </a:cubicBezTo>
                    <a:cubicBezTo>
                      <a:pt x="1813" y="682"/>
                      <a:pt x="2166" y="607"/>
                      <a:pt x="2505" y="600"/>
                    </a:cubicBezTo>
                    <a:cubicBezTo>
                      <a:pt x="2526" y="597"/>
                      <a:pt x="2546" y="597"/>
                      <a:pt x="2567" y="597"/>
                    </a:cubicBezTo>
                    <a:cubicBezTo>
                      <a:pt x="3026" y="597"/>
                      <a:pt x="3457" y="723"/>
                      <a:pt x="3803" y="1038"/>
                    </a:cubicBezTo>
                    <a:cubicBezTo>
                      <a:pt x="3975" y="1189"/>
                      <a:pt x="4126" y="1391"/>
                      <a:pt x="4246" y="1641"/>
                    </a:cubicBezTo>
                    <a:cubicBezTo>
                      <a:pt x="4287" y="1723"/>
                      <a:pt x="4345" y="1772"/>
                      <a:pt x="4413" y="1789"/>
                    </a:cubicBezTo>
                    <a:cubicBezTo>
                      <a:pt x="4434" y="1795"/>
                      <a:pt x="4454" y="1799"/>
                      <a:pt x="4478" y="1799"/>
                    </a:cubicBezTo>
                    <a:cubicBezTo>
                      <a:pt x="4677" y="1799"/>
                      <a:pt x="4889" y="1576"/>
                      <a:pt x="4773" y="1332"/>
                    </a:cubicBezTo>
                    <a:cubicBezTo>
                      <a:pt x="4307" y="371"/>
                      <a:pt x="3471" y="1"/>
                      <a:pt x="2578" y="1"/>
                    </a:cubicBezTo>
                    <a:close/>
                  </a:path>
                </a:pathLst>
              </a:custGeom>
              <a:solidFill>
                <a:srgbClr val="9793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7"/>
              <p:cNvSpPr/>
              <p:nvPr/>
            </p:nvSpPr>
            <p:spPr>
              <a:xfrm>
                <a:off x="1994127" y="1164146"/>
                <a:ext cx="155940" cy="112042"/>
              </a:xfrm>
              <a:custGeom>
                <a:avLst/>
                <a:gdLst/>
                <a:ahLst/>
                <a:cxnLst/>
                <a:rect l="l" t="t" r="r" b="b"/>
                <a:pathLst>
                  <a:path w="3087" h="2218" extrusionOk="0">
                    <a:moveTo>
                      <a:pt x="1844" y="1"/>
                    </a:moveTo>
                    <a:cubicBezTo>
                      <a:pt x="2094" y="114"/>
                      <a:pt x="2288" y="336"/>
                      <a:pt x="2361" y="624"/>
                    </a:cubicBezTo>
                    <a:cubicBezTo>
                      <a:pt x="2487" y="1121"/>
                      <a:pt x="2182" y="1628"/>
                      <a:pt x="1686" y="1751"/>
                    </a:cubicBezTo>
                    <a:cubicBezTo>
                      <a:pt x="1610" y="1769"/>
                      <a:pt x="1535" y="1778"/>
                      <a:pt x="1460" y="1778"/>
                    </a:cubicBezTo>
                    <a:cubicBezTo>
                      <a:pt x="1042" y="1778"/>
                      <a:pt x="661" y="1498"/>
                      <a:pt x="559" y="1073"/>
                    </a:cubicBezTo>
                    <a:cubicBezTo>
                      <a:pt x="500" y="840"/>
                      <a:pt x="535" y="607"/>
                      <a:pt x="638" y="412"/>
                    </a:cubicBezTo>
                    <a:lnTo>
                      <a:pt x="638" y="412"/>
                    </a:lnTo>
                    <a:cubicBezTo>
                      <a:pt x="456" y="569"/>
                      <a:pt x="295" y="775"/>
                      <a:pt x="165" y="1042"/>
                    </a:cubicBezTo>
                    <a:cubicBezTo>
                      <a:pt x="124" y="1124"/>
                      <a:pt x="65" y="1173"/>
                      <a:pt x="0" y="1190"/>
                    </a:cubicBezTo>
                    <a:cubicBezTo>
                      <a:pt x="41" y="1296"/>
                      <a:pt x="106" y="1402"/>
                      <a:pt x="185" y="1508"/>
                    </a:cubicBezTo>
                    <a:cubicBezTo>
                      <a:pt x="473" y="1889"/>
                      <a:pt x="984" y="2217"/>
                      <a:pt x="1607" y="2217"/>
                    </a:cubicBezTo>
                    <a:lnTo>
                      <a:pt x="1638" y="2217"/>
                    </a:lnTo>
                    <a:cubicBezTo>
                      <a:pt x="2032" y="2210"/>
                      <a:pt x="2378" y="2005"/>
                      <a:pt x="2631" y="1727"/>
                    </a:cubicBezTo>
                    <a:cubicBezTo>
                      <a:pt x="2916" y="1419"/>
                      <a:pt x="3087" y="1018"/>
                      <a:pt x="3077" y="703"/>
                    </a:cubicBezTo>
                    <a:cubicBezTo>
                      <a:pt x="3069" y="535"/>
                      <a:pt x="3025" y="364"/>
                      <a:pt x="2936" y="206"/>
                    </a:cubicBezTo>
                    <a:cubicBezTo>
                      <a:pt x="2576" y="80"/>
                      <a:pt x="2203" y="1"/>
                      <a:pt x="1844" y="1"/>
                    </a:cubicBezTo>
                    <a:close/>
                  </a:path>
                </a:pathLst>
              </a:custGeom>
              <a:solidFill>
                <a:srgbClr val="FFFD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7"/>
              <p:cNvSpPr/>
              <p:nvPr/>
            </p:nvSpPr>
            <p:spPr>
              <a:xfrm>
                <a:off x="2019385" y="1164146"/>
                <a:ext cx="100424" cy="89866"/>
              </a:xfrm>
              <a:custGeom>
                <a:avLst/>
                <a:gdLst/>
                <a:ahLst/>
                <a:cxnLst/>
                <a:rect l="l" t="t" r="r" b="b"/>
                <a:pathLst>
                  <a:path w="1988" h="1779" extrusionOk="0">
                    <a:moveTo>
                      <a:pt x="1344" y="1"/>
                    </a:moveTo>
                    <a:cubicBezTo>
                      <a:pt x="898" y="1"/>
                      <a:pt x="480" y="121"/>
                      <a:pt x="138" y="412"/>
                    </a:cubicBezTo>
                    <a:cubicBezTo>
                      <a:pt x="35" y="607"/>
                      <a:pt x="0" y="840"/>
                      <a:pt x="59" y="1073"/>
                    </a:cubicBezTo>
                    <a:cubicBezTo>
                      <a:pt x="161" y="1498"/>
                      <a:pt x="542" y="1778"/>
                      <a:pt x="960" y="1778"/>
                    </a:cubicBezTo>
                    <a:cubicBezTo>
                      <a:pt x="1035" y="1778"/>
                      <a:pt x="1110" y="1769"/>
                      <a:pt x="1186" y="1751"/>
                    </a:cubicBezTo>
                    <a:cubicBezTo>
                      <a:pt x="1682" y="1628"/>
                      <a:pt x="1987" y="1121"/>
                      <a:pt x="1861" y="624"/>
                    </a:cubicBezTo>
                    <a:cubicBezTo>
                      <a:pt x="1788" y="336"/>
                      <a:pt x="1594" y="114"/>
                      <a:pt x="1344" y="1"/>
                    </a:cubicBezTo>
                    <a:close/>
                  </a:path>
                </a:pathLst>
              </a:custGeom>
              <a:solidFill>
                <a:srgbClr val="9793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17"/>
              <p:cNvSpPr/>
              <p:nvPr/>
            </p:nvSpPr>
            <p:spPr>
              <a:xfrm>
                <a:off x="1969930" y="1133887"/>
                <a:ext cx="240906" cy="90876"/>
              </a:xfrm>
              <a:custGeom>
                <a:avLst/>
                <a:gdLst/>
                <a:ahLst/>
                <a:cxnLst/>
                <a:rect l="l" t="t" r="r" b="b"/>
                <a:pathLst>
                  <a:path w="4769" h="1799" extrusionOk="0">
                    <a:moveTo>
                      <a:pt x="2312" y="1"/>
                    </a:moveTo>
                    <a:cubicBezTo>
                      <a:pt x="1418" y="1"/>
                      <a:pt x="582" y="371"/>
                      <a:pt x="116" y="1332"/>
                    </a:cubicBezTo>
                    <a:cubicBezTo>
                      <a:pt x="0" y="1576"/>
                      <a:pt x="212" y="1799"/>
                      <a:pt x="411" y="1799"/>
                    </a:cubicBezTo>
                    <a:cubicBezTo>
                      <a:pt x="435" y="1799"/>
                      <a:pt x="456" y="1795"/>
                      <a:pt x="479" y="1789"/>
                    </a:cubicBezTo>
                    <a:cubicBezTo>
                      <a:pt x="544" y="1772"/>
                      <a:pt x="603" y="1723"/>
                      <a:pt x="644" y="1641"/>
                    </a:cubicBezTo>
                    <a:cubicBezTo>
                      <a:pt x="774" y="1374"/>
                      <a:pt x="935" y="1168"/>
                      <a:pt x="1117" y="1011"/>
                    </a:cubicBezTo>
                    <a:cubicBezTo>
                      <a:pt x="1459" y="720"/>
                      <a:pt x="1877" y="600"/>
                      <a:pt x="2323" y="600"/>
                    </a:cubicBezTo>
                    <a:cubicBezTo>
                      <a:pt x="2682" y="600"/>
                      <a:pt x="3055" y="679"/>
                      <a:pt x="3415" y="805"/>
                    </a:cubicBezTo>
                    <a:cubicBezTo>
                      <a:pt x="3730" y="915"/>
                      <a:pt x="4032" y="1065"/>
                      <a:pt x="4302" y="1237"/>
                    </a:cubicBezTo>
                    <a:cubicBezTo>
                      <a:pt x="4357" y="1268"/>
                      <a:pt x="4408" y="1285"/>
                      <a:pt x="4460" y="1285"/>
                    </a:cubicBezTo>
                    <a:cubicBezTo>
                      <a:pt x="4491" y="1285"/>
                      <a:pt x="4522" y="1278"/>
                      <a:pt x="4552" y="1268"/>
                    </a:cubicBezTo>
                    <a:cubicBezTo>
                      <a:pt x="4652" y="1226"/>
                      <a:pt x="4727" y="1131"/>
                      <a:pt x="4748" y="1021"/>
                    </a:cubicBezTo>
                    <a:cubicBezTo>
                      <a:pt x="4769" y="926"/>
                      <a:pt x="4745" y="823"/>
                      <a:pt x="4662" y="744"/>
                    </a:cubicBezTo>
                    <a:cubicBezTo>
                      <a:pt x="4645" y="730"/>
                      <a:pt x="4628" y="720"/>
                      <a:pt x="4611" y="706"/>
                    </a:cubicBezTo>
                    <a:cubicBezTo>
                      <a:pt x="4532" y="658"/>
                      <a:pt x="4453" y="613"/>
                      <a:pt x="4371" y="569"/>
                    </a:cubicBezTo>
                    <a:cubicBezTo>
                      <a:pt x="3747" y="227"/>
                      <a:pt x="3011" y="1"/>
                      <a:pt x="2312" y="1"/>
                    </a:cubicBezTo>
                    <a:close/>
                  </a:path>
                </a:pathLst>
              </a:custGeom>
              <a:solidFill>
                <a:srgbClr val="9793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17"/>
              <p:cNvSpPr/>
              <p:nvPr/>
            </p:nvSpPr>
            <p:spPr>
              <a:xfrm>
                <a:off x="2328139" y="3065773"/>
                <a:ext cx="136896" cy="700390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13865" extrusionOk="0">
                    <a:moveTo>
                      <a:pt x="2607" y="1"/>
                    </a:moveTo>
                    <a:cubicBezTo>
                      <a:pt x="2552" y="4842"/>
                      <a:pt x="2418" y="12131"/>
                      <a:pt x="2278" y="12474"/>
                    </a:cubicBezTo>
                    <a:cubicBezTo>
                      <a:pt x="1918" y="12731"/>
                      <a:pt x="1182" y="13255"/>
                      <a:pt x="0" y="13772"/>
                    </a:cubicBezTo>
                    <a:lnTo>
                      <a:pt x="41" y="13865"/>
                    </a:lnTo>
                    <a:cubicBezTo>
                      <a:pt x="1240" y="13340"/>
                      <a:pt x="1986" y="12809"/>
                      <a:pt x="2343" y="12553"/>
                    </a:cubicBezTo>
                    <a:cubicBezTo>
                      <a:pt x="2552" y="12406"/>
                      <a:pt x="2675" y="2910"/>
                      <a:pt x="2710" y="1"/>
                    </a:cubicBezTo>
                    <a:close/>
                  </a:path>
                </a:pathLst>
              </a:custGeom>
              <a:solidFill>
                <a:srgbClr val="1C17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4" name="Google Shape;180;p17"/>
            <p:cNvSpPr/>
            <p:nvPr/>
          </p:nvSpPr>
          <p:spPr>
            <a:xfrm>
              <a:off x="8289475" y="1862450"/>
              <a:ext cx="88200" cy="88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" name="Google Shape;181;p17"/>
            <p:cNvSpPr/>
            <p:nvPr/>
          </p:nvSpPr>
          <p:spPr>
            <a:xfrm>
              <a:off x="9005675" y="1862450"/>
              <a:ext cx="88200" cy="88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80" name="Rectángulo 179"/>
          <p:cNvSpPr/>
          <p:nvPr/>
        </p:nvSpPr>
        <p:spPr>
          <a:xfrm>
            <a:off x="0" y="5076601"/>
            <a:ext cx="9721850" cy="324074"/>
          </a:xfrm>
          <a:prstGeom prst="rect">
            <a:avLst/>
          </a:prstGeom>
          <a:solidFill>
            <a:srgbClr val="027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1" name="Rectángulo 180"/>
          <p:cNvSpPr/>
          <p:nvPr/>
        </p:nvSpPr>
        <p:spPr>
          <a:xfrm>
            <a:off x="108397" y="387615"/>
            <a:ext cx="9505826" cy="45719"/>
          </a:xfrm>
          <a:prstGeom prst="rect">
            <a:avLst/>
          </a:prstGeom>
          <a:solidFill>
            <a:srgbClr val="027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1 CuadroTexto"/>
          <p:cNvSpPr txBox="1"/>
          <p:nvPr/>
        </p:nvSpPr>
        <p:spPr>
          <a:xfrm>
            <a:off x="2872651" y="874645"/>
            <a:ext cx="64457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SV" sz="1800" b="1" dirty="0"/>
              <a:t>Se denomina espectro electromagnético a la distribución energética del conjunto de las ondas electromagnéticas. Referido a un objeto se denomina espectro electromagnético o simplemente espectro a la radiación electromagnética que emite (espectro de emisión) o absorbe (espectro de absorción) una sustancia. Dicha radiación sirve para identificar la sustancia de manera análoga a una huella dactilar. </a:t>
            </a:r>
            <a:endParaRPr lang="es-SV" sz="1800" dirty="0"/>
          </a:p>
          <a:p>
            <a:pPr algn="just">
              <a:buNone/>
            </a:pPr>
            <a:endParaRPr lang="es-SV" sz="1800" dirty="0"/>
          </a:p>
        </p:txBody>
      </p:sp>
    </p:spTree>
    <p:extLst>
      <p:ext uri="{BB962C8B-B14F-4D97-AF65-F5344CB8AC3E}">
        <p14:creationId xmlns:p14="http://schemas.microsoft.com/office/powerpoint/2010/main" val="370905048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4;p17"/>
          <p:cNvGrpSpPr/>
          <p:nvPr/>
        </p:nvGrpSpPr>
        <p:grpSpPr>
          <a:xfrm>
            <a:off x="743152" y="536149"/>
            <a:ext cx="2136495" cy="4558882"/>
            <a:chOff x="7688425" y="945388"/>
            <a:chExt cx="2136495" cy="4558882"/>
          </a:xfrm>
        </p:grpSpPr>
        <p:grpSp>
          <p:nvGrpSpPr>
            <p:cNvPr id="123" name="Google Shape;125;p17"/>
            <p:cNvGrpSpPr/>
            <p:nvPr/>
          </p:nvGrpSpPr>
          <p:grpSpPr>
            <a:xfrm>
              <a:off x="7688425" y="945388"/>
              <a:ext cx="2136495" cy="4558882"/>
              <a:chOff x="877975" y="584575"/>
              <a:chExt cx="2136495" cy="4558882"/>
            </a:xfrm>
          </p:grpSpPr>
          <p:sp>
            <p:nvSpPr>
              <p:cNvPr id="126" name="Google Shape;126;p17"/>
              <p:cNvSpPr/>
              <p:nvPr/>
            </p:nvSpPr>
            <p:spPr>
              <a:xfrm>
                <a:off x="899596" y="1673954"/>
                <a:ext cx="1567834" cy="3465986"/>
              </a:xfrm>
              <a:custGeom>
                <a:avLst/>
                <a:gdLst/>
                <a:ahLst/>
                <a:cxnLst/>
                <a:rect l="l" t="t" r="r" b="b"/>
                <a:pathLst>
                  <a:path w="31037" h="68613" extrusionOk="0">
                    <a:moveTo>
                      <a:pt x="21904" y="1"/>
                    </a:moveTo>
                    <a:lnTo>
                      <a:pt x="18167" y="1350"/>
                    </a:lnTo>
                    <a:lnTo>
                      <a:pt x="18167" y="9031"/>
                    </a:lnTo>
                    <a:cubicBezTo>
                      <a:pt x="18167" y="9031"/>
                      <a:pt x="9239" y="9133"/>
                      <a:pt x="7163" y="11521"/>
                    </a:cubicBezTo>
                    <a:cubicBezTo>
                      <a:pt x="5087" y="13908"/>
                      <a:pt x="2182" y="27403"/>
                      <a:pt x="0" y="54287"/>
                    </a:cubicBezTo>
                    <a:lnTo>
                      <a:pt x="0" y="68613"/>
                    </a:lnTo>
                    <a:lnTo>
                      <a:pt x="31037" y="68613"/>
                    </a:lnTo>
                    <a:lnTo>
                      <a:pt x="30831" y="10607"/>
                    </a:lnTo>
                    <a:cubicBezTo>
                      <a:pt x="30831" y="10607"/>
                      <a:pt x="30311" y="9859"/>
                      <a:pt x="22216" y="9031"/>
                    </a:cubicBezTo>
                    <a:lnTo>
                      <a:pt x="21904" y="1"/>
                    </a:lnTo>
                    <a:close/>
                  </a:path>
                </a:pathLst>
              </a:custGeom>
              <a:solidFill>
                <a:srgbClr val="FFA1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17"/>
              <p:cNvSpPr/>
              <p:nvPr/>
            </p:nvSpPr>
            <p:spPr>
              <a:xfrm>
                <a:off x="1817270" y="1727602"/>
                <a:ext cx="193523" cy="273337"/>
              </a:xfrm>
              <a:custGeom>
                <a:avLst/>
                <a:gdLst/>
                <a:ahLst/>
                <a:cxnLst/>
                <a:rect l="l" t="t" r="r" b="b"/>
                <a:pathLst>
                  <a:path w="3831" h="5411" extrusionOk="0">
                    <a:moveTo>
                      <a:pt x="3738" y="0"/>
                    </a:moveTo>
                    <a:lnTo>
                      <a:pt x="1" y="1350"/>
                    </a:lnTo>
                    <a:lnTo>
                      <a:pt x="1" y="5410"/>
                    </a:lnTo>
                    <a:cubicBezTo>
                      <a:pt x="1559" y="5033"/>
                      <a:pt x="2871" y="4029"/>
                      <a:pt x="3830" y="2738"/>
                    </a:cubicBezTo>
                    <a:lnTo>
                      <a:pt x="3738" y="0"/>
                    </a:lnTo>
                    <a:close/>
                  </a:path>
                </a:pathLst>
              </a:custGeom>
              <a:solidFill>
                <a:srgbClr val="F28B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17"/>
              <p:cNvSpPr/>
              <p:nvPr/>
            </p:nvSpPr>
            <p:spPr>
              <a:xfrm>
                <a:off x="949102" y="2005037"/>
                <a:ext cx="1513834" cy="1878097"/>
              </a:xfrm>
              <a:custGeom>
                <a:avLst/>
                <a:gdLst/>
                <a:ahLst/>
                <a:cxnLst/>
                <a:rect l="l" t="t" r="r" b="b"/>
                <a:pathLst>
                  <a:path w="29968" h="37179" extrusionOk="0">
                    <a:moveTo>
                      <a:pt x="17187" y="0"/>
                    </a:moveTo>
                    <a:lnTo>
                      <a:pt x="17187" y="2477"/>
                    </a:lnTo>
                    <a:cubicBezTo>
                      <a:pt x="17187" y="2477"/>
                      <a:pt x="8259" y="2579"/>
                      <a:pt x="6183" y="4967"/>
                    </a:cubicBezTo>
                    <a:cubicBezTo>
                      <a:pt x="4405" y="7012"/>
                      <a:pt x="2018" y="17207"/>
                      <a:pt x="0" y="36980"/>
                    </a:cubicBezTo>
                    <a:cubicBezTo>
                      <a:pt x="1671" y="36956"/>
                      <a:pt x="3342" y="36946"/>
                      <a:pt x="5014" y="36946"/>
                    </a:cubicBezTo>
                    <a:cubicBezTo>
                      <a:pt x="13089" y="36946"/>
                      <a:pt x="21180" y="37179"/>
                      <a:pt x="29261" y="37179"/>
                    </a:cubicBezTo>
                    <a:cubicBezTo>
                      <a:pt x="29497" y="37179"/>
                      <a:pt x="29732" y="37179"/>
                      <a:pt x="29968" y="37178"/>
                    </a:cubicBezTo>
                    <a:lnTo>
                      <a:pt x="29851" y="4053"/>
                    </a:lnTo>
                    <a:cubicBezTo>
                      <a:pt x="29851" y="4053"/>
                      <a:pt x="29331" y="3305"/>
                      <a:pt x="21236" y="2477"/>
                    </a:cubicBezTo>
                    <a:lnTo>
                      <a:pt x="21150" y="0"/>
                    </a:lnTo>
                    <a:cubicBezTo>
                      <a:pt x="20150" y="332"/>
                      <a:pt x="19337" y="952"/>
                      <a:pt x="19214" y="2056"/>
                    </a:cubicBezTo>
                    <a:cubicBezTo>
                      <a:pt x="18858" y="1164"/>
                      <a:pt x="18063" y="13"/>
                      <a:pt x="17187" y="0"/>
                    </a:cubicBezTo>
                    <a:close/>
                  </a:path>
                </a:pathLst>
              </a:custGeom>
              <a:solidFill>
                <a:srgbClr val="0062C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17"/>
              <p:cNvSpPr/>
              <p:nvPr/>
            </p:nvSpPr>
            <p:spPr>
              <a:xfrm>
                <a:off x="1919919" y="2127336"/>
                <a:ext cx="5001" cy="1746455"/>
              </a:xfrm>
              <a:custGeom>
                <a:avLst/>
                <a:gdLst/>
                <a:ahLst/>
                <a:cxnLst/>
                <a:rect l="l" t="t" r="r" b="b"/>
                <a:pathLst>
                  <a:path w="99" h="34573" extrusionOk="0">
                    <a:moveTo>
                      <a:pt x="0" y="1"/>
                    </a:moveTo>
                    <a:lnTo>
                      <a:pt x="0" y="34572"/>
                    </a:lnTo>
                    <a:lnTo>
                      <a:pt x="99" y="34572"/>
                    </a:ln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1C17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17"/>
              <p:cNvSpPr/>
              <p:nvPr/>
            </p:nvSpPr>
            <p:spPr>
              <a:xfrm>
                <a:off x="899596" y="3871353"/>
                <a:ext cx="1567834" cy="1268634"/>
              </a:xfrm>
              <a:custGeom>
                <a:avLst/>
                <a:gdLst/>
                <a:ahLst/>
                <a:cxnLst/>
                <a:rect l="l" t="t" r="r" b="b"/>
                <a:pathLst>
                  <a:path w="31037" h="25114" extrusionOk="0">
                    <a:moveTo>
                      <a:pt x="5994" y="1"/>
                    </a:moveTo>
                    <a:cubicBezTo>
                      <a:pt x="4322" y="1"/>
                      <a:pt x="2651" y="11"/>
                      <a:pt x="980" y="35"/>
                    </a:cubicBezTo>
                    <a:cubicBezTo>
                      <a:pt x="641" y="3351"/>
                      <a:pt x="315" y="6930"/>
                      <a:pt x="0" y="10788"/>
                    </a:cubicBezTo>
                    <a:lnTo>
                      <a:pt x="0" y="25114"/>
                    </a:lnTo>
                    <a:lnTo>
                      <a:pt x="31037" y="25114"/>
                    </a:lnTo>
                    <a:lnTo>
                      <a:pt x="30948" y="233"/>
                    </a:lnTo>
                    <a:cubicBezTo>
                      <a:pt x="30712" y="234"/>
                      <a:pt x="30477" y="234"/>
                      <a:pt x="30241" y="234"/>
                    </a:cubicBezTo>
                    <a:cubicBezTo>
                      <a:pt x="22160" y="234"/>
                      <a:pt x="14069" y="1"/>
                      <a:pt x="5994" y="1"/>
                    </a:cubicBezTo>
                    <a:close/>
                  </a:path>
                </a:pathLst>
              </a:custGeom>
              <a:solidFill>
                <a:srgbClr val="0062C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17"/>
              <p:cNvSpPr/>
              <p:nvPr/>
            </p:nvSpPr>
            <p:spPr>
              <a:xfrm>
                <a:off x="877975" y="2063989"/>
                <a:ext cx="936902" cy="3075959"/>
              </a:xfrm>
              <a:custGeom>
                <a:avLst/>
                <a:gdLst/>
                <a:ahLst/>
                <a:cxnLst/>
                <a:rect l="l" t="t" r="r" b="b"/>
                <a:pathLst>
                  <a:path w="18547" h="60892" extrusionOk="0">
                    <a:moveTo>
                      <a:pt x="18546" y="1"/>
                    </a:moveTo>
                    <a:lnTo>
                      <a:pt x="18546" y="1"/>
                    </a:lnTo>
                    <a:cubicBezTo>
                      <a:pt x="17532" y="21"/>
                      <a:pt x="9304" y="275"/>
                      <a:pt x="7317" y="2560"/>
                    </a:cubicBezTo>
                    <a:cubicBezTo>
                      <a:pt x="5197" y="4999"/>
                      <a:pt x="2226" y="18787"/>
                      <a:pt x="0" y="46254"/>
                    </a:cubicBezTo>
                    <a:lnTo>
                      <a:pt x="0" y="60892"/>
                    </a:lnTo>
                    <a:lnTo>
                      <a:pt x="12819" y="60892"/>
                    </a:lnTo>
                    <a:cubicBezTo>
                      <a:pt x="15933" y="60892"/>
                      <a:pt x="18454" y="58367"/>
                      <a:pt x="18454" y="55254"/>
                    </a:cubicBezTo>
                    <a:lnTo>
                      <a:pt x="18546" y="1"/>
                    </a:lnTo>
                    <a:close/>
                  </a:path>
                </a:pathLst>
              </a:custGeom>
              <a:solidFill>
                <a:srgbClr val="E2DC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17"/>
              <p:cNvSpPr/>
              <p:nvPr/>
            </p:nvSpPr>
            <p:spPr>
              <a:xfrm>
                <a:off x="2020597" y="2064696"/>
                <a:ext cx="459333" cy="3075252"/>
              </a:xfrm>
              <a:custGeom>
                <a:avLst/>
                <a:gdLst/>
                <a:ahLst/>
                <a:cxnLst/>
                <a:rect l="l" t="t" r="r" b="b"/>
                <a:pathLst>
                  <a:path w="9093" h="60878" extrusionOk="0">
                    <a:moveTo>
                      <a:pt x="76" y="1"/>
                    </a:moveTo>
                    <a:lnTo>
                      <a:pt x="1" y="53999"/>
                    </a:lnTo>
                    <a:cubicBezTo>
                      <a:pt x="1" y="57798"/>
                      <a:pt x="3077" y="60878"/>
                      <a:pt x="6876" y="60878"/>
                    </a:cubicBezTo>
                    <a:lnTo>
                      <a:pt x="9092" y="60878"/>
                    </a:lnTo>
                    <a:lnTo>
                      <a:pt x="8880" y="1611"/>
                    </a:lnTo>
                    <a:cubicBezTo>
                      <a:pt x="8880" y="1611"/>
                      <a:pt x="8349" y="850"/>
                      <a:pt x="76" y="1"/>
                    </a:cubicBezTo>
                    <a:close/>
                  </a:path>
                </a:pathLst>
              </a:custGeom>
              <a:solidFill>
                <a:srgbClr val="E2DC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17"/>
              <p:cNvSpPr/>
              <p:nvPr/>
            </p:nvSpPr>
            <p:spPr>
              <a:xfrm>
                <a:off x="1371668" y="3157006"/>
                <a:ext cx="5051" cy="1986452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9324" extrusionOk="0">
                    <a:moveTo>
                      <a:pt x="1" y="0"/>
                    </a:moveTo>
                    <a:lnTo>
                      <a:pt x="1" y="39323"/>
                    </a:lnTo>
                    <a:lnTo>
                      <a:pt x="99" y="39323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rgbClr val="1C17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17"/>
              <p:cNvSpPr/>
              <p:nvPr/>
            </p:nvSpPr>
            <p:spPr>
              <a:xfrm>
                <a:off x="1472751" y="2083387"/>
                <a:ext cx="343148" cy="1270604"/>
              </a:xfrm>
              <a:custGeom>
                <a:avLst/>
                <a:gdLst/>
                <a:ahLst/>
                <a:cxnLst/>
                <a:rect l="l" t="t" r="r" b="b"/>
                <a:pathLst>
                  <a:path w="6793" h="25153" extrusionOk="0">
                    <a:moveTo>
                      <a:pt x="6793" y="1"/>
                    </a:moveTo>
                    <a:cubicBezTo>
                      <a:pt x="6793" y="1"/>
                      <a:pt x="4395" y="597"/>
                      <a:pt x="1268" y="3180"/>
                    </a:cubicBezTo>
                    <a:cubicBezTo>
                      <a:pt x="346" y="3937"/>
                      <a:pt x="0" y="5191"/>
                      <a:pt x="384" y="6317"/>
                    </a:cubicBezTo>
                    <a:lnTo>
                      <a:pt x="6793" y="25152"/>
                    </a:lnTo>
                    <a:lnTo>
                      <a:pt x="6793" y="1"/>
                    </a:lnTo>
                    <a:close/>
                  </a:path>
                </a:pathLst>
              </a:custGeom>
              <a:solidFill>
                <a:srgbClr val="D1CB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17"/>
              <p:cNvSpPr/>
              <p:nvPr/>
            </p:nvSpPr>
            <p:spPr>
              <a:xfrm>
                <a:off x="2021658" y="2083387"/>
                <a:ext cx="342997" cy="1270604"/>
              </a:xfrm>
              <a:custGeom>
                <a:avLst/>
                <a:gdLst/>
                <a:ahLst/>
                <a:cxnLst/>
                <a:rect l="l" t="t" r="r" b="b"/>
                <a:pathLst>
                  <a:path w="6790" h="25153" extrusionOk="0">
                    <a:moveTo>
                      <a:pt x="0" y="1"/>
                    </a:moveTo>
                    <a:lnTo>
                      <a:pt x="0" y="25152"/>
                    </a:lnTo>
                    <a:lnTo>
                      <a:pt x="6406" y="6317"/>
                    </a:lnTo>
                    <a:cubicBezTo>
                      <a:pt x="6790" y="5191"/>
                      <a:pt x="6444" y="3937"/>
                      <a:pt x="5525" y="3180"/>
                    </a:cubicBezTo>
                    <a:cubicBezTo>
                      <a:pt x="2395" y="597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D1CB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17"/>
              <p:cNvSpPr/>
              <p:nvPr/>
            </p:nvSpPr>
            <p:spPr>
              <a:xfrm>
                <a:off x="1514780" y="3215150"/>
                <a:ext cx="861786" cy="1144569"/>
              </a:xfrm>
              <a:custGeom>
                <a:avLst/>
                <a:gdLst/>
                <a:ahLst/>
                <a:cxnLst/>
                <a:rect l="l" t="t" r="r" b="b"/>
                <a:pathLst>
                  <a:path w="17060" h="22658" extrusionOk="0">
                    <a:moveTo>
                      <a:pt x="13367" y="1"/>
                    </a:moveTo>
                    <a:cubicBezTo>
                      <a:pt x="13307" y="1"/>
                      <a:pt x="13247" y="4"/>
                      <a:pt x="13186" y="11"/>
                    </a:cubicBezTo>
                    <a:lnTo>
                      <a:pt x="1532" y="1289"/>
                    </a:lnTo>
                    <a:cubicBezTo>
                      <a:pt x="645" y="1388"/>
                      <a:pt x="0" y="2186"/>
                      <a:pt x="100" y="3077"/>
                    </a:cubicBezTo>
                    <a:lnTo>
                      <a:pt x="2090" y="21212"/>
                    </a:lnTo>
                    <a:cubicBezTo>
                      <a:pt x="2183" y="22043"/>
                      <a:pt x="2884" y="22657"/>
                      <a:pt x="3701" y="22657"/>
                    </a:cubicBezTo>
                    <a:cubicBezTo>
                      <a:pt x="3760" y="22657"/>
                      <a:pt x="3819" y="22654"/>
                      <a:pt x="3878" y="22648"/>
                    </a:cubicBezTo>
                    <a:lnTo>
                      <a:pt x="15529" y="21370"/>
                    </a:lnTo>
                    <a:cubicBezTo>
                      <a:pt x="16419" y="21270"/>
                      <a:pt x="17060" y="20469"/>
                      <a:pt x="16964" y="19582"/>
                    </a:cubicBezTo>
                    <a:lnTo>
                      <a:pt x="14974" y="1442"/>
                    </a:lnTo>
                    <a:cubicBezTo>
                      <a:pt x="14881" y="616"/>
                      <a:pt x="14179" y="1"/>
                      <a:pt x="13367" y="1"/>
                    </a:cubicBezTo>
                    <a:close/>
                  </a:path>
                </a:pathLst>
              </a:custGeom>
              <a:solidFill>
                <a:srgbClr val="2D40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17"/>
              <p:cNvSpPr/>
              <p:nvPr/>
            </p:nvSpPr>
            <p:spPr>
              <a:xfrm>
                <a:off x="1675017" y="3166149"/>
                <a:ext cx="421952" cy="130884"/>
              </a:xfrm>
              <a:custGeom>
                <a:avLst/>
                <a:gdLst/>
                <a:ahLst/>
                <a:cxnLst/>
                <a:rect l="l" t="t" r="r" b="b"/>
                <a:pathLst>
                  <a:path w="8353" h="2591" extrusionOk="0">
                    <a:moveTo>
                      <a:pt x="7037" y="0"/>
                    </a:moveTo>
                    <a:cubicBezTo>
                      <a:pt x="6991" y="0"/>
                      <a:pt x="6946" y="3"/>
                      <a:pt x="6899" y="8"/>
                    </a:cubicBezTo>
                    <a:lnTo>
                      <a:pt x="1193" y="635"/>
                    </a:lnTo>
                    <a:cubicBezTo>
                      <a:pt x="497" y="714"/>
                      <a:pt x="1" y="1334"/>
                      <a:pt x="76" y="2029"/>
                    </a:cubicBezTo>
                    <a:lnTo>
                      <a:pt x="137" y="2591"/>
                    </a:lnTo>
                    <a:lnTo>
                      <a:pt x="8352" y="1687"/>
                    </a:lnTo>
                    <a:lnTo>
                      <a:pt x="8291" y="1125"/>
                    </a:lnTo>
                    <a:cubicBezTo>
                      <a:pt x="8220" y="479"/>
                      <a:pt x="7672" y="0"/>
                      <a:pt x="7037" y="0"/>
                    </a:cubicBezTo>
                    <a:close/>
                  </a:path>
                </a:pathLst>
              </a:custGeom>
              <a:solidFill>
                <a:srgbClr val="30A0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17"/>
              <p:cNvSpPr/>
              <p:nvPr/>
            </p:nvSpPr>
            <p:spPr>
              <a:xfrm>
                <a:off x="1449362" y="3813209"/>
                <a:ext cx="217568" cy="405534"/>
              </a:xfrm>
              <a:custGeom>
                <a:avLst/>
                <a:gdLst/>
                <a:ahLst/>
                <a:cxnLst/>
                <a:rect l="l" t="t" r="r" b="b"/>
                <a:pathLst>
                  <a:path w="4307" h="8028" extrusionOk="0">
                    <a:moveTo>
                      <a:pt x="1521" y="0"/>
                    </a:moveTo>
                    <a:cubicBezTo>
                      <a:pt x="1025" y="83"/>
                      <a:pt x="531" y="562"/>
                      <a:pt x="398" y="1045"/>
                    </a:cubicBezTo>
                    <a:cubicBezTo>
                      <a:pt x="0" y="2511"/>
                      <a:pt x="295" y="4067"/>
                      <a:pt x="596" y="5553"/>
                    </a:cubicBezTo>
                    <a:cubicBezTo>
                      <a:pt x="637" y="5770"/>
                      <a:pt x="683" y="6005"/>
                      <a:pt x="826" y="6173"/>
                    </a:cubicBezTo>
                    <a:cubicBezTo>
                      <a:pt x="1751" y="7235"/>
                      <a:pt x="2751" y="7291"/>
                      <a:pt x="3954" y="8027"/>
                    </a:cubicBezTo>
                    <a:cubicBezTo>
                      <a:pt x="4087" y="8010"/>
                      <a:pt x="4173" y="7969"/>
                      <a:pt x="4307" y="7952"/>
                    </a:cubicBezTo>
                    <a:cubicBezTo>
                      <a:pt x="4287" y="5795"/>
                      <a:pt x="4015" y="2200"/>
                      <a:pt x="4081" y="1928"/>
                    </a:cubicBezTo>
                    <a:lnTo>
                      <a:pt x="4081" y="1928"/>
                    </a:lnTo>
                    <a:cubicBezTo>
                      <a:pt x="4088" y="1930"/>
                      <a:pt x="4093" y="1931"/>
                      <a:pt x="4097" y="1931"/>
                    </a:cubicBezTo>
                    <a:cubicBezTo>
                      <a:pt x="4102" y="1931"/>
                      <a:pt x="4104" y="1928"/>
                      <a:pt x="4101" y="1923"/>
                    </a:cubicBezTo>
                    <a:cubicBezTo>
                      <a:pt x="4097" y="1915"/>
                      <a:pt x="4094" y="1911"/>
                      <a:pt x="4091" y="1911"/>
                    </a:cubicBezTo>
                    <a:cubicBezTo>
                      <a:pt x="4087" y="1911"/>
                      <a:pt x="4084" y="1917"/>
                      <a:pt x="4081" y="1928"/>
                    </a:cubicBezTo>
                    <a:lnTo>
                      <a:pt x="4081" y="1928"/>
                    </a:lnTo>
                    <a:cubicBezTo>
                      <a:pt x="3888" y="1864"/>
                      <a:pt x="2450" y="934"/>
                      <a:pt x="2443" y="843"/>
                    </a:cubicBezTo>
                    <a:cubicBezTo>
                      <a:pt x="2224" y="508"/>
                      <a:pt x="1829" y="261"/>
                      <a:pt x="1521" y="0"/>
                    </a:cubicBezTo>
                    <a:close/>
                  </a:path>
                </a:pathLst>
              </a:custGeom>
              <a:solidFill>
                <a:srgbClr val="FFA1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17"/>
              <p:cNvSpPr/>
              <p:nvPr/>
            </p:nvSpPr>
            <p:spPr>
              <a:xfrm>
                <a:off x="1523923" y="2116273"/>
                <a:ext cx="1490546" cy="2211244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43774" extrusionOk="0">
                    <a:moveTo>
                      <a:pt x="16502" y="1"/>
                    </a:moveTo>
                    <a:lnTo>
                      <a:pt x="18821" y="17907"/>
                    </a:lnTo>
                    <a:cubicBezTo>
                      <a:pt x="18821" y="17907"/>
                      <a:pt x="18674" y="30541"/>
                      <a:pt x="18469" y="30688"/>
                    </a:cubicBezTo>
                    <a:cubicBezTo>
                      <a:pt x="17148" y="31630"/>
                      <a:pt x="13793" y="33873"/>
                      <a:pt x="4616" y="33873"/>
                    </a:cubicBezTo>
                    <a:cubicBezTo>
                      <a:pt x="3555" y="33873"/>
                      <a:pt x="2418" y="33843"/>
                      <a:pt x="1196" y="33777"/>
                    </a:cubicBezTo>
                    <a:lnTo>
                      <a:pt x="1" y="41499"/>
                    </a:lnTo>
                    <a:cubicBezTo>
                      <a:pt x="1" y="41499"/>
                      <a:pt x="4595" y="43773"/>
                      <a:pt x="11022" y="43773"/>
                    </a:cubicBezTo>
                    <a:cubicBezTo>
                      <a:pt x="15777" y="43773"/>
                      <a:pt x="21534" y="42529"/>
                      <a:pt x="27176" y="38200"/>
                    </a:cubicBezTo>
                    <a:cubicBezTo>
                      <a:pt x="29506" y="36415"/>
                      <a:pt x="22418" y="4594"/>
                      <a:pt x="21631" y="3019"/>
                    </a:cubicBezTo>
                    <a:cubicBezTo>
                      <a:pt x="20647" y="1052"/>
                      <a:pt x="18119" y="69"/>
                      <a:pt x="16502" y="1"/>
                    </a:cubicBezTo>
                    <a:close/>
                  </a:path>
                </a:pathLst>
              </a:custGeom>
              <a:solidFill>
                <a:srgbClr val="E2DC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17"/>
              <p:cNvSpPr/>
              <p:nvPr/>
            </p:nvSpPr>
            <p:spPr>
              <a:xfrm>
                <a:off x="1388793" y="584575"/>
                <a:ext cx="1124666" cy="1349458"/>
              </a:xfrm>
              <a:custGeom>
                <a:avLst/>
                <a:gdLst/>
                <a:ahLst/>
                <a:cxnLst/>
                <a:rect l="l" t="t" r="r" b="b"/>
                <a:pathLst>
                  <a:path w="22264" h="26714" extrusionOk="0">
                    <a:moveTo>
                      <a:pt x="9230" y="1"/>
                    </a:moveTo>
                    <a:cubicBezTo>
                      <a:pt x="9159" y="1"/>
                      <a:pt x="9087" y="3"/>
                      <a:pt x="9014" y="8"/>
                    </a:cubicBezTo>
                    <a:cubicBezTo>
                      <a:pt x="7763" y="94"/>
                      <a:pt x="6506" y="179"/>
                      <a:pt x="5297" y="501"/>
                    </a:cubicBezTo>
                    <a:cubicBezTo>
                      <a:pt x="4348" y="755"/>
                      <a:pt x="3365" y="1173"/>
                      <a:pt x="2601" y="1800"/>
                    </a:cubicBezTo>
                    <a:cubicBezTo>
                      <a:pt x="1912" y="2358"/>
                      <a:pt x="1532" y="3300"/>
                      <a:pt x="1193" y="4119"/>
                    </a:cubicBezTo>
                    <a:cubicBezTo>
                      <a:pt x="394" y="6044"/>
                      <a:pt x="32" y="8137"/>
                      <a:pt x="21" y="10217"/>
                    </a:cubicBezTo>
                    <a:cubicBezTo>
                      <a:pt x="0" y="13177"/>
                      <a:pt x="669" y="16105"/>
                      <a:pt x="1618" y="18907"/>
                    </a:cubicBezTo>
                    <a:cubicBezTo>
                      <a:pt x="2200" y="20624"/>
                      <a:pt x="2957" y="22391"/>
                      <a:pt x="4413" y="23470"/>
                    </a:cubicBezTo>
                    <a:cubicBezTo>
                      <a:pt x="5620" y="24367"/>
                      <a:pt x="7568" y="25024"/>
                      <a:pt x="9392" y="25024"/>
                    </a:cubicBezTo>
                    <a:cubicBezTo>
                      <a:pt x="10744" y="25024"/>
                      <a:pt x="12028" y="24663"/>
                      <a:pt x="12893" y="23770"/>
                    </a:cubicBezTo>
                    <a:lnTo>
                      <a:pt x="12893" y="23770"/>
                    </a:lnTo>
                    <a:cubicBezTo>
                      <a:pt x="12295" y="24391"/>
                      <a:pt x="14145" y="25903"/>
                      <a:pt x="14546" y="26112"/>
                    </a:cubicBezTo>
                    <a:cubicBezTo>
                      <a:pt x="15294" y="26504"/>
                      <a:pt x="16140" y="26713"/>
                      <a:pt x="16985" y="26713"/>
                    </a:cubicBezTo>
                    <a:cubicBezTo>
                      <a:pt x="17304" y="26713"/>
                      <a:pt x="17623" y="26683"/>
                      <a:pt x="17937" y="26622"/>
                    </a:cubicBezTo>
                    <a:cubicBezTo>
                      <a:pt x="21335" y="25964"/>
                      <a:pt x="22264" y="22121"/>
                      <a:pt x="20157" y="19626"/>
                    </a:cubicBezTo>
                    <a:cubicBezTo>
                      <a:pt x="19513" y="18865"/>
                      <a:pt x="18578" y="18218"/>
                      <a:pt x="17618" y="18218"/>
                    </a:cubicBezTo>
                    <a:cubicBezTo>
                      <a:pt x="17572" y="18218"/>
                      <a:pt x="17527" y="18219"/>
                      <a:pt x="17482" y="18222"/>
                    </a:cubicBezTo>
                    <a:cubicBezTo>
                      <a:pt x="19694" y="14279"/>
                      <a:pt x="20627" y="9552"/>
                      <a:pt x="18317" y="5907"/>
                    </a:cubicBezTo>
                    <a:cubicBezTo>
                      <a:pt x="17992" y="5393"/>
                      <a:pt x="17660" y="4873"/>
                      <a:pt x="17231" y="4437"/>
                    </a:cubicBezTo>
                    <a:cubicBezTo>
                      <a:pt x="16807" y="4002"/>
                      <a:pt x="16265" y="3656"/>
                      <a:pt x="15662" y="3561"/>
                    </a:cubicBezTo>
                    <a:cubicBezTo>
                      <a:pt x="14080" y="2255"/>
                      <a:pt x="12200" y="1066"/>
                      <a:pt x="10322" y="234"/>
                    </a:cubicBezTo>
                    <a:cubicBezTo>
                      <a:pt x="9961" y="73"/>
                      <a:pt x="9610" y="1"/>
                      <a:pt x="9230" y="1"/>
                    </a:cubicBezTo>
                    <a:close/>
                  </a:path>
                </a:pathLst>
              </a:custGeom>
              <a:solidFill>
                <a:srgbClr val="1C17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17"/>
              <p:cNvSpPr/>
              <p:nvPr/>
            </p:nvSpPr>
            <p:spPr>
              <a:xfrm>
                <a:off x="2158152" y="755319"/>
                <a:ext cx="232975" cy="418315"/>
              </a:xfrm>
              <a:custGeom>
                <a:avLst/>
                <a:gdLst/>
                <a:ahLst/>
                <a:cxnLst/>
                <a:rect l="l" t="t" r="r" b="b"/>
                <a:pathLst>
                  <a:path w="4612" h="8281" extrusionOk="0">
                    <a:moveTo>
                      <a:pt x="531" y="1"/>
                    </a:moveTo>
                    <a:cubicBezTo>
                      <a:pt x="407" y="1"/>
                      <a:pt x="279" y="10"/>
                      <a:pt x="148" y="29"/>
                    </a:cubicBezTo>
                    <a:cubicBezTo>
                      <a:pt x="1" y="53"/>
                      <a:pt x="57" y="261"/>
                      <a:pt x="191" y="261"/>
                    </a:cubicBezTo>
                    <a:cubicBezTo>
                      <a:pt x="197" y="261"/>
                      <a:pt x="203" y="261"/>
                      <a:pt x="210" y="260"/>
                    </a:cubicBezTo>
                    <a:cubicBezTo>
                      <a:pt x="318" y="245"/>
                      <a:pt x="424" y="238"/>
                      <a:pt x="527" y="238"/>
                    </a:cubicBezTo>
                    <a:cubicBezTo>
                      <a:pt x="2231" y="238"/>
                      <a:pt x="3232" y="2191"/>
                      <a:pt x="3687" y="3613"/>
                    </a:cubicBezTo>
                    <a:cubicBezTo>
                      <a:pt x="4170" y="5120"/>
                      <a:pt x="4132" y="6631"/>
                      <a:pt x="3821" y="8162"/>
                    </a:cubicBezTo>
                    <a:cubicBezTo>
                      <a:pt x="3806" y="8234"/>
                      <a:pt x="3862" y="8280"/>
                      <a:pt x="3918" y="8280"/>
                    </a:cubicBezTo>
                    <a:cubicBezTo>
                      <a:pt x="3954" y="8280"/>
                      <a:pt x="3990" y="8260"/>
                      <a:pt x="4006" y="8214"/>
                    </a:cubicBezTo>
                    <a:cubicBezTo>
                      <a:pt x="4611" y="6371"/>
                      <a:pt x="4417" y="4312"/>
                      <a:pt x="3591" y="2568"/>
                    </a:cubicBezTo>
                    <a:cubicBezTo>
                      <a:pt x="2991" y="1305"/>
                      <a:pt x="1998" y="1"/>
                      <a:pt x="531" y="1"/>
                    </a:cubicBezTo>
                    <a:close/>
                  </a:path>
                </a:pathLst>
              </a:custGeom>
              <a:solidFill>
                <a:srgbClr val="1C17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17"/>
              <p:cNvSpPr/>
              <p:nvPr/>
            </p:nvSpPr>
            <p:spPr>
              <a:xfrm>
                <a:off x="1991146" y="1744677"/>
                <a:ext cx="298342" cy="173115"/>
              </a:xfrm>
              <a:custGeom>
                <a:avLst/>
                <a:gdLst/>
                <a:ahLst/>
                <a:cxnLst/>
                <a:rect l="l" t="t" r="r" b="b"/>
                <a:pathLst>
                  <a:path w="5906" h="3427" extrusionOk="0">
                    <a:moveTo>
                      <a:pt x="1009" y="1"/>
                    </a:moveTo>
                    <a:cubicBezTo>
                      <a:pt x="992" y="1"/>
                      <a:pt x="975" y="7"/>
                      <a:pt x="960" y="22"/>
                    </a:cubicBezTo>
                    <a:cubicBezTo>
                      <a:pt x="1" y="1030"/>
                      <a:pt x="580" y="2585"/>
                      <a:pt x="1735" y="3143"/>
                    </a:cubicBezTo>
                    <a:cubicBezTo>
                      <a:pt x="2136" y="3338"/>
                      <a:pt x="2578" y="3427"/>
                      <a:pt x="3026" y="3427"/>
                    </a:cubicBezTo>
                    <a:cubicBezTo>
                      <a:pt x="4095" y="3427"/>
                      <a:pt x="5200" y="2921"/>
                      <a:pt x="5866" y="2129"/>
                    </a:cubicBezTo>
                    <a:cubicBezTo>
                      <a:pt x="5906" y="2084"/>
                      <a:pt x="5872" y="2017"/>
                      <a:pt x="5819" y="2017"/>
                    </a:cubicBezTo>
                    <a:cubicBezTo>
                      <a:pt x="5808" y="2017"/>
                      <a:pt x="5796" y="2020"/>
                      <a:pt x="5784" y="2026"/>
                    </a:cubicBezTo>
                    <a:cubicBezTo>
                      <a:pt x="4859" y="2502"/>
                      <a:pt x="4066" y="3127"/>
                      <a:pt x="3000" y="3127"/>
                    </a:cubicBezTo>
                    <a:cubicBezTo>
                      <a:pt x="2906" y="3127"/>
                      <a:pt x="2809" y="3122"/>
                      <a:pt x="2711" y="3112"/>
                    </a:cubicBezTo>
                    <a:cubicBezTo>
                      <a:pt x="1193" y="2955"/>
                      <a:pt x="214" y="1496"/>
                      <a:pt x="1080" y="114"/>
                    </a:cubicBezTo>
                    <a:cubicBezTo>
                      <a:pt x="1114" y="61"/>
                      <a:pt x="1062" y="1"/>
                      <a:pt x="1009" y="1"/>
                    </a:cubicBezTo>
                    <a:close/>
                  </a:path>
                </a:pathLst>
              </a:custGeom>
              <a:solidFill>
                <a:srgbClr val="1C17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17"/>
              <p:cNvSpPr/>
              <p:nvPr/>
            </p:nvSpPr>
            <p:spPr>
              <a:xfrm>
                <a:off x="1386368" y="1358279"/>
                <a:ext cx="183117" cy="178874"/>
              </a:xfrm>
              <a:custGeom>
                <a:avLst/>
                <a:gdLst/>
                <a:ahLst/>
                <a:cxnLst/>
                <a:rect l="l" t="t" r="r" b="b"/>
                <a:pathLst>
                  <a:path w="3625" h="3541" extrusionOk="0">
                    <a:moveTo>
                      <a:pt x="1651" y="1"/>
                    </a:moveTo>
                    <a:cubicBezTo>
                      <a:pt x="1357" y="1"/>
                      <a:pt x="1064" y="70"/>
                      <a:pt x="806" y="214"/>
                    </a:cubicBezTo>
                    <a:cubicBezTo>
                      <a:pt x="395" y="440"/>
                      <a:pt x="76" y="854"/>
                      <a:pt x="21" y="1320"/>
                    </a:cubicBezTo>
                    <a:cubicBezTo>
                      <a:pt x="1" y="1529"/>
                      <a:pt x="28" y="1738"/>
                      <a:pt x="76" y="1943"/>
                    </a:cubicBezTo>
                    <a:cubicBezTo>
                      <a:pt x="175" y="2372"/>
                      <a:pt x="363" y="2797"/>
                      <a:pt x="703" y="3081"/>
                    </a:cubicBezTo>
                    <a:cubicBezTo>
                      <a:pt x="1182" y="3485"/>
                      <a:pt x="1861" y="3537"/>
                      <a:pt x="2488" y="3540"/>
                    </a:cubicBezTo>
                    <a:cubicBezTo>
                      <a:pt x="2513" y="3540"/>
                      <a:pt x="2538" y="3540"/>
                      <a:pt x="2563" y="3540"/>
                    </a:cubicBezTo>
                    <a:cubicBezTo>
                      <a:pt x="2931" y="3540"/>
                      <a:pt x="3311" y="3514"/>
                      <a:pt x="3625" y="3331"/>
                    </a:cubicBezTo>
                    <a:cubicBezTo>
                      <a:pt x="3385" y="2419"/>
                      <a:pt x="3155" y="1605"/>
                      <a:pt x="3084" y="666"/>
                    </a:cubicBezTo>
                    <a:cubicBezTo>
                      <a:pt x="2743" y="237"/>
                      <a:pt x="2195" y="1"/>
                      <a:pt x="1651" y="1"/>
                    </a:cubicBezTo>
                    <a:close/>
                  </a:path>
                </a:pathLst>
              </a:custGeom>
              <a:solidFill>
                <a:srgbClr val="F28B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17"/>
              <p:cNvSpPr/>
              <p:nvPr/>
            </p:nvSpPr>
            <p:spPr>
              <a:xfrm>
                <a:off x="1383085" y="1393893"/>
                <a:ext cx="167710" cy="76480"/>
              </a:xfrm>
              <a:custGeom>
                <a:avLst/>
                <a:gdLst/>
                <a:ahLst/>
                <a:cxnLst/>
                <a:rect l="l" t="t" r="r" b="b"/>
                <a:pathLst>
                  <a:path w="3320" h="1514" extrusionOk="0">
                    <a:moveTo>
                      <a:pt x="1215" y="0"/>
                    </a:moveTo>
                    <a:cubicBezTo>
                      <a:pt x="789" y="0"/>
                      <a:pt x="364" y="118"/>
                      <a:pt x="1" y="345"/>
                    </a:cubicBezTo>
                    <a:lnTo>
                      <a:pt x="110" y="516"/>
                    </a:lnTo>
                    <a:cubicBezTo>
                      <a:pt x="438" y="310"/>
                      <a:pt x="823" y="204"/>
                      <a:pt x="1208" y="204"/>
                    </a:cubicBezTo>
                    <a:cubicBezTo>
                      <a:pt x="1426" y="204"/>
                      <a:pt x="1645" y="238"/>
                      <a:pt x="1854" y="307"/>
                    </a:cubicBezTo>
                    <a:cubicBezTo>
                      <a:pt x="2429" y="495"/>
                      <a:pt x="2906" y="947"/>
                      <a:pt x="3132" y="1513"/>
                    </a:cubicBezTo>
                    <a:lnTo>
                      <a:pt x="3320" y="1437"/>
                    </a:lnTo>
                    <a:cubicBezTo>
                      <a:pt x="3073" y="818"/>
                      <a:pt x="2550" y="321"/>
                      <a:pt x="1916" y="111"/>
                    </a:cubicBezTo>
                    <a:cubicBezTo>
                      <a:pt x="1689" y="37"/>
                      <a:pt x="1452" y="0"/>
                      <a:pt x="1215" y="0"/>
                    </a:cubicBezTo>
                    <a:close/>
                  </a:path>
                </a:pathLst>
              </a:custGeom>
              <a:solidFill>
                <a:srgbClr val="CC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7"/>
              <p:cNvSpPr/>
              <p:nvPr/>
            </p:nvSpPr>
            <p:spPr>
              <a:xfrm>
                <a:off x="2199727" y="1358279"/>
                <a:ext cx="183319" cy="178874"/>
              </a:xfrm>
              <a:custGeom>
                <a:avLst/>
                <a:gdLst/>
                <a:ahLst/>
                <a:cxnLst/>
                <a:rect l="l" t="t" r="r" b="b"/>
                <a:pathLst>
                  <a:path w="3629" h="3541" extrusionOk="0">
                    <a:moveTo>
                      <a:pt x="1978" y="1"/>
                    </a:moveTo>
                    <a:cubicBezTo>
                      <a:pt x="1434" y="1"/>
                      <a:pt x="885" y="237"/>
                      <a:pt x="545" y="666"/>
                    </a:cubicBezTo>
                    <a:cubicBezTo>
                      <a:pt x="473" y="1605"/>
                      <a:pt x="243" y="2419"/>
                      <a:pt x="0" y="3331"/>
                    </a:cubicBezTo>
                    <a:cubicBezTo>
                      <a:pt x="318" y="3514"/>
                      <a:pt x="698" y="3540"/>
                      <a:pt x="1066" y="3540"/>
                    </a:cubicBezTo>
                    <a:cubicBezTo>
                      <a:pt x="1091" y="3540"/>
                      <a:pt x="1116" y="3540"/>
                      <a:pt x="1141" y="3540"/>
                    </a:cubicBezTo>
                    <a:cubicBezTo>
                      <a:pt x="1768" y="3537"/>
                      <a:pt x="2446" y="3485"/>
                      <a:pt x="2925" y="3081"/>
                    </a:cubicBezTo>
                    <a:cubicBezTo>
                      <a:pt x="3261" y="2797"/>
                      <a:pt x="3453" y="2372"/>
                      <a:pt x="3553" y="1943"/>
                    </a:cubicBezTo>
                    <a:cubicBezTo>
                      <a:pt x="3600" y="1738"/>
                      <a:pt x="3628" y="1529"/>
                      <a:pt x="3604" y="1320"/>
                    </a:cubicBezTo>
                    <a:cubicBezTo>
                      <a:pt x="3553" y="854"/>
                      <a:pt x="3234" y="440"/>
                      <a:pt x="2822" y="214"/>
                    </a:cubicBezTo>
                    <a:cubicBezTo>
                      <a:pt x="2564" y="70"/>
                      <a:pt x="2272" y="1"/>
                      <a:pt x="1978" y="1"/>
                    </a:cubicBezTo>
                    <a:close/>
                  </a:path>
                </a:pathLst>
              </a:custGeom>
              <a:solidFill>
                <a:srgbClr val="F28B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7"/>
              <p:cNvSpPr/>
              <p:nvPr/>
            </p:nvSpPr>
            <p:spPr>
              <a:xfrm>
                <a:off x="2218569" y="1393893"/>
                <a:ext cx="167760" cy="76480"/>
              </a:xfrm>
              <a:custGeom>
                <a:avLst/>
                <a:gdLst/>
                <a:ahLst/>
                <a:cxnLst/>
                <a:rect l="l" t="t" r="r" b="b"/>
                <a:pathLst>
                  <a:path w="3321" h="1514" extrusionOk="0">
                    <a:moveTo>
                      <a:pt x="2105" y="0"/>
                    </a:moveTo>
                    <a:cubicBezTo>
                      <a:pt x="1868" y="0"/>
                      <a:pt x="1632" y="37"/>
                      <a:pt x="1405" y="111"/>
                    </a:cubicBezTo>
                    <a:cubicBezTo>
                      <a:pt x="771" y="321"/>
                      <a:pt x="244" y="818"/>
                      <a:pt x="0" y="1437"/>
                    </a:cubicBezTo>
                    <a:lnTo>
                      <a:pt x="189" y="1513"/>
                    </a:lnTo>
                    <a:cubicBezTo>
                      <a:pt x="411" y="947"/>
                      <a:pt x="891" y="495"/>
                      <a:pt x="1467" y="307"/>
                    </a:cubicBezTo>
                    <a:cubicBezTo>
                      <a:pt x="1676" y="238"/>
                      <a:pt x="1895" y="204"/>
                      <a:pt x="2113" y="204"/>
                    </a:cubicBezTo>
                    <a:cubicBezTo>
                      <a:pt x="2498" y="204"/>
                      <a:pt x="2882" y="310"/>
                      <a:pt x="3210" y="516"/>
                    </a:cubicBezTo>
                    <a:lnTo>
                      <a:pt x="3320" y="345"/>
                    </a:lnTo>
                    <a:cubicBezTo>
                      <a:pt x="2957" y="118"/>
                      <a:pt x="2531" y="0"/>
                      <a:pt x="2105" y="0"/>
                    </a:cubicBezTo>
                    <a:close/>
                  </a:path>
                </a:pathLst>
              </a:custGeom>
              <a:solidFill>
                <a:srgbClr val="CC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7"/>
              <p:cNvSpPr/>
              <p:nvPr/>
            </p:nvSpPr>
            <p:spPr>
              <a:xfrm>
                <a:off x="1455777" y="720059"/>
                <a:ext cx="868706" cy="1152601"/>
              </a:xfrm>
              <a:custGeom>
                <a:avLst/>
                <a:gdLst/>
                <a:ahLst/>
                <a:cxnLst/>
                <a:rect l="l" t="t" r="r" b="b"/>
                <a:pathLst>
                  <a:path w="17197" h="22817" extrusionOk="0">
                    <a:moveTo>
                      <a:pt x="6682" y="1"/>
                    </a:moveTo>
                    <a:cubicBezTo>
                      <a:pt x="6313" y="1"/>
                      <a:pt x="5996" y="25"/>
                      <a:pt x="5756" y="80"/>
                    </a:cubicBezTo>
                    <a:cubicBezTo>
                      <a:pt x="5303" y="186"/>
                      <a:pt x="4762" y="542"/>
                      <a:pt x="4203" y="1023"/>
                    </a:cubicBezTo>
                    <a:cubicBezTo>
                      <a:pt x="1411" y="3417"/>
                      <a:pt x="1" y="7051"/>
                      <a:pt x="312" y="10721"/>
                    </a:cubicBezTo>
                    <a:cubicBezTo>
                      <a:pt x="387" y="11625"/>
                      <a:pt x="542" y="12618"/>
                      <a:pt x="806" y="13690"/>
                    </a:cubicBezTo>
                    <a:cubicBezTo>
                      <a:pt x="1939" y="18280"/>
                      <a:pt x="3022" y="21528"/>
                      <a:pt x="8588" y="22816"/>
                    </a:cubicBezTo>
                    <a:cubicBezTo>
                      <a:pt x="8588" y="22816"/>
                      <a:pt x="15138" y="21165"/>
                      <a:pt x="16166" y="13228"/>
                    </a:cubicBezTo>
                    <a:cubicBezTo>
                      <a:pt x="17197" y="5287"/>
                      <a:pt x="14724" y="2091"/>
                      <a:pt x="14158" y="1526"/>
                    </a:cubicBezTo>
                    <a:cubicBezTo>
                      <a:pt x="13666" y="1034"/>
                      <a:pt x="9072" y="1"/>
                      <a:pt x="6682" y="1"/>
                    </a:cubicBezTo>
                    <a:close/>
                  </a:path>
                </a:pathLst>
              </a:custGeom>
              <a:solidFill>
                <a:srgbClr val="FFA1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17"/>
              <p:cNvSpPr/>
              <p:nvPr/>
            </p:nvSpPr>
            <p:spPr>
              <a:xfrm>
                <a:off x="1426175" y="652166"/>
                <a:ext cx="901087" cy="759493"/>
              </a:xfrm>
              <a:custGeom>
                <a:avLst/>
                <a:gdLst/>
                <a:ahLst/>
                <a:cxnLst/>
                <a:rect l="l" t="t" r="r" b="b"/>
                <a:pathLst>
                  <a:path w="17838" h="15035" extrusionOk="0">
                    <a:moveTo>
                      <a:pt x="8925" y="0"/>
                    </a:moveTo>
                    <a:cubicBezTo>
                      <a:pt x="8592" y="0"/>
                      <a:pt x="8256" y="28"/>
                      <a:pt x="7920" y="88"/>
                    </a:cubicBezTo>
                    <a:cubicBezTo>
                      <a:pt x="4197" y="753"/>
                      <a:pt x="2590" y="2363"/>
                      <a:pt x="1532" y="4008"/>
                    </a:cubicBezTo>
                    <a:cubicBezTo>
                      <a:pt x="473" y="5655"/>
                      <a:pt x="0" y="6950"/>
                      <a:pt x="0" y="8399"/>
                    </a:cubicBezTo>
                    <a:cubicBezTo>
                      <a:pt x="0" y="9848"/>
                      <a:pt x="79" y="12595"/>
                      <a:pt x="432" y="13496"/>
                    </a:cubicBezTo>
                    <a:cubicBezTo>
                      <a:pt x="785" y="14397"/>
                      <a:pt x="1392" y="15034"/>
                      <a:pt x="1392" y="15034"/>
                    </a:cubicBezTo>
                    <a:cubicBezTo>
                      <a:pt x="1392" y="15034"/>
                      <a:pt x="1532" y="11259"/>
                      <a:pt x="1532" y="9810"/>
                    </a:cubicBezTo>
                    <a:cubicBezTo>
                      <a:pt x="1532" y="9810"/>
                      <a:pt x="4002" y="6244"/>
                      <a:pt x="7842" y="4713"/>
                    </a:cubicBezTo>
                    <a:cubicBezTo>
                      <a:pt x="10471" y="3668"/>
                      <a:pt x="12549" y="3503"/>
                      <a:pt x="13625" y="3503"/>
                    </a:cubicBezTo>
                    <a:cubicBezTo>
                      <a:pt x="14121" y="3503"/>
                      <a:pt x="14404" y="3538"/>
                      <a:pt x="14429" y="3538"/>
                    </a:cubicBezTo>
                    <a:cubicBezTo>
                      <a:pt x="14508" y="3538"/>
                      <a:pt x="15512" y="12394"/>
                      <a:pt x="16752" y="14572"/>
                    </a:cubicBezTo>
                    <a:cubicBezTo>
                      <a:pt x="16752" y="14572"/>
                      <a:pt x="17605" y="12554"/>
                      <a:pt x="17721" y="10400"/>
                    </a:cubicBezTo>
                    <a:cubicBezTo>
                      <a:pt x="17838" y="8242"/>
                      <a:pt x="16820" y="4244"/>
                      <a:pt x="16074" y="3497"/>
                    </a:cubicBezTo>
                    <a:cubicBezTo>
                      <a:pt x="15397" y="2821"/>
                      <a:pt x="12286" y="0"/>
                      <a:pt x="8925" y="0"/>
                    </a:cubicBezTo>
                    <a:close/>
                  </a:path>
                </a:pathLst>
              </a:custGeom>
              <a:solidFill>
                <a:srgbClr val="1C17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17"/>
              <p:cNvSpPr/>
              <p:nvPr/>
            </p:nvSpPr>
            <p:spPr>
              <a:xfrm>
                <a:off x="2147796" y="811594"/>
                <a:ext cx="121590" cy="545714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10803" extrusionOk="0">
                    <a:moveTo>
                      <a:pt x="237" y="1"/>
                    </a:moveTo>
                    <a:cubicBezTo>
                      <a:pt x="221" y="1"/>
                      <a:pt x="204" y="12"/>
                      <a:pt x="203" y="33"/>
                    </a:cubicBezTo>
                    <a:cubicBezTo>
                      <a:pt x="0" y="1855"/>
                      <a:pt x="203" y="3756"/>
                      <a:pt x="552" y="5551"/>
                    </a:cubicBezTo>
                    <a:cubicBezTo>
                      <a:pt x="895" y="7298"/>
                      <a:pt x="1368" y="9254"/>
                      <a:pt x="2316" y="10782"/>
                    </a:cubicBezTo>
                    <a:cubicBezTo>
                      <a:pt x="2326" y="10796"/>
                      <a:pt x="2339" y="10802"/>
                      <a:pt x="2353" y="10802"/>
                    </a:cubicBezTo>
                    <a:cubicBezTo>
                      <a:pt x="2380" y="10802"/>
                      <a:pt x="2406" y="10779"/>
                      <a:pt x="2395" y="10748"/>
                    </a:cubicBezTo>
                    <a:cubicBezTo>
                      <a:pt x="1853" y="9039"/>
                      <a:pt x="1131" y="7456"/>
                      <a:pt x="761" y="5682"/>
                    </a:cubicBezTo>
                    <a:cubicBezTo>
                      <a:pt x="367" y="3797"/>
                      <a:pt x="323" y="1948"/>
                      <a:pt x="268" y="33"/>
                    </a:cubicBezTo>
                    <a:cubicBezTo>
                      <a:pt x="268" y="11"/>
                      <a:pt x="253" y="1"/>
                      <a:pt x="237" y="1"/>
                    </a:cubicBezTo>
                    <a:close/>
                  </a:path>
                </a:pathLst>
              </a:custGeom>
              <a:solidFill>
                <a:srgbClr val="1C17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7"/>
              <p:cNvSpPr/>
              <p:nvPr/>
            </p:nvSpPr>
            <p:spPr>
              <a:xfrm>
                <a:off x="1542766" y="821849"/>
                <a:ext cx="611838" cy="310011"/>
              </a:xfrm>
              <a:custGeom>
                <a:avLst/>
                <a:gdLst/>
                <a:ahLst/>
                <a:cxnLst/>
                <a:rect l="l" t="t" r="r" b="b"/>
                <a:pathLst>
                  <a:path w="12112" h="6137" extrusionOk="0">
                    <a:moveTo>
                      <a:pt x="11391" y="0"/>
                    </a:moveTo>
                    <a:cubicBezTo>
                      <a:pt x="7066" y="0"/>
                      <a:pt x="2252" y="2334"/>
                      <a:pt x="18" y="6075"/>
                    </a:cubicBezTo>
                    <a:cubicBezTo>
                      <a:pt x="1" y="6102"/>
                      <a:pt x="26" y="6136"/>
                      <a:pt x="53" y="6136"/>
                    </a:cubicBezTo>
                    <a:cubicBezTo>
                      <a:pt x="63" y="6136"/>
                      <a:pt x="72" y="6132"/>
                      <a:pt x="80" y="6123"/>
                    </a:cubicBezTo>
                    <a:cubicBezTo>
                      <a:pt x="1571" y="4348"/>
                      <a:pt x="3119" y="2810"/>
                      <a:pt x="5201" y="1731"/>
                    </a:cubicBezTo>
                    <a:cubicBezTo>
                      <a:pt x="7339" y="628"/>
                      <a:pt x="9651" y="155"/>
                      <a:pt x="12042" y="121"/>
                    </a:cubicBezTo>
                    <a:cubicBezTo>
                      <a:pt x="12111" y="121"/>
                      <a:pt x="12111" y="21"/>
                      <a:pt x="12042" y="18"/>
                    </a:cubicBezTo>
                    <a:cubicBezTo>
                      <a:pt x="11827" y="6"/>
                      <a:pt x="11610" y="0"/>
                      <a:pt x="11391" y="0"/>
                    </a:cubicBezTo>
                    <a:close/>
                  </a:path>
                </a:pathLst>
              </a:custGeom>
              <a:solidFill>
                <a:srgbClr val="1C17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7"/>
              <p:cNvSpPr/>
              <p:nvPr/>
            </p:nvSpPr>
            <p:spPr>
              <a:xfrm>
                <a:off x="2053129" y="1000929"/>
                <a:ext cx="115932" cy="54708"/>
              </a:xfrm>
              <a:custGeom>
                <a:avLst/>
                <a:gdLst/>
                <a:ahLst/>
                <a:cxnLst/>
                <a:rect l="l" t="t" r="r" b="b"/>
                <a:pathLst>
                  <a:path w="2295" h="1083" extrusionOk="0">
                    <a:moveTo>
                      <a:pt x="366" y="1"/>
                    </a:moveTo>
                    <a:cubicBezTo>
                      <a:pt x="1" y="1"/>
                      <a:pt x="9" y="584"/>
                      <a:pt x="391" y="611"/>
                    </a:cubicBezTo>
                    <a:cubicBezTo>
                      <a:pt x="864" y="642"/>
                      <a:pt x="1299" y="789"/>
                      <a:pt x="1703" y="1036"/>
                    </a:cubicBezTo>
                    <a:cubicBezTo>
                      <a:pt x="1757" y="1068"/>
                      <a:pt x="1809" y="1082"/>
                      <a:pt x="1858" y="1082"/>
                    </a:cubicBezTo>
                    <a:cubicBezTo>
                      <a:pt x="2122" y="1082"/>
                      <a:pt x="2294" y="678"/>
                      <a:pt x="2012" y="505"/>
                    </a:cubicBezTo>
                    <a:cubicBezTo>
                      <a:pt x="1515" y="203"/>
                      <a:pt x="970" y="39"/>
                      <a:pt x="391" y="2"/>
                    </a:cubicBezTo>
                    <a:cubicBezTo>
                      <a:pt x="382" y="1"/>
                      <a:pt x="374" y="1"/>
                      <a:pt x="366" y="1"/>
                    </a:cubicBezTo>
                    <a:close/>
                  </a:path>
                </a:pathLst>
              </a:custGeom>
              <a:solidFill>
                <a:srgbClr val="1C17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7"/>
              <p:cNvSpPr/>
              <p:nvPr/>
            </p:nvSpPr>
            <p:spPr>
              <a:xfrm>
                <a:off x="1580754" y="1000929"/>
                <a:ext cx="116134" cy="54708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1083" extrusionOk="0">
                    <a:moveTo>
                      <a:pt x="1930" y="1"/>
                    </a:moveTo>
                    <a:cubicBezTo>
                      <a:pt x="1922" y="1"/>
                      <a:pt x="1913" y="1"/>
                      <a:pt x="1905" y="2"/>
                    </a:cubicBezTo>
                    <a:cubicBezTo>
                      <a:pt x="1325" y="39"/>
                      <a:pt x="781" y="203"/>
                      <a:pt x="284" y="505"/>
                    </a:cubicBezTo>
                    <a:cubicBezTo>
                      <a:pt x="1" y="678"/>
                      <a:pt x="175" y="1082"/>
                      <a:pt x="438" y="1082"/>
                    </a:cubicBezTo>
                    <a:cubicBezTo>
                      <a:pt x="487" y="1082"/>
                      <a:pt x="540" y="1068"/>
                      <a:pt x="592" y="1036"/>
                    </a:cubicBezTo>
                    <a:cubicBezTo>
                      <a:pt x="996" y="789"/>
                      <a:pt x="1432" y="642"/>
                      <a:pt x="1905" y="611"/>
                    </a:cubicBezTo>
                    <a:cubicBezTo>
                      <a:pt x="2286" y="584"/>
                      <a:pt x="2298" y="1"/>
                      <a:pt x="1930" y="1"/>
                    </a:cubicBezTo>
                    <a:close/>
                  </a:path>
                </a:pathLst>
              </a:custGeom>
              <a:solidFill>
                <a:srgbClr val="1C17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7"/>
              <p:cNvSpPr/>
              <p:nvPr/>
            </p:nvSpPr>
            <p:spPr>
              <a:xfrm>
                <a:off x="1527055" y="1236687"/>
                <a:ext cx="730649" cy="176802"/>
              </a:xfrm>
              <a:custGeom>
                <a:avLst/>
                <a:gdLst/>
                <a:ahLst/>
                <a:cxnLst/>
                <a:rect l="l" t="t" r="r" b="b"/>
                <a:pathLst>
                  <a:path w="14464" h="3500" extrusionOk="0">
                    <a:moveTo>
                      <a:pt x="5324" y="7"/>
                    </a:moveTo>
                    <a:cubicBezTo>
                      <a:pt x="4598" y="7"/>
                      <a:pt x="3869" y="28"/>
                      <a:pt x="3153" y="130"/>
                    </a:cubicBezTo>
                    <a:cubicBezTo>
                      <a:pt x="2214" y="260"/>
                      <a:pt x="980" y="346"/>
                      <a:pt x="296" y="1131"/>
                    </a:cubicBezTo>
                    <a:cubicBezTo>
                      <a:pt x="14" y="1456"/>
                      <a:pt x="0" y="1980"/>
                      <a:pt x="296" y="2302"/>
                    </a:cubicBezTo>
                    <a:cubicBezTo>
                      <a:pt x="936" y="2997"/>
                      <a:pt x="1923" y="3063"/>
                      <a:pt x="2783" y="3199"/>
                    </a:cubicBezTo>
                    <a:cubicBezTo>
                      <a:pt x="3872" y="3378"/>
                      <a:pt x="4971" y="3392"/>
                      <a:pt x="6071" y="3405"/>
                    </a:cubicBezTo>
                    <a:cubicBezTo>
                      <a:pt x="7369" y="3420"/>
                      <a:pt x="8676" y="3499"/>
                      <a:pt x="9980" y="3499"/>
                    </a:cubicBezTo>
                    <a:cubicBezTo>
                      <a:pt x="10812" y="3499"/>
                      <a:pt x="11644" y="3467"/>
                      <a:pt x="12470" y="3364"/>
                    </a:cubicBezTo>
                    <a:cubicBezTo>
                      <a:pt x="13850" y="3190"/>
                      <a:pt x="14464" y="815"/>
                      <a:pt x="12829" y="462"/>
                    </a:cubicBezTo>
                    <a:cubicBezTo>
                      <a:pt x="10671" y="0"/>
                      <a:pt x="8455" y="42"/>
                      <a:pt x="6266" y="14"/>
                    </a:cubicBezTo>
                    <a:cubicBezTo>
                      <a:pt x="5953" y="11"/>
                      <a:pt x="5639" y="7"/>
                      <a:pt x="5324" y="7"/>
                    </a:cubicBezTo>
                    <a:close/>
                  </a:path>
                </a:pathLst>
              </a:custGeom>
              <a:solidFill>
                <a:srgbClr val="F28B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17"/>
              <p:cNvSpPr/>
              <p:nvPr/>
            </p:nvSpPr>
            <p:spPr>
              <a:xfrm>
                <a:off x="1771755" y="985067"/>
                <a:ext cx="117851" cy="474033"/>
              </a:xfrm>
              <a:custGeom>
                <a:avLst/>
                <a:gdLst/>
                <a:ahLst/>
                <a:cxnLst/>
                <a:rect l="l" t="t" r="r" b="b"/>
                <a:pathLst>
                  <a:path w="2333" h="9384" extrusionOk="0">
                    <a:moveTo>
                      <a:pt x="118" y="1"/>
                    </a:moveTo>
                    <a:cubicBezTo>
                      <a:pt x="82" y="1"/>
                      <a:pt x="47" y="19"/>
                      <a:pt x="28" y="52"/>
                    </a:cubicBezTo>
                    <a:cubicBezTo>
                      <a:pt x="1" y="103"/>
                      <a:pt x="18" y="164"/>
                      <a:pt x="69" y="192"/>
                    </a:cubicBezTo>
                    <a:cubicBezTo>
                      <a:pt x="771" y="589"/>
                      <a:pt x="1186" y="1247"/>
                      <a:pt x="1405" y="1727"/>
                    </a:cubicBezTo>
                    <a:cubicBezTo>
                      <a:pt x="1655" y="2272"/>
                      <a:pt x="1823" y="2915"/>
                      <a:pt x="1929" y="3755"/>
                    </a:cubicBezTo>
                    <a:cubicBezTo>
                      <a:pt x="2127" y="5358"/>
                      <a:pt x="2076" y="7108"/>
                      <a:pt x="1762" y="9267"/>
                    </a:cubicBezTo>
                    <a:cubicBezTo>
                      <a:pt x="1754" y="9322"/>
                      <a:pt x="1792" y="9373"/>
                      <a:pt x="1847" y="9383"/>
                    </a:cubicBezTo>
                    <a:lnTo>
                      <a:pt x="1864" y="9383"/>
                    </a:lnTo>
                    <a:cubicBezTo>
                      <a:pt x="1912" y="9383"/>
                      <a:pt x="1956" y="9345"/>
                      <a:pt x="1963" y="9294"/>
                    </a:cubicBezTo>
                    <a:cubicBezTo>
                      <a:pt x="2279" y="7119"/>
                      <a:pt x="2333" y="5351"/>
                      <a:pt x="2132" y="3731"/>
                    </a:cubicBezTo>
                    <a:cubicBezTo>
                      <a:pt x="2063" y="3189"/>
                      <a:pt x="1933" y="2381"/>
                      <a:pt x="1590" y="1641"/>
                    </a:cubicBezTo>
                    <a:cubicBezTo>
                      <a:pt x="1357" y="1134"/>
                      <a:pt x="919" y="439"/>
                      <a:pt x="168" y="14"/>
                    </a:cubicBezTo>
                    <a:cubicBezTo>
                      <a:pt x="153" y="5"/>
                      <a:pt x="135" y="1"/>
                      <a:pt x="118" y="1"/>
                    </a:cubicBezTo>
                    <a:close/>
                  </a:path>
                </a:pathLst>
              </a:custGeom>
              <a:solidFill>
                <a:srgbClr val="1C17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17"/>
              <p:cNvSpPr/>
              <p:nvPr/>
            </p:nvSpPr>
            <p:spPr>
              <a:xfrm>
                <a:off x="1878849" y="1508716"/>
                <a:ext cx="130026" cy="78399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1552" extrusionOk="0">
                    <a:moveTo>
                      <a:pt x="2385" y="1"/>
                    </a:moveTo>
                    <a:cubicBezTo>
                      <a:pt x="2194" y="445"/>
                      <a:pt x="1857" y="823"/>
                      <a:pt x="1433" y="1062"/>
                    </a:cubicBezTo>
                    <a:cubicBezTo>
                      <a:pt x="1098" y="1249"/>
                      <a:pt x="718" y="1347"/>
                      <a:pt x="338" y="1347"/>
                    </a:cubicBezTo>
                    <a:cubicBezTo>
                      <a:pt x="236" y="1347"/>
                      <a:pt x="134" y="1340"/>
                      <a:pt x="32" y="1326"/>
                    </a:cubicBezTo>
                    <a:lnTo>
                      <a:pt x="1" y="1528"/>
                    </a:lnTo>
                    <a:cubicBezTo>
                      <a:pt x="110" y="1545"/>
                      <a:pt x="224" y="1552"/>
                      <a:pt x="333" y="1552"/>
                    </a:cubicBezTo>
                    <a:cubicBezTo>
                      <a:pt x="752" y="1552"/>
                      <a:pt x="1169" y="1446"/>
                      <a:pt x="1533" y="1237"/>
                    </a:cubicBezTo>
                    <a:cubicBezTo>
                      <a:pt x="1995" y="976"/>
                      <a:pt x="2365" y="565"/>
                      <a:pt x="2573" y="79"/>
                    </a:cubicBezTo>
                    <a:lnTo>
                      <a:pt x="2385" y="1"/>
                    </a:lnTo>
                    <a:close/>
                  </a:path>
                </a:pathLst>
              </a:custGeom>
              <a:solidFill>
                <a:srgbClr val="1C17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7"/>
              <p:cNvSpPr/>
              <p:nvPr/>
            </p:nvSpPr>
            <p:spPr>
              <a:xfrm>
                <a:off x="1592322" y="1144748"/>
                <a:ext cx="157152" cy="131440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2602" extrusionOk="0">
                    <a:moveTo>
                      <a:pt x="1252" y="1"/>
                    </a:moveTo>
                    <a:cubicBezTo>
                      <a:pt x="453" y="1"/>
                      <a:pt x="39" y="570"/>
                      <a:pt x="21" y="1087"/>
                    </a:cubicBezTo>
                    <a:cubicBezTo>
                      <a:pt x="0" y="1680"/>
                      <a:pt x="631" y="2584"/>
                      <a:pt x="1459" y="2601"/>
                    </a:cubicBezTo>
                    <a:cubicBezTo>
                      <a:pt x="1469" y="2602"/>
                      <a:pt x="1478" y="2602"/>
                      <a:pt x="1488" y="2602"/>
                    </a:cubicBezTo>
                    <a:cubicBezTo>
                      <a:pt x="2302" y="2602"/>
                      <a:pt x="2924" y="2041"/>
                      <a:pt x="3110" y="1539"/>
                    </a:cubicBezTo>
                    <a:cubicBezTo>
                      <a:pt x="3110" y="1539"/>
                      <a:pt x="2809" y="268"/>
                      <a:pt x="1627" y="39"/>
                    </a:cubicBezTo>
                    <a:cubicBezTo>
                      <a:pt x="1494" y="13"/>
                      <a:pt x="1369" y="1"/>
                      <a:pt x="1252" y="1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7"/>
              <p:cNvSpPr/>
              <p:nvPr/>
            </p:nvSpPr>
            <p:spPr>
              <a:xfrm>
                <a:off x="1623289" y="1158236"/>
                <a:ext cx="103859" cy="94059"/>
              </a:xfrm>
              <a:custGeom>
                <a:avLst/>
                <a:gdLst/>
                <a:ahLst/>
                <a:cxnLst/>
                <a:rect l="l" t="t" r="r" b="b"/>
                <a:pathLst>
                  <a:path w="2056" h="1862" extrusionOk="0">
                    <a:moveTo>
                      <a:pt x="1028" y="1"/>
                    </a:moveTo>
                    <a:cubicBezTo>
                      <a:pt x="611" y="1"/>
                      <a:pt x="231" y="282"/>
                      <a:pt x="124" y="707"/>
                    </a:cubicBezTo>
                    <a:cubicBezTo>
                      <a:pt x="0" y="1204"/>
                      <a:pt x="305" y="1710"/>
                      <a:pt x="802" y="1834"/>
                    </a:cubicBezTo>
                    <a:cubicBezTo>
                      <a:pt x="878" y="1852"/>
                      <a:pt x="953" y="1861"/>
                      <a:pt x="1028" y="1861"/>
                    </a:cubicBezTo>
                    <a:cubicBezTo>
                      <a:pt x="1446" y="1861"/>
                      <a:pt x="1824" y="1580"/>
                      <a:pt x="1929" y="1156"/>
                    </a:cubicBezTo>
                    <a:cubicBezTo>
                      <a:pt x="2056" y="659"/>
                      <a:pt x="1751" y="156"/>
                      <a:pt x="1254" y="28"/>
                    </a:cubicBezTo>
                    <a:cubicBezTo>
                      <a:pt x="1179" y="10"/>
                      <a:pt x="1103" y="1"/>
                      <a:pt x="1028" y="1"/>
                    </a:cubicBezTo>
                    <a:close/>
                  </a:path>
                </a:pathLst>
              </a:custGeom>
              <a:solidFill>
                <a:srgbClr val="1C17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7"/>
              <p:cNvSpPr/>
              <p:nvPr/>
            </p:nvSpPr>
            <p:spPr>
              <a:xfrm>
                <a:off x="1525944" y="1133887"/>
                <a:ext cx="247119" cy="90826"/>
              </a:xfrm>
              <a:custGeom>
                <a:avLst/>
                <a:gdLst/>
                <a:ahLst/>
                <a:cxnLst/>
                <a:rect l="l" t="t" r="r" b="b"/>
                <a:pathLst>
                  <a:path w="4892" h="1798" extrusionOk="0">
                    <a:moveTo>
                      <a:pt x="2578" y="0"/>
                    </a:moveTo>
                    <a:cubicBezTo>
                      <a:pt x="1789" y="0"/>
                      <a:pt x="952" y="287"/>
                      <a:pt x="280" y="706"/>
                    </a:cubicBezTo>
                    <a:cubicBezTo>
                      <a:pt x="1" y="882"/>
                      <a:pt x="174" y="1285"/>
                      <a:pt x="434" y="1285"/>
                    </a:cubicBezTo>
                    <a:cubicBezTo>
                      <a:pt x="483" y="1285"/>
                      <a:pt x="535" y="1270"/>
                      <a:pt x="588" y="1237"/>
                    </a:cubicBezTo>
                    <a:cubicBezTo>
                      <a:pt x="1166" y="877"/>
                      <a:pt x="1894" y="598"/>
                      <a:pt x="2571" y="598"/>
                    </a:cubicBezTo>
                    <a:cubicBezTo>
                      <a:pt x="3251" y="598"/>
                      <a:pt x="3878" y="879"/>
                      <a:pt x="4247" y="1641"/>
                    </a:cubicBezTo>
                    <a:cubicBezTo>
                      <a:pt x="4300" y="1751"/>
                      <a:pt x="4388" y="1797"/>
                      <a:pt x="4479" y="1797"/>
                    </a:cubicBezTo>
                    <a:cubicBezTo>
                      <a:pt x="4679" y="1797"/>
                      <a:pt x="4892" y="1576"/>
                      <a:pt x="4774" y="1332"/>
                    </a:cubicBezTo>
                    <a:cubicBezTo>
                      <a:pt x="4308" y="369"/>
                      <a:pt x="3473" y="0"/>
                      <a:pt x="2578" y="0"/>
                    </a:cubicBezTo>
                    <a:close/>
                  </a:path>
                </a:pathLst>
              </a:custGeom>
              <a:solidFill>
                <a:srgbClr val="1C17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17"/>
              <p:cNvSpPr/>
              <p:nvPr/>
            </p:nvSpPr>
            <p:spPr>
              <a:xfrm>
                <a:off x="1993419" y="1144748"/>
                <a:ext cx="157203" cy="131440"/>
              </a:xfrm>
              <a:custGeom>
                <a:avLst/>
                <a:gdLst/>
                <a:ahLst/>
                <a:cxnLst/>
                <a:rect l="l" t="t" r="r" b="b"/>
                <a:pathLst>
                  <a:path w="3112" h="2602" extrusionOk="0">
                    <a:moveTo>
                      <a:pt x="1859" y="1"/>
                    </a:moveTo>
                    <a:cubicBezTo>
                      <a:pt x="1742" y="1"/>
                      <a:pt x="1617" y="13"/>
                      <a:pt x="1484" y="39"/>
                    </a:cubicBezTo>
                    <a:cubicBezTo>
                      <a:pt x="302" y="268"/>
                      <a:pt x="0" y="1539"/>
                      <a:pt x="0" y="1539"/>
                    </a:cubicBezTo>
                    <a:cubicBezTo>
                      <a:pt x="187" y="2041"/>
                      <a:pt x="808" y="2602"/>
                      <a:pt x="1624" y="2602"/>
                    </a:cubicBezTo>
                    <a:cubicBezTo>
                      <a:pt x="1633" y="2602"/>
                      <a:pt x="1643" y="2602"/>
                      <a:pt x="1652" y="2601"/>
                    </a:cubicBezTo>
                    <a:cubicBezTo>
                      <a:pt x="2481" y="2584"/>
                      <a:pt x="3111" y="1680"/>
                      <a:pt x="3091" y="1087"/>
                    </a:cubicBezTo>
                    <a:cubicBezTo>
                      <a:pt x="3073" y="570"/>
                      <a:pt x="2658" y="1"/>
                      <a:pt x="1859" y="1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17"/>
              <p:cNvSpPr/>
              <p:nvPr/>
            </p:nvSpPr>
            <p:spPr>
              <a:xfrm>
                <a:off x="2015899" y="1160004"/>
                <a:ext cx="103909" cy="94008"/>
              </a:xfrm>
              <a:custGeom>
                <a:avLst/>
                <a:gdLst/>
                <a:ahLst/>
                <a:cxnLst/>
                <a:rect l="l" t="t" r="r" b="b"/>
                <a:pathLst>
                  <a:path w="2057" h="1861" extrusionOk="0">
                    <a:moveTo>
                      <a:pt x="1028" y="0"/>
                    </a:moveTo>
                    <a:cubicBezTo>
                      <a:pt x="954" y="0"/>
                      <a:pt x="878" y="9"/>
                      <a:pt x="803" y="28"/>
                    </a:cubicBezTo>
                    <a:cubicBezTo>
                      <a:pt x="306" y="151"/>
                      <a:pt x="1" y="658"/>
                      <a:pt x="128" y="1155"/>
                    </a:cubicBezTo>
                    <a:cubicBezTo>
                      <a:pt x="232" y="1579"/>
                      <a:pt x="611" y="1861"/>
                      <a:pt x="1029" y="1861"/>
                    </a:cubicBezTo>
                    <a:cubicBezTo>
                      <a:pt x="1104" y="1861"/>
                      <a:pt x="1179" y="1852"/>
                      <a:pt x="1255" y="1833"/>
                    </a:cubicBezTo>
                    <a:cubicBezTo>
                      <a:pt x="1751" y="1710"/>
                      <a:pt x="2056" y="1203"/>
                      <a:pt x="1930" y="706"/>
                    </a:cubicBezTo>
                    <a:cubicBezTo>
                      <a:pt x="1825" y="282"/>
                      <a:pt x="1446" y="0"/>
                      <a:pt x="1028" y="0"/>
                    </a:cubicBezTo>
                    <a:close/>
                  </a:path>
                </a:pathLst>
              </a:custGeom>
              <a:solidFill>
                <a:srgbClr val="1C17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7"/>
              <p:cNvSpPr/>
              <p:nvPr/>
            </p:nvSpPr>
            <p:spPr>
              <a:xfrm>
                <a:off x="1969828" y="1133887"/>
                <a:ext cx="247119" cy="90826"/>
              </a:xfrm>
              <a:custGeom>
                <a:avLst/>
                <a:gdLst/>
                <a:ahLst/>
                <a:cxnLst/>
                <a:rect l="l" t="t" r="r" b="b"/>
                <a:pathLst>
                  <a:path w="4892" h="1798" extrusionOk="0">
                    <a:moveTo>
                      <a:pt x="2315" y="0"/>
                    </a:moveTo>
                    <a:cubicBezTo>
                      <a:pt x="1419" y="0"/>
                      <a:pt x="584" y="369"/>
                      <a:pt x="118" y="1332"/>
                    </a:cubicBezTo>
                    <a:cubicBezTo>
                      <a:pt x="0" y="1576"/>
                      <a:pt x="213" y="1797"/>
                      <a:pt x="413" y="1797"/>
                    </a:cubicBezTo>
                    <a:cubicBezTo>
                      <a:pt x="504" y="1797"/>
                      <a:pt x="592" y="1751"/>
                      <a:pt x="646" y="1641"/>
                    </a:cubicBezTo>
                    <a:cubicBezTo>
                      <a:pt x="1014" y="881"/>
                      <a:pt x="1642" y="600"/>
                      <a:pt x="2323" y="600"/>
                    </a:cubicBezTo>
                    <a:cubicBezTo>
                      <a:pt x="3000" y="600"/>
                      <a:pt x="3728" y="877"/>
                      <a:pt x="4304" y="1237"/>
                    </a:cubicBezTo>
                    <a:cubicBezTo>
                      <a:pt x="4358" y="1270"/>
                      <a:pt x="4410" y="1285"/>
                      <a:pt x="4460" y="1285"/>
                    </a:cubicBezTo>
                    <a:cubicBezTo>
                      <a:pt x="4721" y="1285"/>
                      <a:pt x="4892" y="882"/>
                      <a:pt x="4613" y="706"/>
                    </a:cubicBezTo>
                    <a:cubicBezTo>
                      <a:pt x="3940" y="287"/>
                      <a:pt x="3104" y="0"/>
                      <a:pt x="2315" y="0"/>
                    </a:cubicBezTo>
                    <a:close/>
                  </a:path>
                </a:pathLst>
              </a:custGeom>
              <a:solidFill>
                <a:srgbClr val="1C17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7"/>
              <p:cNvSpPr/>
              <p:nvPr/>
            </p:nvSpPr>
            <p:spPr>
              <a:xfrm>
                <a:off x="1345905" y="1067963"/>
                <a:ext cx="1041569" cy="246968"/>
              </a:xfrm>
              <a:custGeom>
                <a:avLst/>
                <a:gdLst/>
                <a:ahLst/>
                <a:cxnLst/>
                <a:rect l="l" t="t" r="r" b="b"/>
                <a:pathLst>
                  <a:path w="20619" h="4889" extrusionOk="0">
                    <a:moveTo>
                      <a:pt x="20475" y="353"/>
                    </a:moveTo>
                    <a:lnTo>
                      <a:pt x="20475" y="353"/>
                    </a:lnTo>
                    <a:cubicBezTo>
                      <a:pt x="20523" y="942"/>
                      <a:pt x="20516" y="1538"/>
                      <a:pt x="20469" y="2138"/>
                    </a:cubicBezTo>
                    <a:lnTo>
                      <a:pt x="20469" y="2138"/>
                    </a:lnTo>
                    <a:cubicBezTo>
                      <a:pt x="20567" y="1733"/>
                      <a:pt x="20619" y="1312"/>
                      <a:pt x="20619" y="877"/>
                    </a:cubicBezTo>
                    <a:cubicBezTo>
                      <a:pt x="20619" y="699"/>
                      <a:pt x="20564" y="517"/>
                      <a:pt x="20475" y="353"/>
                    </a:cubicBezTo>
                    <a:close/>
                    <a:moveTo>
                      <a:pt x="884" y="0"/>
                    </a:moveTo>
                    <a:lnTo>
                      <a:pt x="884" y="0"/>
                    </a:lnTo>
                    <a:cubicBezTo>
                      <a:pt x="359" y="459"/>
                      <a:pt x="0" y="1151"/>
                      <a:pt x="0" y="1819"/>
                    </a:cubicBezTo>
                    <a:cubicBezTo>
                      <a:pt x="0" y="3018"/>
                      <a:pt x="486" y="4104"/>
                      <a:pt x="1275" y="4889"/>
                    </a:cubicBezTo>
                    <a:cubicBezTo>
                      <a:pt x="1011" y="3488"/>
                      <a:pt x="860" y="2069"/>
                      <a:pt x="870" y="648"/>
                    </a:cubicBezTo>
                    <a:cubicBezTo>
                      <a:pt x="870" y="432"/>
                      <a:pt x="873" y="216"/>
                      <a:pt x="884" y="0"/>
                    </a:cubicBezTo>
                    <a:close/>
                  </a:path>
                </a:pathLst>
              </a:custGeom>
              <a:solidFill>
                <a:srgbClr val="FFFFFF">
                  <a:alpha val="30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17"/>
              <p:cNvSpPr/>
              <p:nvPr/>
            </p:nvSpPr>
            <p:spPr>
              <a:xfrm>
                <a:off x="1389349" y="1045787"/>
                <a:ext cx="993276" cy="303393"/>
              </a:xfrm>
              <a:custGeom>
                <a:avLst/>
                <a:gdLst/>
                <a:ahLst/>
                <a:cxnLst/>
                <a:rect l="l" t="t" r="r" b="b"/>
                <a:pathLst>
                  <a:path w="19663" h="6006" extrusionOk="0">
                    <a:moveTo>
                      <a:pt x="18241" y="28"/>
                    </a:moveTo>
                    <a:cubicBezTo>
                      <a:pt x="18402" y="967"/>
                      <a:pt x="18491" y="1888"/>
                      <a:pt x="18450" y="2608"/>
                    </a:cubicBezTo>
                    <a:cubicBezTo>
                      <a:pt x="18399" y="3574"/>
                      <a:pt x="18197" y="4512"/>
                      <a:pt x="17991" y="5255"/>
                    </a:cubicBezTo>
                    <a:cubicBezTo>
                      <a:pt x="18776" y="4556"/>
                      <a:pt x="19348" y="3628"/>
                      <a:pt x="19609" y="2577"/>
                    </a:cubicBezTo>
                    <a:cubicBezTo>
                      <a:pt x="19656" y="1977"/>
                      <a:pt x="19663" y="1381"/>
                      <a:pt x="19615" y="792"/>
                    </a:cubicBezTo>
                    <a:cubicBezTo>
                      <a:pt x="19598" y="765"/>
                      <a:pt x="19581" y="737"/>
                      <a:pt x="19560" y="706"/>
                    </a:cubicBezTo>
                    <a:cubicBezTo>
                      <a:pt x="19522" y="1302"/>
                      <a:pt x="19413" y="1895"/>
                      <a:pt x="19225" y="2464"/>
                    </a:cubicBezTo>
                    <a:cubicBezTo>
                      <a:pt x="19211" y="2512"/>
                      <a:pt x="19173" y="2532"/>
                      <a:pt x="19136" y="2532"/>
                    </a:cubicBezTo>
                    <a:cubicBezTo>
                      <a:pt x="19081" y="2532"/>
                      <a:pt x="19026" y="2485"/>
                      <a:pt x="19040" y="2412"/>
                    </a:cubicBezTo>
                    <a:cubicBezTo>
                      <a:pt x="19177" y="1737"/>
                      <a:pt x="19262" y="1066"/>
                      <a:pt x="19269" y="398"/>
                    </a:cubicBezTo>
                    <a:cubicBezTo>
                      <a:pt x="19173" y="326"/>
                      <a:pt x="19063" y="271"/>
                      <a:pt x="18951" y="237"/>
                    </a:cubicBezTo>
                    <a:lnTo>
                      <a:pt x="18241" y="28"/>
                    </a:lnTo>
                    <a:close/>
                    <a:moveTo>
                      <a:pt x="761" y="1"/>
                    </a:moveTo>
                    <a:lnTo>
                      <a:pt x="761" y="1"/>
                    </a:lnTo>
                    <a:cubicBezTo>
                      <a:pt x="493" y="96"/>
                      <a:pt x="243" y="247"/>
                      <a:pt x="24" y="439"/>
                    </a:cubicBezTo>
                    <a:cubicBezTo>
                      <a:pt x="13" y="655"/>
                      <a:pt x="10" y="871"/>
                      <a:pt x="10" y="1087"/>
                    </a:cubicBezTo>
                    <a:cubicBezTo>
                      <a:pt x="0" y="2508"/>
                      <a:pt x="151" y="3927"/>
                      <a:pt x="415" y="5328"/>
                    </a:cubicBezTo>
                    <a:cubicBezTo>
                      <a:pt x="674" y="5588"/>
                      <a:pt x="969" y="5818"/>
                      <a:pt x="1291" y="6006"/>
                    </a:cubicBezTo>
                    <a:cubicBezTo>
                      <a:pt x="1247" y="5906"/>
                      <a:pt x="1202" y="5807"/>
                      <a:pt x="1161" y="5704"/>
                    </a:cubicBezTo>
                    <a:cubicBezTo>
                      <a:pt x="808" y="4803"/>
                      <a:pt x="729" y="2056"/>
                      <a:pt x="729" y="607"/>
                    </a:cubicBezTo>
                    <a:cubicBezTo>
                      <a:pt x="729" y="401"/>
                      <a:pt x="740" y="203"/>
                      <a:pt x="761" y="1"/>
                    </a:cubicBezTo>
                    <a:close/>
                  </a:path>
                </a:pathLst>
              </a:custGeom>
              <a:solidFill>
                <a:srgbClr val="9793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17"/>
              <p:cNvSpPr/>
              <p:nvPr/>
            </p:nvSpPr>
            <p:spPr>
              <a:xfrm>
                <a:off x="2350416" y="1065842"/>
                <a:ext cx="27026" cy="107900"/>
              </a:xfrm>
              <a:custGeom>
                <a:avLst/>
                <a:gdLst/>
                <a:ahLst/>
                <a:cxnLst/>
                <a:rect l="l" t="t" r="r" b="b"/>
                <a:pathLst>
                  <a:path w="535" h="2136" extrusionOk="0">
                    <a:moveTo>
                      <a:pt x="244" y="1"/>
                    </a:moveTo>
                    <a:cubicBezTo>
                      <a:pt x="237" y="669"/>
                      <a:pt x="152" y="1340"/>
                      <a:pt x="15" y="2015"/>
                    </a:cubicBezTo>
                    <a:cubicBezTo>
                      <a:pt x="1" y="2088"/>
                      <a:pt x="56" y="2135"/>
                      <a:pt x="111" y="2135"/>
                    </a:cubicBezTo>
                    <a:cubicBezTo>
                      <a:pt x="148" y="2135"/>
                      <a:pt x="186" y="2115"/>
                      <a:pt x="200" y="2067"/>
                    </a:cubicBezTo>
                    <a:cubicBezTo>
                      <a:pt x="388" y="1498"/>
                      <a:pt x="497" y="905"/>
                      <a:pt x="535" y="309"/>
                    </a:cubicBezTo>
                    <a:cubicBezTo>
                      <a:pt x="456" y="192"/>
                      <a:pt x="357" y="86"/>
                      <a:pt x="244" y="1"/>
                    </a:cubicBezTo>
                    <a:close/>
                  </a:path>
                </a:pathLst>
              </a:custGeom>
              <a:solidFill>
                <a:srgbClr val="9793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7"/>
              <p:cNvSpPr/>
              <p:nvPr/>
            </p:nvSpPr>
            <p:spPr>
              <a:xfrm>
                <a:off x="1497958" y="1021034"/>
                <a:ext cx="755250" cy="357747"/>
              </a:xfrm>
              <a:custGeom>
                <a:avLst/>
                <a:gdLst/>
                <a:ahLst/>
                <a:cxnLst/>
                <a:rect l="l" t="t" r="r" b="b"/>
                <a:pathLst>
                  <a:path w="14951" h="7082" extrusionOk="0">
                    <a:moveTo>
                      <a:pt x="13375" y="11"/>
                    </a:moveTo>
                    <a:cubicBezTo>
                      <a:pt x="13437" y="518"/>
                      <a:pt x="13519" y="1025"/>
                      <a:pt x="13625" y="1536"/>
                    </a:cubicBezTo>
                    <a:cubicBezTo>
                      <a:pt x="13728" y="2029"/>
                      <a:pt x="13857" y="2508"/>
                      <a:pt x="14005" y="2978"/>
                    </a:cubicBezTo>
                    <a:cubicBezTo>
                      <a:pt x="14088" y="3057"/>
                      <a:pt x="14112" y="3160"/>
                      <a:pt x="14091" y="3255"/>
                    </a:cubicBezTo>
                    <a:cubicBezTo>
                      <a:pt x="14145" y="3427"/>
                      <a:pt x="14204" y="3598"/>
                      <a:pt x="14262" y="3765"/>
                    </a:cubicBezTo>
                    <a:cubicBezTo>
                      <a:pt x="14005" y="2553"/>
                      <a:pt x="13775" y="1220"/>
                      <a:pt x="13584" y="18"/>
                    </a:cubicBezTo>
                    <a:cubicBezTo>
                      <a:pt x="13546" y="15"/>
                      <a:pt x="13498" y="11"/>
                      <a:pt x="13443" y="11"/>
                    </a:cubicBezTo>
                    <a:close/>
                    <a:moveTo>
                      <a:pt x="12813" y="1"/>
                    </a:moveTo>
                    <a:cubicBezTo>
                      <a:pt x="12878" y="35"/>
                      <a:pt x="12940" y="69"/>
                      <a:pt x="13002" y="107"/>
                    </a:cubicBezTo>
                    <a:cubicBezTo>
                      <a:pt x="13286" y="282"/>
                      <a:pt x="13111" y="682"/>
                      <a:pt x="12850" y="682"/>
                    </a:cubicBezTo>
                    <a:cubicBezTo>
                      <a:pt x="12799" y="682"/>
                      <a:pt x="12748" y="668"/>
                      <a:pt x="12693" y="638"/>
                    </a:cubicBezTo>
                    <a:cubicBezTo>
                      <a:pt x="12289" y="391"/>
                      <a:pt x="11854" y="244"/>
                      <a:pt x="11381" y="213"/>
                    </a:cubicBezTo>
                    <a:cubicBezTo>
                      <a:pt x="11241" y="203"/>
                      <a:pt x="11148" y="118"/>
                      <a:pt x="11111" y="11"/>
                    </a:cubicBezTo>
                    <a:lnTo>
                      <a:pt x="6431" y="11"/>
                    </a:lnTo>
                    <a:cubicBezTo>
                      <a:pt x="6698" y="323"/>
                      <a:pt x="6883" y="655"/>
                      <a:pt x="7010" y="929"/>
                    </a:cubicBezTo>
                    <a:cubicBezTo>
                      <a:pt x="7353" y="1669"/>
                      <a:pt x="7483" y="2477"/>
                      <a:pt x="7552" y="3019"/>
                    </a:cubicBezTo>
                    <a:cubicBezTo>
                      <a:pt x="7572" y="3201"/>
                      <a:pt x="7593" y="3382"/>
                      <a:pt x="7609" y="3566"/>
                    </a:cubicBezTo>
                    <a:cubicBezTo>
                      <a:pt x="7901" y="3669"/>
                      <a:pt x="8123" y="3930"/>
                      <a:pt x="8178" y="4255"/>
                    </a:cubicBezTo>
                    <a:cubicBezTo>
                      <a:pt x="8181" y="4269"/>
                      <a:pt x="8185" y="4283"/>
                      <a:pt x="8189" y="4297"/>
                    </a:cubicBezTo>
                    <a:cubicBezTo>
                      <a:pt x="8795" y="4303"/>
                      <a:pt x="9401" y="4314"/>
                      <a:pt x="10007" y="4341"/>
                    </a:cubicBezTo>
                    <a:cubicBezTo>
                      <a:pt x="9928" y="4235"/>
                      <a:pt x="9863" y="4129"/>
                      <a:pt x="9822" y="4023"/>
                    </a:cubicBezTo>
                    <a:cubicBezTo>
                      <a:pt x="9799" y="4029"/>
                      <a:pt x="9778" y="4033"/>
                      <a:pt x="9754" y="4033"/>
                    </a:cubicBezTo>
                    <a:cubicBezTo>
                      <a:pt x="9555" y="4033"/>
                      <a:pt x="9343" y="3810"/>
                      <a:pt x="9459" y="3566"/>
                    </a:cubicBezTo>
                    <a:cubicBezTo>
                      <a:pt x="9925" y="2605"/>
                      <a:pt x="10761" y="2235"/>
                      <a:pt x="11655" y="2235"/>
                    </a:cubicBezTo>
                    <a:cubicBezTo>
                      <a:pt x="12354" y="2235"/>
                      <a:pt x="13090" y="2461"/>
                      <a:pt x="13714" y="2803"/>
                    </a:cubicBezTo>
                    <a:cubicBezTo>
                      <a:pt x="13604" y="2330"/>
                      <a:pt x="13505" y="1861"/>
                      <a:pt x="13416" y="1405"/>
                    </a:cubicBezTo>
                    <a:cubicBezTo>
                      <a:pt x="13327" y="946"/>
                      <a:pt x="13248" y="480"/>
                      <a:pt x="13183" y="11"/>
                    </a:cubicBezTo>
                    <a:cubicBezTo>
                      <a:pt x="13060" y="4"/>
                      <a:pt x="12937" y="1"/>
                      <a:pt x="12813" y="1"/>
                    </a:cubicBezTo>
                    <a:close/>
                    <a:moveTo>
                      <a:pt x="12758" y="3039"/>
                    </a:moveTo>
                    <a:cubicBezTo>
                      <a:pt x="12847" y="3197"/>
                      <a:pt x="12891" y="3368"/>
                      <a:pt x="12899" y="3536"/>
                    </a:cubicBezTo>
                    <a:cubicBezTo>
                      <a:pt x="12909" y="3851"/>
                      <a:pt x="12738" y="4252"/>
                      <a:pt x="12453" y="4560"/>
                    </a:cubicBezTo>
                    <a:cubicBezTo>
                      <a:pt x="12772" y="4608"/>
                      <a:pt x="13090" y="4667"/>
                      <a:pt x="13405" y="4731"/>
                    </a:cubicBezTo>
                    <a:cubicBezTo>
                      <a:pt x="14433" y="4954"/>
                      <a:pt x="14570" y="5975"/>
                      <a:pt x="14190" y="6746"/>
                    </a:cubicBezTo>
                    <a:cubicBezTo>
                      <a:pt x="14454" y="6646"/>
                      <a:pt x="14711" y="6526"/>
                      <a:pt x="14951" y="6386"/>
                    </a:cubicBezTo>
                    <a:cubicBezTo>
                      <a:pt x="14910" y="6266"/>
                      <a:pt x="14869" y="6140"/>
                      <a:pt x="14828" y="6009"/>
                    </a:cubicBezTo>
                    <a:cubicBezTo>
                      <a:pt x="14430" y="5228"/>
                      <a:pt x="14132" y="4368"/>
                      <a:pt x="13895" y="3502"/>
                    </a:cubicBezTo>
                    <a:cubicBezTo>
                      <a:pt x="13865" y="3512"/>
                      <a:pt x="13834" y="3519"/>
                      <a:pt x="13803" y="3519"/>
                    </a:cubicBezTo>
                    <a:cubicBezTo>
                      <a:pt x="13751" y="3519"/>
                      <a:pt x="13700" y="3502"/>
                      <a:pt x="13645" y="3471"/>
                    </a:cubicBezTo>
                    <a:cubicBezTo>
                      <a:pt x="13375" y="3299"/>
                      <a:pt x="13073" y="3149"/>
                      <a:pt x="12758" y="3039"/>
                    </a:cubicBezTo>
                    <a:close/>
                    <a:moveTo>
                      <a:pt x="3817" y="11"/>
                    </a:moveTo>
                    <a:cubicBezTo>
                      <a:pt x="3776" y="118"/>
                      <a:pt x="3687" y="203"/>
                      <a:pt x="3544" y="213"/>
                    </a:cubicBezTo>
                    <a:cubicBezTo>
                      <a:pt x="3174" y="237"/>
                      <a:pt x="2824" y="333"/>
                      <a:pt x="2495" y="494"/>
                    </a:cubicBezTo>
                    <a:cubicBezTo>
                      <a:pt x="1968" y="1025"/>
                      <a:pt x="1464" y="1590"/>
                      <a:pt x="967" y="2180"/>
                    </a:cubicBezTo>
                    <a:cubicBezTo>
                      <a:pt x="960" y="2189"/>
                      <a:pt x="950" y="2193"/>
                      <a:pt x="940" y="2193"/>
                    </a:cubicBezTo>
                    <a:cubicBezTo>
                      <a:pt x="913" y="2193"/>
                      <a:pt x="885" y="2159"/>
                      <a:pt x="905" y="2132"/>
                    </a:cubicBezTo>
                    <a:cubicBezTo>
                      <a:pt x="1214" y="1614"/>
                      <a:pt x="1574" y="1121"/>
                      <a:pt x="1971" y="662"/>
                    </a:cubicBezTo>
                    <a:cubicBezTo>
                      <a:pt x="1912" y="635"/>
                      <a:pt x="1861" y="586"/>
                      <a:pt x="1827" y="532"/>
                    </a:cubicBezTo>
                    <a:cubicBezTo>
                      <a:pt x="728" y="1614"/>
                      <a:pt x="111" y="2508"/>
                      <a:pt x="111" y="2508"/>
                    </a:cubicBezTo>
                    <a:cubicBezTo>
                      <a:pt x="111" y="3522"/>
                      <a:pt x="42" y="5677"/>
                      <a:pt x="1" y="6876"/>
                    </a:cubicBezTo>
                    <a:cubicBezTo>
                      <a:pt x="419" y="7010"/>
                      <a:pt x="864" y="7081"/>
                      <a:pt x="1324" y="7081"/>
                    </a:cubicBezTo>
                    <a:lnTo>
                      <a:pt x="1607" y="7081"/>
                    </a:lnTo>
                    <a:cubicBezTo>
                      <a:pt x="1337" y="6965"/>
                      <a:pt x="1084" y="6804"/>
                      <a:pt x="872" y="6571"/>
                    </a:cubicBezTo>
                    <a:cubicBezTo>
                      <a:pt x="576" y="6249"/>
                      <a:pt x="590" y="5725"/>
                      <a:pt x="872" y="5400"/>
                    </a:cubicBezTo>
                    <a:cubicBezTo>
                      <a:pt x="1255" y="4961"/>
                      <a:pt x="1806" y="4742"/>
                      <a:pt x="2382" y="4611"/>
                    </a:cubicBezTo>
                    <a:cubicBezTo>
                      <a:pt x="2070" y="4293"/>
                      <a:pt x="1879" y="3868"/>
                      <a:pt x="1889" y="3536"/>
                    </a:cubicBezTo>
                    <a:cubicBezTo>
                      <a:pt x="1895" y="3368"/>
                      <a:pt x="1944" y="3197"/>
                      <a:pt x="2032" y="3036"/>
                    </a:cubicBezTo>
                    <a:lnTo>
                      <a:pt x="2032" y="3036"/>
                    </a:lnTo>
                    <a:cubicBezTo>
                      <a:pt x="1718" y="3149"/>
                      <a:pt x="1413" y="3299"/>
                      <a:pt x="1142" y="3471"/>
                    </a:cubicBezTo>
                    <a:cubicBezTo>
                      <a:pt x="1090" y="3502"/>
                      <a:pt x="1036" y="3519"/>
                      <a:pt x="988" y="3519"/>
                    </a:cubicBezTo>
                    <a:cubicBezTo>
                      <a:pt x="728" y="3519"/>
                      <a:pt x="556" y="3118"/>
                      <a:pt x="834" y="2940"/>
                    </a:cubicBezTo>
                    <a:cubicBezTo>
                      <a:pt x="1505" y="2522"/>
                      <a:pt x="2341" y="2235"/>
                      <a:pt x="3133" y="2235"/>
                    </a:cubicBezTo>
                    <a:cubicBezTo>
                      <a:pt x="4026" y="2235"/>
                      <a:pt x="4862" y="2605"/>
                      <a:pt x="5328" y="3566"/>
                    </a:cubicBezTo>
                    <a:cubicBezTo>
                      <a:pt x="5444" y="3810"/>
                      <a:pt x="5232" y="4033"/>
                      <a:pt x="5033" y="4033"/>
                    </a:cubicBezTo>
                    <a:cubicBezTo>
                      <a:pt x="5009" y="4033"/>
                      <a:pt x="4989" y="4029"/>
                      <a:pt x="4968" y="4023"/>
                    </a:cubicBezTo>
                    <a:cubicBezTo>
                      <a:pt x="4927" y="4115"/>
                      <a:pt x="4875" y="4208"/>
                      <a:pt x="4811" y="4300"/>
                    </a:cubicBezTo>
                    <a:cubicBezTo>
                      <a:pt x="5163" y="4279"/>
                      <a:pt x="5520" y="4276"/>
                      <a:pt x="5873" y="4276"/>
                    </a:cubicBezTo>
                    <a:cubicBezTo>
                      <a:pt x="6054" y="4276"/>
                      <a:pt x="6236" y="4276"/>
                      <a:pt x="6417" y="4279"/>
                    </a:cubicBezTo>
                    <a:cubicBezTo>
                      <a:pt x="6417" y="4269"/>
                      <a:pt x="6417" y="4262"/>
                      <a:pt x="6421" y="4255"/>
                    </a:cubicBezTo>
                    <a:cubicBezTo>
                      <a:pt x="6493" y="3838"/>
                      <a:pt x="6842" y="3522"/>
                      <a:pt x="7267" y="3522"/>
                    </a:cubicBezTo>
                    <a:lnTo>
                      <a:pt x="7335" y="3522"/>
                    </a:lnTo>
                    <a:cubicBezTo>
                      <a:pt x="7356" y="3522"/>
                      <a:pt x="7376" y="3522"/>
                      <a:pt x="7400" y="3525"/>
                    </a:cubicBezTo>
                    <a:cubicBezTo>
                      <a:pt x="7383" y="3365"/>
                      <a:pt x="7367" y="3204"/>
                      <a:pt x="7349" y="3043"/>
                    </a:cubicBezTo>
                    <a:cubicBezTo>
                      <a:pt x="7243" y="2203"/>
                      <a:pt x="7075" y="1560"/>
                      <a:pt x="6825" y="1015"/>
                    </a:cubicBezTo>
                    <a:cubicBezTo>
                      <a:pt x="6688" y="714"/>
                      <a:pt x="6472" y="344"/>
                      <a:pt x="6160" y="11"/>
                    </a:cubicBezTo>
                    <a:close/>
                  </a:path>
                </a:pathLst>
              </a:custGeom>
              <a:solidFill>
                <a:srgbClr val="FFD2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7"/>
              <p:cNvSpPr/>
              <p:nvPr/>
            </p:nvSpPr>
            <p:spPr>
              <a:xfrm>
                <a:off x="1426175" y="1021034"/>
                <a:ext cx="897298" cy="347341"/>
              </a:xfrm>
              <a:custGeom>
                <a:avLst/>
                <a:gdLst/>
                <a:ahLst/>
                <a:cxnLst/>
                <a:rect l="l" t="t" r="r" b="b"/>
                <a:pathLst>
                  <a:path w="17763" h="6876" extrusionOk="0">
                    <a:moveTo>
                      <a:pt x="15005" y="18"/>
                    </a:moveTo>
                    <a:lnTo>
                      <a:pt x="15005" y="18"/>
                    </a:lnTo>
                    <a:cubicBezTo>
                      <a:pt x="15196" y="1220"/>
                      <a:pt x="15426" y="2553"/>
                      <a:pt x="15683" y="3765"/>
                    </a:cubicBezTo>
                    <a:cubicBezTo>
                      <a:pt x="15971" y="4602"/>
                      <a:pt x="16290" y="5420"/>
                      <a:pt x="16570" y="6266"/>
                    </a:cubicBezTo>
                    <a:cubicBezTo>
                      <a:pt x="16817" y="6112"/>
                      <a:pt x="17046" y="5938"/>
                      <a:pt x="17262" y="5745"/>
                    </a:cubicBezTo>
                    <a:cubicBezTo>
                      <a:pt x="17468" y="5002"/>
                      <a:pt x="17670" y="4064"/>
                      <a:pt x="17721" y="3098"/>
                    </a:cubicBezTo>
                    <a:cubicBezTo>
                      <a:pt x="17762" y="2378"/>
                      <a:pt x="17673" y="1457"/>
                      <a:pt x="17512" y="518"/>
                    </a:cubicBezTo>
                    <a:lnTo>
                      <a:pt x="17221" y="432"/>
                    </a:lnTo>
                    <a:cubicBezTo>
                      <a:pt x="16522" y="230"/>
                      <a:pt x="15810" y="100"/>
                      <a:pt x="15093" y="39"/>
                    </a:cubicBezTo>
                    <a:cubicBezTo>
                      <a:pt x="15070" y="31"/>
                      <a:pt x="15043" y="25"/>
                      <a:pt x="15005" y="18"/>
                    </a:cubicBezTo>
                    <a:close/>
                    <a:moveTo>
                      <a:pt x="16249" y="6009"/>
                    </a:moveTo>
                    <a:lnTo>
                      <a:pt x="16249" y="6009"/>
                    </a:lnTo>
                    <a:cubicBezTo>
                      <a:pt x="16290" y="6140"/>
                      <a:pt x="16331" y="6266"/>
                      <a:pt x="16372" y="6386"/>
                    </a:cubicBezTo>
                    <a:cubicBezTo>
                      <a:pt x="16393" y="6376"/>
                      <a:pt x="16413" y="6366"/>
                      <a:pt x="16434" y="6352"/>
                    </a:cubicBezTo>
                    <a:cubicBezTo>
                      <a:pt x="16368" y="6238"/>
                      <a:pt x="16306" y="6126"/>
                      <a:pt x="16249" y="6009"/>
                    </a:cubicBezTo>
                    <a:close/>
                    <a:moveTo>
                      <a:pt x="3439" y="1"/>
                    </a:moveTo>
                    <a:cubicBezTo>
                      <a:pt x="3378" y="1"/>
                      <a:pt x="3320" y="4"/>
                      <a:pt x="3169" y="11"/>
                    </a:cubicBezTo>
                    <a:cubicBezTo>
                      <a:pt x="2885" y="11"/>
                      <a:pt x="2381" y="39"/>
                      <a:pt x="2381" y="39"/>
                    </a:cubicBezTo>
                    <a:cubicBezTo>
                      <a:pt x="1655" y="97"/>
                      <a:pt x="932" y="227"/>
                      <a:pt x="223" y="432"/>
                    </a:cubicBezTo>
                    <a:lnTo>
                      <a:pt x="124" y="463"/>
                    </a:lnTo>
                    <a:cubicBezTo>
                      <a:pt x="93" y="470"/>
                      <a:pt x="62" y="480"/>
                      <a:pt x="32" y="491"/>
                    </a:cubicBezTo>
                    <a:cubicBezTo>
                      <a:pt x="11" y="693"/>
                      <a:pt x="0" y="891"/>
                      <a:pt x="0" y="1097"/>
                    </a:cubicBezTo>
                    <a:cubicBezTo>
                      <a:pt x="0" y="2546"/>
                      <a:pt x="79" y="5293"/>
                      <a:pt x="432" y="6194"/>
                    </a:cubicBezTo>
                    <a:cubicBezTo>
                      <a:pt x="473" y="6297"/>
                      <a:pt x="518" y="6396"/>
                      <a:pt x="562" y="6496"/>
                    </a:cubicBezTo>
                    <a:cubicBezTo>
                      <a:pt x="833" y="6650"/>
                      <a:pt x="1121" y="6780"/>
                      <a:pt x="1422" y="6876"/>
                    </a:cubicBezTo>
                    <a:cubicBezTo>
                      <a:pt x="1463" y="5677"/>
                      <a:pt x="1532" y="3522"/>
                      <a:pt x="1532" y="2508"/>
                    </a:cubicBezTo>
                    <a:cubicBezTo>
                      <a:pt x="1532" y="2508"/>
                      <a:pt x="2149" y="1614"/>
                      <a:pt x="3248" y="532"/>
                    </a:cubicBezTo>
                    <a:cubicBezTo>
                      <a:pt x="3169" y="398"/>
                      <a:pt x="3176" y="213"/>
                      <a:pt x="3344" y="107"/>
                    </a:cubicBezTo>
                    <a:cubicBezTo>
                      <a:pt x="3406" y="72"/>
                      <a:pt x="3467" y="35"/>
                      <a:pt x="3529" y="4"/>
                    </a:cubicBezTo>
                    <a:cubicBezTo>
                      <a:pt x="3495" y="1"/>
                      <a:pt x="3467" y="1"/>
                      <a:pt x="3439" y="1"/>
                    </a:cubicBezTo>
                    <a:close/>
                  </a:path>
                </a:pathLst>
              </a:custGeom>
              <a:solidFill>
                <a:srgbClr val="9793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7"/>
              <p:cNvSpPr/>
              <p:nvPr/>
            </p:nvSpPr>
            <p:spPr>
              <a:xfrm>
                <a:off x="2163911" y="1021539"/>
                <a:ext cx="99363" cy="320366"/>
              </a:xfrm>
              <a:custGeom>
                <a:avLst/>
                <a:gdLst/>
                <a:ahLst/>
                <a:cxnLst/>
                <a:rect l="l" t="t" r="r" b="b"/>
                <a:pathLst>
                  <a:path w="1967" h="6342" extrusionOk="0">
                    <a:moveTo>
                      <a:pt x="0" y="1"/>
                    </a:moveTo>
                    <a:cubicBezTo>
                      <a:pt x="65" y="470"/>
                      <a:pt x="144" y="936"/>
                      <a:pt x="233" y="1395"/>
                    </a:cubicBezTo>
                    <a:cubicBezTo>
                      <a:pt x="322" y="1851"/>
                      <a:pt x="421" y="2320"/>
                      <a:pt x="531" y="2793"/>
                    </a:cubicBezTo>
                    <a:cubicBezTo>
                      <a:pt x="613" y="2837"/>
                      <a:pt x="692" y="2882"/>
                      <a:pt x="771" y="2930"/>
                    </a:cubicBezTo>
                    <a:cubicBezTo>
                      <a:pt x="788" y="2944"/>
                      <a:pt x="805" y="2954"/>
                      <a:pt x="822" y="2968"/>
                    </a:cubicBezTo>
                    <a:cubicBezTo>
                      <a:pt x="674" y="2498"/>
                      <a:pt x="545" y="2019"/>
                      <a:pt x="442" y="1526"/>
                    </a:cubicBezTo>
                    <a:cubicBezTo>
                      <a:pt x="336" y="1015"/>
                      <a:pt x="254" y="508"/>
                      <a:pt x="192" y="1"/>
                    </a:cubicBezTo>
                    <a:close/>
                    <a:moveTo>
                      <a:pt x="908" y="3245"/>
                    </a:moveTo>
                    <a:cubicBezTo>
                      <a:pt x="887" y="3355"/>
                      <a:pt x="812" y="3450"/>
                      <a:pt x="712" y="3492"/>
                    </a:cubicBezTo>
                    <a:cubicBezTo>
                      <a:pt x="949" y="4358"/>
                      <a:pt x="1247" y="5218"/>
                      <a:pt x="1645" y="5999"/>
                    </a:cubicBezTo>
                    <a:cubicBezTo>
                      <a:pt x="1702" y="6116"/>
                      <a:pt x="1764" y="6228"/>
                      <a:pt x="1830" y="6342"/>
                    </a:cubicBezTo>
                    <a:cubicBezTo>
                      <a:pt x="1877" y="6315"/>
                      <a:pt x="1922" y="6287"/>
                      <a:pt x="1966" y="6256"/>
                    </a:cubicBezTo>
                    <a:cubicBezTo>
                      <a:pt x="1686" y="5410"/>
                      <a:pt x="1367" y="4592"/>
                      <a:pt x="1079" y="3755"/>
                    </a:cubicBezTo>
                    <a:cubicBezTo>
                      <a:pt x="1021" y="3588"/>
                      <a:pt x="962" y="3417"/>
                      <a:pt x="908" y="3245"/>
                    </a:cubicBezTo>
                    <a:close/>
                  </a:path>
                </a:pathLst>
              </a:custGeom>
              <a:solidFill>
                <a:srgbClr val="9793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7"/>
              <p:cNvSpPr/>
              <p:nvPr/>
            </p:nvSpPr>
            <p:spPr>
              <a:xfrm>
                <a:off x="1542614" y="1045989"/>
                <a:ext cx="81430" cy="8587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700" extrusionOk="0">
                    <a:moveTo>
                      <a:pt x="1611" y="0"/>
                    </a:moveTo>
                    <a:lnTo>
                      <a:pt x="1611" y="0"/>
                    </a:lnTo>
                    <a:cubicBezTo>
                      <a:pt x="1522" y="41"/>
                      <a:pt x="1433" y="89"/>
                      <a:pt x="1347" y="144"/>
                    </a:cubicBezTo>
                    <a:cubicBezTo>
                      <a:pt x="1296" y="174"/>
                      <a:pt x="1241" y="188"/>
                      <a:pt x="1193" y="188"/>
                    </a:cubicBezTo>
                    <a:cubicBezTo>
                      <a:pt x="1155" y="188"/>
                      <a:pt x="1121" y="182"/>
                      <a:pt x="1087" y="168"/>
                    </a:cubicBezTo>
                    <a:cubicBezTo>
                      <a:pt x="690" y="627"/>
                      <a:pt x="330" y="1120"/>
                      <a:pt x="21" y="1638"/>
                    </a:cubicBezTo>
                    <a:cubicBezTo>
                      <a:pt x="1" y="1665"/>
                      <a:pt x="29" y="1699"/>
                      <a:pt x="56" y="1699"/>
                    </a:cubicBezTo>
                    <a:cubicBezTo>
                      <a:pt x="66" y="1699"/>
                      <a:pt x="76" y="1695"/>
                      <a:pt x="83" y="1686"/>
                    </a:cubicBezTo>
                    <a:cubicBezTo>
                      <a:pt x="580" y="1096"/>
                      <a:pt x="1084" y="531"/>
                      <a:pt x="1611" y="0"/>
                    </a:cubicBezTo>
                    <a:close/>
                  </a:path>
                </a:pathLst>
              </a:custGeom>
              <a:solidFill>
                <a:srgbClr val="9793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17"/>
              <p:cNvSpPr/>
              <p:nvPr/>
            </p:nvSpPr>
            <p:spPr>
              <a:xfrm>
                <a:off x="2059191" y="1021034"/>
                <a:ext cx="109971" cy="34502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683" extrusionOk="0">
                    <a:moveTo>
                      <a:pt x="1648" y="1"/>
                    </a:moveTo>
                    <a:cubicBezTo>
                      <a:pt x="1501" y="1"/>
                      <a:pt x="1354" y="4"/>
                      <a:pt x="1206" y="11"/>
                    </a:cubicBezTo>
                    <a:lnTo>
                      <a:pt x="1" y="11"/>
                    </a:lnTo>
                    <a:cubicBezTo>
                      <a:pt x="38" y="118"/>
                      <a:pt x="131" y="203"/>
                      <a:pt x="271" y="213"/>
                    </a:cubicBezTo>
                    <a:cubicBezTo>
                      <a:pt x="744" y="244"/>
                      <a:pt x="1179" y="391"/>
                      <a:pt x="1583" y="638"/>
                    </a:cubicBezTo>
                    <a:cubicBezTo>
                      <a:pt x="1638" y="668"/>
                      <a:pt x="1689" y="682"/>
                      <a:pt x="1740" y="682"/>
                    </a:cubicBezTo>
                    <a:cubicBezTo>
                      <a:pt x="2001" y="682"/>
                      <a:pt x="2176" y="282"/>
                      <a:pt x="1892" y="107"/>
                    </a:cubicBezTo>
                    <a:cubicBezTo>
                      <a:pt x="1830" y="69"/>
                      <a:pt x="1768" y="35"/>
                      <a:pt x="1703" y="1"/>
                    </a:cubicBezTo>
                    <a:close/>
                  </a:path>
                </a:pathLst>
              </a:custGeom>
              <a:solidFill>
                <a:srgbClr val="9793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17"/>
              <p:cNvSpPr/>
              <p:nvPr/>
            </p:nvSpPr>
            <p:spPr>
              <a:xfrm>
                <a:off x="1586210" y="1021236"/>
                <a:ext cx="104617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2071" h="679" extrusionOk="0">
                    <a:moveTo>
                      <a:pt x="361" y="0"/>
                    </a:moveTo>
                    <a:cubicBezTo>
                      <a:pt x="299" y="31"/>
                      <a:pt x="238" y="68"/>
                      <a:pt x="176" y="103"/>
                    </a:cubicBezTo>
                    <a:cubicBezTo>
                      <a:pt x="8" y="209"/>
                      <a:pt x="1" y="394"/>
                      <a:pt x="80" y="528"/>
                    </a:cubicBezTo>
                    <a:cubicBezTo>
                      <a:pt x="114" y="582"/>
                      <a:pt x="165" y="631"/>
                      <a:pt x="224" y="658"/>
                    </a:cubicBezTo>
                    <a:cubicBezTo>
                      <a:pt x="258" y="672"/>
                      <a:pt x="292" y="678"/>
                      <a:pt x="330" y="678"/>
                    </a:cubicBezTo>
                    <a:cubicBezTo>
                      <a:pt x="378" y="678"/>
                      <a:pt x="433" y="664"/>
                      <a:pt x="484" y="634"/>
                    </a:cubicBezTo>
                    <a:cubicBezTo>
                      <a:pt x="570" y="579"/>
                      <a:pt x="659" y="531"/>
                      <a:pt x="748" y="490"/>
                    </a:cubicBezTo>
                    <a:cubicBezTo>
                      <a:pt x="1077" y="329"/>
                      <a:pt x="1427" y="233"/>
                      <a:pt x="1797" y="209"/>
                    </a:cubicBezTo>
                    <a:cubicBezTo>
                      <a:pt x="1940" y="199"/>
                      <a:pt x="2029" y="114"/>
                      <a:pt x="2070" y="7"/>
                    </a:cubicBezTo>
                    <a:lnTo>
                      <a:pt x="539" y="7"/>
                    </a:lnTo>
                    <a:cubicBezTo>
                      <a:pt x="456" y="3"/>
                      <a:pt x="402" y="0"/>
                      <a:pt x="361" y="0"/>
                    </a:cubicBezTo>
                    <a:close/>
                  </a:path>
                </a:pathLst>
              </a:custGeom>
              <a:solidFill>
                <a:srgbClr val="9793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7"/>
              <p:cNvSpPr/>
              <p:nvPr/>
            </p:nvSpPr>
            <p:spPr>
              <a:xfrm>
                <a:off x="1527055" y="1237041"/>
                <a:ext cx="706957" cy="141745"/>
              </a:xfrm>
              <a:custGeom>
                <a:avLst/>
                <a:gdLst/>
                <a:ahLst/>
                <a:cxnLst/>
                <a:rect l="l" t="t" r="r" b="b"/>
                <a:pathLst>
                  <a:path w="13995" h="2806" extrusionOk="0">
                    <a:moveTo>
                      <a:pt x="5297" y="0"/>
                    </a:moveTo>
                    <a:cubicBezTo>
                      <a:pt x="4944" y="0"/>
                      <a:pt x="4587" y="3"/>
                      <a:pt x="4235" y="24"/>
                    </a:cubicBezTo>
                    <a:cubicBezTo>
                      <a:pt x="3954" y="418"/>
                      <a:pt x="3430" y="774"/>
                      <a:pt x="2783" y="774"/>
                    </a:cubicBezTo>
                    <a:lnTo>
                      <a:pt x="2751" y="774"/>
                    </a:lnTo>
                    <a:cubicBezTo>
                      <a:pt x="2385" y="767"/>
                      <a:pt x="2056" y="585"/>
                      <a:pt x="1806" y="335"/>
                    </a:cubicBezTo>
                    <a:cubicBezTo>
                      <a:pt x="1230" y="466"/>
                      <a:pt x="679" y="685"/>
                      <a:pt x="296" y="1124"/>
                    </a:cubicBezTo>
                    <a:cubicBezTo>
                      <a:pt x="14" y="1449"/>
                      <a:pt x="0" y="1973"/>
                      <a:pt x="296" y="2295"/>
                    </a:cubicBezTo>
                    <a:cubicBezTo>
                      <a:pt x="508" y="2528"/>
                      <a:pt x="761" y="2689"/>
                      <a:pt x="1031" y="2805"/>
                    </a:cubicBezTo>
                    <a:lnTo>
                      <a:pt x="1693" y="2805"/>
                    </a:lnTo>
                    <a:cubicBezTo>
                      <a:pt x="3762" y="2805"/>
                      <a:pt x="5482" y="1962"/>
                      <a:pt x="5841" y="3"/>
                    </a:cubicBezTo>
                    <a:cubicBezTo>
                      <a:pt x="5660" y="0"/>
                      <a:pt x="5478" y="0"/>
                      <a:pt x="5297" y="0"/>
                    </a:cubicBezTo>
                    <a:close/>
                    <a:moveTo>
                      <a:pt x="7613" y="21"/>
                    </a:moveTo>
                    <a:lnTo>
                      <a:pt x="7613" y="21"/>
                    </a:lnTo>
                    <a:cubicBezTo>
                      <a:pt x="7975" y="1970"/>
                      <a:pt x="9692" y="2805"/>
                      <a:pt x="11754" y="2805"/>
                    </a:cubicBezTo>
                    <a:cubicBezTo>
                      <a:pt x="12408" y="2805"/>
                      <a:pt x="13035" y="2689"/>
                      <a:pt x="13614" y="2470"/>
                    </a:cubicBezTo>
                    <a:cubicBezTo>
                      <a:pt x="13994" y="1699"/>
                      <a:pt x="13857" y="678"/>
                      <a:pt x="12829" y="455"/>
                    </a:cubicBezTo>
                    <a:cubicBezTo>
                      <a:pt x="12514" y="391"/>
                      <a:pt x="12196" y="332"/>
                      <a:pt x="11877" y="284"/>
                    </a:cubicBezTo>
                    <a:cubicBezTo>
                      <a:pt x="11624" y="562"/>
                      <a:pt x="11278" y="767"/>
                      <a:pt x="10884" y="774"/>
                    </a:cubicBezTo>
                    <a:lnTo>
                      <a:pt x="10853" y="774"/>
                    </a:lnTo>
                    <a:cubicBezTo>
                      <a:pt x="10230" y="774"/>
                      <a:pt x="9719" y="446"/>
                      <a:pt x="9431" y="65"/>
                    </a:cubicBezTo>
                    <a:cubicBezTo>
                      <a:pt x="8825" y="38"/>
                      <a:pt x="8219" y="27"/>
                      <a:pt x="7613" y="21"/>
                    </a:cubicBezTo>
                    <a:close/>
                  </a:path>
                </a:pathLst>
              </a:custGeom>
              <a:solidFill>
                <a:srgbClr val="F9C8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7"/>
              <p:cNvSpPr/>
              <p:nvPr/>
            </p:nvSpPr>
            <p:spPr>
              <a:xfrm>
                <a:off x="1809137" y="1021539"/>
                <a:ext cx="73247" cy="179682"/>
              </a:xfrm>
              <a:custGeom>
                <a:avLst/>
                <a:gdLst/>
                <a:ahLst/>
                <a:cxnLst/>
                <a:rect l="l" t="t" r="r" b="b"/>
                <a:pathLst>
                  <a:path w="1450" h="3557" extrusionOk="0">
                    <a:moveTo>
                      <a:pt x="0" y="1"/>
                    </a:moveTo>
                    <a:cubicBezTo>
                      <a:pt x="312" y="334"/>
                      <a:pt x="528" y="704"/>
                      <a:pt x="665" y="1005"/>
                    </a:cubicBezTo>
                    <a:cubicBezTo>
                      <a:pt x="915" y="1550"/>
                      <a:pt x="1083" y="2193"/>
                      <a:pt x="1189" y="3033"/>
                    </a:cubicBezTo>
                    <a:cubicBezTo>
                      <a:pt x="1207" y="3194"/>
                      <a:pt x="1223" y="3355"/>
                      <a:pt x="1240" y="3515"/>
                    </a:cubicBezTo>
                    <a:cubicBezTo>
                      <a:pt x="1313" y="3519"/>
                      <a:pt x="1381" y="3536"/>
                      <a:pt x="1449" y="3556"/>
                    </a:cubicBezTo>
                    <a:cubicBezTo>
                      <a:pt x="1433" y="3372"/>
                      <a:pt x="1412" y="3191"/>
                      <a:pt x="1392" y="3009"/>
                    </a:cubicBezTo>
                    <a:cubicBezTo>
                      <a:pt x="1323" y="2467"/>
                      <a:pt x="1193" y="1659"/>
                      <a:pt x="850" y="919"/>
                    </a:cubicBezTo>
                    <a:cubicBezTo>
                      <a:pt x="723" y="645"/>
                      <a:pt x="538" y="313"/>
                      <a:pt x="271" y="1"/>
                    </a:cubicBezTo>
                    <a:close/>
                  </a:path>
                </a:pathLst>
              </a:custGeom>
              <a:solidFill>
                <a:srgbClr val="9793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7"/>
              <p:cNvSpPr/>
              <p:nvPr/>
            </p:nvSpPr>
            <p:spPr>
              <a:xfrm>
                <a:off x="1592827" y="1164146"/>
                <a:ext cx="156142" cy="112042"/>
              </a:xfrm>
              <a:custGeom>
                <a:avLst/>
                <a:gdLst/>
                <a:ahLst/>
                <a:cxnLst/>
                <a:rect l="l" t="t" r="r" b="b"/>
                <a:pathLst>
                  <a:path w="3091" h="2218" extrusionOk="0">
                    <a:moveTo>
                      <a:pt x="1182" y="1"/>
                    </a:moveTo>
                    <a:cubicBezTo>
                      <a:pt x="843" y="8"/>
                      <a:pt x="490" y="83"/>
                      <a:pt x="154" y="203"/>
                    </a:cubicBezTo>
                    <a:cubicBezTo>
                      <a:pt x="66" y="364"/>
                      <a:pt x="17" y="535"/>
                      <a:pt x="11" y="703"/>
                    </a:cubicBezTo>
                    <a:cubicBezTo>
                      <a:pt x="1" y="1035"/>
                      <a:pt x="192" y="1460"/>
                      <a:pt x="504" y="1778"/>
                    </a:cubicBezTo>
                    <a:cubicBezTo>
                      <a:pt x="754" y="2028"/>
                      <a:pt x="1083" y="2210"/>
                      <a:pt x="1449" y="2217"/>
                    </a:cubicBezTo>
                    <a:lnTo>
                      <a:pt x="1481" y="2217"/>
                    </a:lnTo>
                    <a:cubicBezTo>
                      <a:pt x="2128" y="2217"/>
                      <a:pt x="2652" y="1861"/>
                      <a:pt x="2933" y="1467"/>
                    </a:cubicBezTo>
                    <a:cubicBezTo>
                      <a:pt x="2997" y="1375"/>
                      <a:pt x="3049" y="1282"/>
                      <a:pt x="3090" y="1190"/>
                    </a:cubicBezTo>
                    <a:cubicBezTo>
                      <a:pt x="3022" y="1173"/>
                      <a:pt x="2964" y="1124"/>
                      <a:pt x="2923" y="1042"/>
                    </a:cubicBezTo>
                    <a:cubicBezTo>
                      <a:pt x="2803" y="792"/>
                      <a:pt x="2652" y="590"/>
                      <a:pt x="2480" y="439"/>
                    </a:cubicBezTo>
                    <a:lnTo>
                      <a:pt x="2480" y="439"/>
                    </a:lnTo>
                    <a:cubicBezTo>
                      <a:pt x="2563" y="621"/>
                      <a:pt x="2586" y="830"/>
                      <a:pt x="2532" y="1039"/>
                    </a:cubicBezTo>
                    <a:cubicBezTo>
                      <a:pt x="2429" y="1464"/>
                      <a:pt x="2049" y="1745"/>
                      <a:pt x="1631" y="1745"/>
                    </a:cubicBezTo>
                    <a:cubicBezTo>
                      <a:pt x="1555" y="1745"/>
                      <a:pt x="1481" y="1737"/>
                      <a:pt x="1405" y="1717"/>
                    </a:cubicBezTo>
                    <a:cubicBezTo>
                      <a:pt x="908" y="1593"/>
                      <a:pt x="603" y="1087"/>
                      <a:pt x="727" y="590"/>
                    </a:cubicBezTo>
                    <a:cubicBezTo>
                      <a:pt x="795" y="327"/>
                      <a:pt x="963" y="121"/>
                      <a:pt x="1182" y="1"/>
                    </a:cubicBezTo>
                    <a:close/>
                  </a:path>
                </a:pathLst>
              </a:custGeom>
              <a:solidFill>
                <a:srgbClr val="FFFD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17"/>
              <p:cNvSpPr/>
              <p:nvPr/>
            </p:nvSpPr>
            <p:spPr>
              <a:xfrm>
                <a:off x="1623289" y="1163994"/>
                <a:ext cx="100222" cy="88300"/>
              </a:xfrm>
              <a:custGeom>
                <a:avLst/>
                <a:gdLst/>
                <a:ahLst/>
                <a:cxnLst/>
                <a:rect l="l" t="t" r="r" b="b"/>
                <a:pathLst>
                  <a:path w="1984" h="1748" extrusionOk="0">
                    <a:moveTo>
                      <a:pt x="641" y="1"/>
                    </a:moveTo>
                    <a:cubicBezTo>
                      <a:pt x="620" y="1"/>
                      <a:pt x="600" y="1"/>
                      <a:pt x="579" y="4"/>
                    </a:cubicBezTo>
                    <a:cubicBezTo>
                      <a:pt x="360" y="124"/>
                      <a:pt x="192" y="330"/>
                      <a:pt x="124" y="593"/>
                    </a:cubicBezTo>
                    <a:cubicBezTo>
                      <a:pt x="0" y="1090"/>
                      <a:pt x="305" y="1596"/>
                      <a:pt x="802" y="1720"/>
                    </a:cubicBezTo>
                    <a:cubicBezTo>
                      <a:pt x="878" y="1740"/>
                      <a:pt x="952" y="1748"/>
                      <a:pt x="1028" y="1748"/>
                    </a:cubicBezTo>
                    <a:cubicBezTo>
                      <a:pt x="1446" y="1748"/>
                      <a:pt x="1826" y="1467"/>
                      <a:pt x="1929" y="1042"/>
                    </a:cubicBezTo>
                    <a:cubicBezTo>
                      <a:pt x="1983" y="833"/>
                      <a:pt x="1960" y="624"/>
                      <a:pt x="1877" y="442"/>
                    </a:cubicBezTo>
                    <a:cubicBezTo>
                      <a:pt x="1531" y="127"/>
                      <a:pt x="1100" y="1"/>
                      <a:pt x="641" y="1"/>
                    </a:cubicBezTo>
                    <a:close/>
                  </a:path>
                </a:pathLst>
              </a:custGeom>
              <a:solidFill>
                <a:srgbClr val="9793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17"/>
              <p:cNvSpPr/>
              <p:nvPr/>
            </p:nvSpPr>
            <p:spPr>
              <a:xfrm>
                <a:off x="1525995" y="1133887"/>
                <a:ext cx="247018" cy="90876"/>
              </a:xfrm>
              <a:custGeom>
                <a:avLst/>
                <a:gdLst/>
                <a:ahLst/>
                <a:cxnLst/>
                <a:rect l="l" t="t" r="r" b="b"/>
                <a:pathLst>
                  <a:path w="4890" h="1799" extrusionOk="0">
                    <a:moveTo>
                      <a:pt x="2578" y="1"/>
                    </a:moveTo>
                    <a:cubicBezTo>
                      <a:pt x="1786" y="1"/>
                      <a:pt x="950" y="288"/>
                      <a:pt x="279" y="706"/>
                    </a:cubicBezTo>
                    <a:cubicBezTo>
                      <a:pt x="1" y="884"/>
                      <a:pt x="173" y="1285"/>
                      <a:pt x="433" y="1285"/>
                    </a:cubicBezTo>
                    <a:cubicBezTo>
                      <a:pt x="481" y="1285"/>
                      <a:pt x="535" y="1268"/>
                      <a:pt x="587" y="1237"/>
                    </a:cubicBezTo>
                    <a:cubicBezTo>
                      <a:pt x="858" y="1065"/>
                      <a:pt x="1163" y="915"/>
                      <a:pt x="1477" y="802"/>
                    </a:cubicBezTo>
                    <a:cubicBezTo>
                      <a:pt x="1813" y="682"/>
                      <a:pt x="2166" y="607"/>
                      <a:pt x="2505" y="600"/>
                    </a:cubicBezTo>
                    <a:cubicBezTo>
                      <a:pt x="2526" y="597"/>
                      <a:pt x="2546" y="597"/>
                      <a:pt x="2567" y="597"/>
                    </a:cubicBezTo>
                    <a:cubicBezTo>
                      <a:pt x="3026" y="597"/>
                      <a:pt x="3457" y="723"/>
                      <a:pt x="3803" y="1038"/>
                    </a:cubicBezTo>
                    <a:cubicBezTo>
                      <a:pt x="3975" y="1189"/>
                      <a:pt x="4126" y="1391"/>
                      <a:pt x="4246" y="1641"/>
                    </a:cubicBezTo>
                    <a:cubicBezTo>
                      <a:pt x="4287" y="1723"/>
                      <a:pt x="4345" y="1772"/>
                      <a:pt x="4413" y="1789"/>
                    </a:cubicBezTo>
                    <a:cubicBezTo>
                      <a:pt x="4434" y="1795"/>
                      <a:pt x="4454" y="1799"/>
                      <a:pt x="4478" y="1799"/>
                    </a:cubicBezTo>
                    <a:cubicBezTo>
                      <a:pt x="4677" y="1799"/>
                      <a:pt x="4889" y="1576"/>
                      <a:pt x="4773" y="1332"/>
                    </a:cubicBezTo>
                    <a:cubicBezTo>
                      <a:pt x="4307" y="371"/>
                      <a:pt x="3471" y="1"/>
                      <a:pt x="2578" y="1"/>
                    </a:cubicBezTo>
                    <a:close/>
                  </a:path>
                </a:pathLst>
              </a:custGeom>
              <a:solidFill>
                <a:srgbClr val="9793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7"/>
              <p:cNvSpPr/>
              <p:nvPr/>
            </p:nvSpPr>
            <p:spPr>
              <a:xfrm>
                <a:off x="1994127" y="1164146"/>
                <a:ext cx="155940" cy="112042"/>
              </a:xfrm>
              <a:custGeom>
                <a:avLst/>
                <a:gdLst/>
                <a:ahLst/>
                <a:cxnLst/>
                <a:rect l="l" t="t" r="r" b="b"/>
                <a:pathLst>
                  <a:path w="3087" h="2218" extrusionOk="0">
                    <a:moveTo>
                      <a:pt x="1844" y="1"/>
                    </a:moveTo>
                    <a:cubicBezTo>
                      <a:pt x="2094" y="114"/>
                      <a:pt x="2288" y="336"/>
                      <a:pt x="2361" y="624"/>
                    </a:cubicBezTo>
                    <a:cubicBezTo>
                      <a:pt x="2487" y="1121"/>
                      <a:pt x="2182" y="1628"/>
                      <a:pt x="1686" y="1751"/>
                    </a:cubicBezTo>
                    <a:cubicBezTo>
                      <a:pt x="1610" y="1769"/>
                      <a:pt x="1535" y="1778"/>
                      <a:pt x="1460" y="1778"/>
                    </a:cubicBezTo>
                    <a:cubicBezTo>
                      <a:pt x="1042" y="1778"/>
                      <a:pt x="661" y="1498"/>
                      <a:pt x="559" y="1073"/>
                    </a:cubicBezTo>
                    <a:cubicBezTo>
                      <a:pt x="500" y="840"/>
                      <a:pt x="535" y="607"/>
                      <a:pt x="638" y="412"/>
                    </a:cubicBezTo>
                    <a:lnTo>
                      <a:pt x="638" y="412"/>
                    </a:lnTo>
                    <a:cubicBezTo>
                      <a:pt x="456" y="569"/>
                      <a:pt x="295" y="775"/>
                      <a:pt x="165" y="1042"/>
                    </a:cubicBezTo>
                    <a:cubicBezTo>
                      <a:pt x="124" y="1124"/>
                      <a:pt x="65" y="1173"/>
                      <a:pt x="0" y="1190"/>
                    </a:cubicBezTo>
                    <a:cubicBezTo>
                      <a:pt x="41" y="1296"/>
                      <a:pt x="106" y="1402"/>
                      <a:pt x="185" y="1508"/>
                    </a:cubicBezTo>
                    <a:cubicBezTo>
                      <a:pt x="473" y="1889"/>
                      <a:pt x="984" y="2217"/>
                      <a:pt x="1607" y="2217"/>
                    </a:cubicBezTo>
                    <a:lnTo>
                      <a:pt x="1638" y="2217"/>
                    </a:lnTo>
                    <a:cubicBezTo>
                      <a:pt x="2032" y="2210"/>
                      <a:pt x="2378" y="2005"/>
                      <a:pt x="2631" y="1727"/>
                    </a:cubicBezTo>
                    <a:cubicBezTo>
                      <a:pt x="2916" y="1419"/>
                      <a:pt x="3087" y="1018"/>
                      <a:pt x="3077" y="703"/>
                    </a:cubicBezTo>
                    <a:cubicBezTo>
                      <a:pt x="3069" y="535"/>
                      <a:pt x="3025" y="364"/>
                      <a:pt x="2936" y="206"/>
                    </a:cubicBezTo>
                    <a:cubicBezTo>
                      <a:pt x="2576" y="80"/>
                      <a:pt x="2203" y="1"/>
                      <a:pt x="1844" y="1"/>
                    </a:cubicBezTo>
                    <a:close/>
                  </a:path>
                </a:pathLst>
              </a:custGeom>
              <a:solidFill>
                <a:srgbClr val="FFFD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7"/>
              <p:cNvSpPr/>
              <p:nvPr/>
            </p:nvSpPr>
            <p:spPr>
              <a:xfrm>
                <a:off x="2019385" y="1164146"/>
                <a:ext cx="100424" cy="89866"/>
              </a:xfrm>
              <a:custGeom>
                <a:avLst/>
                <a:gdLst/>
                <a:ahLst/>
                <a:cxnLst/>
                <a:rect l="l" t="t" r="r" b="b"/>
                <a:pathLst>
                  <a:path w="1988" h="1779" extrusionOk="0">
                    <a:moveTo>
                      <a:pt x="1344" y="1"/>
                    </a:moveTo>
                    <a:cubicBezTo>
                      <a:pt x="898" y="1"/>
                      <a:pt x="480" y="121"/>
                      <a:pt x="138" y="412"/>
                    </a:cubicBezTo>
                    <a:cubicBezTo>
                      <a:pt x="35" y="607"/>
                      <a:pt x="0" y="840"/>
                      <a:pt x="59" y="1073"/>
                    </a:cubicBezTo>
                    <a:cubicBezTo>
                      <a:pt x="161" y="1498"/>
                      <a:pt x="542" y="1778"/>
                      <a:pt x="960" y="1778"/>
                    </a:cubicBezTo>
                    <a:cubicBezTo>
                      <a:pt x="1035" y="1778"/>
                      <a:pt x="1110" y="1769"/>
                      <a:pt x="1186" y="1751"/>
                    </a:cubicBezTo>
                    <a:cubicBezTo>
                      <a:pt x="1682" y="1628"/>
                      <a:pt x="1987" y="1121"/>
                      <a:pt x="1861" y="624"/>
                    </a:cubicBezTo>
                    <a:cubicBezTo>
                      <a:pt x="1788" y="336"/>
                      <a:pt x="1594" y="114"/>
                      <a:pt x="1344" y="1"/>
                    </a:cubicBezTo>
                    <a:close/>
                  </a:path>
                </a:pathLst>
              </a:custGeom>
              <a:solidFill>
                <a:srgbClr val="9793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17"/>
              <p:cNvSpPr/>
              <p:nvPr/>
            </p:nvSpPr>
            <p:spPr>
              <a:xfrm>
                <a:off x="1969930" y="1133887"/>
                <a:ext cx="240906" cy="90876"/>
              </a:xfrm>
              <a:custGeom>
                <a:avLst/>
                <a:gdLst/>
                <a:ahLst/>
                <a:cxnLst/>
                <a:rect l="l" t="t" r="r" b="b"/>
                <a:pathLst>
                  <a:path w="4769" h="1799" extrusionOk="0">
                    <a:moveTo>
                      <a:pt x="2312" y="1"/>
                    </a:moveTo>
                    <a:cubicBezTo>
                      <a:pt x="1418" y="1"/>
                      <a:pt x="582" y="371"/>
                      <a:pt x="116" y="1332"/>
                    </a:cubicBezTo>
                    <a:cubicBezTo>
                      <a:pt x="0" y="1576"/>
                      <a:pt x="212" y="1799"/>
                      <a:pt x="411" y="1799"/>
                    </a:cubicBezTo>
                    <a:cubicBezTo>
                      <a:pt x="435" y="1799"/>
                      <a:pt x="456" y="1795"/>
                      <a:pt x="479" y="1789"/>
                    </a:cubicBezTo>
                    <a:cubicBezTo>
                      <a:pt x="544" y="1772"/>
                      <a:pt x="603" y="1723"/>
                      <a:pt x="644" y="1641"/>
                    </a:cubicBezTo>
                    <a:cubicBezTo>
                      <a:pt x="774" y="1374"/>
                      <a:pt x="935" y="1168"/>
                      <a:pt x="1117" y="1011"/>
                    </a:cubicBezTo>
                    <a:cubicBezTo>
                      <a:pt x="1459" y="720"/>
                      <a:pt x="1877" y="600"/>
                      <a:pt x="2323" y="600"/>
                    </a:cubicBezTo>
                    <a:cubicBezTo>
                      <a:pt x="2682" y="600"/>
                      <a:pt x="3055" y="679"/>
                      <a:pt x="3415" y="805"/>
                    </a:cubicBezTo>
                    <a:cubicBezTo>
                      <a:pt x="3730" y="915"/>
                      <a:pt x="4032" y="1065"/>
                      <a:pt x="4302" y="1237"/>
                    </a:cubicBezTo>
                    <a:cubicBezTo>
                      <a:pt x="4357" y="1268"/>
                      <a:pt x="4408" y="1285"/>
                      <a:pt x="4460" y="1285"/>
                    </a:cubicBezTo>
                    <a:cubicBezTo>
                      <a:pt x="4491" y="1285"/>
                      <a:pt x="4522" y="1278"/>
                      <a:pt x="4552" y="1268"/>
                    </a:cubicBezTo>
                    <a:cubicBezTo>
                      <a:pt x="4652" y="1226"/>
                      <a:pt x="4727" y="1131"/>
                      <a:pt x="4748" y="1021"/>
                    </a:cubicBezTo>
                    <a:cubicBezTo>
                      <a:pt x="4769" y="926"/>
                      <a:pt x="4745" y="823"/>
                      <a:pt x="4662" y="744"/>
                    </a:cubicBezTo>
                    <a:cubicBezTo>
                      <a:pt x="4645" y="730"/>
                      <a:pt x="4628" y="720"/>
                      <a:pt x="4611" y="706"/>
                    </a:cubicBezTo>
                    <a:cubicBezTo>
                      <a:pt x="4532" y="658"/>
                      <a:pt x="4453" y="613"/>
                      <a:pt x="4371" y="569"/>
                    </a:cubicBezTo>
                    <a:cubicBezTo>
                      <a:pt x="3747" y="227"/>
                      <a:pt x="3011" y="1"/>
                      <a:pt x="2312" y="1"/>
                    </a:cubicBezTo>
                    <a:close/>
                  </a:path>
                </a:pathLst>
              </a:custGeom>
              <a:solidFill>
                <a:srgbClr val="9793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17"/>
              <p:cNvSpPr/>
              <p:nvPr/>
            </p:nvSpPr>
            <p:spPr>
              <a:xfrm>
                <a:off x="2328139" y="3065773"/>
                <a:ext cx="136896" cy="700390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13865" extrusionOk="0">
                    <a:moveTo>
                      <a:pt x="2607" y="1"/>
                    </a:moveTo>
                    <a:cubicBezTo>
                      <a:pt x="2552" y="4842"/>
                      <a:pt x="2418" y="12131"/>
                      <a:pt x="2278" y="12474"/>
                    </a:cubicBezTo>
                    <a:cubicBezTo>
                      <a:pt x="1918" y="12731"/>
                      <a:pt x="1182" y="13255"/>
                      <a:pt x="0" y="13772"/>
                    </a:cubicBezTo>
                    <a:lnTo>
                      <a:pt x="41" y="13865"/>
                    </a:lnTo>
                    <a:cubicBezTo>
                      <a:pt x="1240" y="13340"/>
                      <a:pt x="1986" y="12809"/>
                      <a:pt x="2343" y="12553"/>
                    </a:cubicBezTo>
                    <a:cubicBezTo>
                      <a:pt x="2552" y="12406"/>
                      <a:pt x="2675" y="2910"/>
                      <a:pt x="2710" y="1"/>
                    </a:cubicBezTo>
                    <a:close/>
                  </a:path>
                </a:pathLst>
              </a:custGeom>
              <a:solidFill>
                <a:srgbClr val="1C17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4" name="Google Shape;180;p17"/>
            <p:cNvSpPr/>
            <p:nvPr/>
          </p:nvSpPr>
          <p:spPr>
            <a:xfrm>
              <a:off x="8289475" y="1862450"/>
              <a:ext cx="88200" cy="88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" name="Google Shape;181;p17"/>
            <p:cNvSpPr/>
            <p:nvPr/>
          </p:nvSpPr>
          <p:spPr>
            <a:xfrm>
              <a:off x="9005675" y="1862450"/>
              <a:ext cx="88200" cy="88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80" name="Rectángulo 179"/>
          <p:cNvSpPr/>
          <p:nvPr/>
        </p:nvSpPr>
        <p:spPr>
          <a:xfrm>
            <a:off x="0" y="5076601"/>
            <a:ext cx="9721850" cy="324074"/>
          </a:xfrm>
          <a:prstGeom prst="rect">
            <a:avLst/>
          </a:prstGeom>
          <a:solidFill>
            <a:srgbClr val="027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1" name="Rectángulo 180"/>
          <p:cNvSpPr/>
          <p:nvPr/>
        </p:nvSpPr>
        <p:spPr>
          <a:xfrm>
            <a:off x="108397" y="387615"/>
            <a:ext cx="9505826" cy="45719"/>
          </a:xfrm>
          <a:prstGeom prst="rect">
            <a:avLst/>
          </a:prstGeom>
          <a:solidFill>
            <a:srgbClr val="027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1 CuadroTexto"/>
          <p:cNvSpPr txBox="1"/>
          <p:nvPr/>
        </p:nvSpPr>
        <p:spPr>
          <a:xfrm>
            <a:off x="2857410" y="1247933"/>
            <a:ext cx="644577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SV" b="1" dirty="0"/>
              <a:t>Los espectros se pueden contemplar mediante espectroscopios que, además de permitir observar el espectro, permiten realizar medidas sobre el mismo, como son la longitud de onda, la frecuencia y la intensidad de la radiación. </a:t>
            </a:r>
          </a:p>
          <a:p>
            <a:pPr algn="just">
              <a:buNone/>
            </a:pP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41044586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4;p17"/>
          <p:cNvGrpSpPr/>
          <p:nvPr/>
        </p:nvGrpSpPr>
        <p:grpSpPr>
          <a:xfrm>
            <a:off x="743152" y="536149"/>
            <a:ext cx="2136495" cy="4558882"/>
            <a:chOff x="7688425" y="945388"/>
            <a:chExt cx="2136495" cy="4558882"/>
          </a:xfrm>
        </p:grpSpPr>
        <p:grpSp>
          <p:nvGrpSpPr>
            <p:cNvPr id="123" name="Google Shape;125;p17"/>
            <p:cNvGrpSpPr/>
            <p:nvPr/>
          </p:nvGrpSpPr>
          <p:grpSpPr>
            <a:xfrm>
              <a:off x="7688425" y="945388"/>
              <a:ext cx="2136495" cy="4558882"/>
              <a:chOff x="877975" y="584575"/>
              <a:chExt cx="2136495" cy="4558882"/>
            </a:xfrm>
          </p:grpSpPr>
          <p:sp>
            <p:nvSpPr>
              <p:cNvPr id="126" name="Google Shape;126;p17"/>
              <p:cNvSpPr/>
              <p:nvPr/>
            </p:nvSpPr>
            <p:spPr>
              <a:xfrm>
                <a:off x="899596" y="1673954"/>
                <a:ext cx="1567834" cy="3465986"/>
              </a:xfrm>
              <a:custGeom>
                <a:avLst/>
                <a:gdLst/>
                <a:ahLst/>
                <a:cxnLst/>
                <a:rect l="l" t="t" r="r" b="b"/>
                <a:pathLst>
                  <a:path w="31037" h="68613" extrusionOk="0">
                    <a:moveTo>
                      <a:pt x="21904" y="1"/>
                    </a:moveTo>
                    <a:lnTo>
                      <a:pt x="18167" y="1350"/>
                    </a:lnTo>
                    <a:lnTo>
                      <a:pt x="18167" y="9031"/>
                    </a:lnTo>
                    <a:cubicBezTo>
                      <a:pt x="18167" y="9031"/>
                      <a:pt x="9239" y="9133"/>
                      <a:pt x="7163" y="11521"/>
                    </a:cubicBezTo>
                    <a:cubicBezTo>
                      <a:pt x="5087" y="13908"/>
                      <a:pt x="2182" y="27403"/>
                      <a:pt x="0" y="54287"/>
                    </a:cubicBezTo>
                    <a:lnTo>
                      <a:pt x="0" y="68613"/>
                    </a:lnTo>
                    <a:lnTo>
                      <a:pt x="31037" y="68613"/>
                    </a:lnTo>
                    <a:lnTo>
                      <a:pt x="30831" y="10607"/>
                    </a:lnTo>
                    <a:cubicBezTo>
                      <a:pt x="30831" y="10607"/>
                      <a:pt x="30311" y="9859"/>
                      <a:pt x="22216" y="9031"/>
                    </a:cubicBezTo>
                    <a:lnTo>
                      <a:pt x="21904" y="1"/>
                    </a:lnTo>
                    <a:close/>
                  </a:path>
                </a:pathLst>
              </a:custGeom>
              <a:solidFill>
                <a:srgbClr val="FFA1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17"/>
              <p:cNvSpPr/>
              <p:nvPr/>
            </p:nvSpPr>
            <p:spPr>
              <a:xfrm>
                <a:off x="1817270" y="1727602"/>
                <a:ext cx="193523" cy="273337"/>
              </a:xfrm>
              <a:custGeom>
                <a:avLst/>
                <a:gdLst/>
                <a:ahLst/>
                <a:cxnLst/>
                <a:rect l="l" t="t" r="r" b="b"/>
                <a:pathLst>
                  <a:path w="3831" h="5411" extrusionOk="0">
                    <a:moveTo>
                      <a:pt x="3738" y="0"/>
                    </a:moveTo>
                    <a:lnTo>
                      <a:pt x="1" y="1350"/>
                    </a:lnTo>
                    <a:lnTo>
                      <a:pt x="1" y="5410"/>
                    </a:lnTo>
                    <a:cubicBezTo>
                      <a:pt x="1559" y="5033"/>
                      <a:pt x="2871" y="4029"/>
                      <a:pt x="3830" y="2738"/>
                    </a:cubicBezTo>
                    <a:lnTo>
                      <a:pt x="3738" y="0"/>
                    </a:lnTo>
                    <a:close/>
                  </a:path>
                </a:pathLst>
              </a:custGeom>
              <a:solidFill>
                <a:srgbClr val="F28B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17"/>
              <p:cNvSpPr/>
              <p:nvPr/>
            </p:nvSpPr>
            <p:spPr>
              <a:xfrm>
                <a:off x="949102" y="2005037"/>
                <a:ext cx="1513834" cy="1878097"/>
              </a:xfrm>
              <a:custGeom>
                <a:avLst/>
                <a:gdLst/>
                <a:ahLst/>
                <a:cxnLst/>
                <a:rect l="l" t="t" r="r" b="b"/>
                <a:pathLst>
                  <a:path w="29968" h="37179" extrusionOk="0">
                    <a:moveTo>
                      <a:pt x="17187" y="0"/>
                    </a:moveTo>
                    <a:lnTo>
                      <a:pt x="17187" y="2477"/>
                    </a:lnTo>
                    <a:cubicBezTo>
                      <a:pt x="17187" y="2477"/>
                      <a:pt x="8259" y="2579"/>
                      <a:pt x="6183" y="4967"/>
                    </a:cubicBezTo>
                    <a:cubicBezTo>
                      <a:pt x="4405" y="7012"/>
                      <a:pt x="2018" y="17207"/>
                      <a:pt x="0" y="36980"/>
                    </a:cubicBezTo>
                    <a:cubicBezTo>
                      <a:pt x="1671" y="36956"/>
                      <a:pt x="3342" y="36946"/>
                      <a:pt x="5014" y="36946"/>
                    </a:cubicBezTo>
                    <a:cubicBezTo>
                      <a:pt x="13089" y="36946"/>
                      <a:pt x="21180" y="37179"/>
                      <a:pt x="29261" y="37179"/>
                    </a:cubicBezTo>
                    <a:cubicBezTo>
                      <a:pt x="29497" y="37179"/>
                      <a:pt x="29732" y="37179"/>
                      <a:pt x="29968" y="37178"/>
                    </a:cubicBezTo>
                    <a:lnTo>
                      <a:pt x="29851" y="4053"/>
                    </a:lnTo>
                    <a:cubicBezTo>
                      <a:pt x="29851" y="4053"/>
                      <a:pt x="29331" y="3305"/>
                      <a:pt x="21236" y="2477"/>
                    </a:cubicBezTo>
                    <a:lnTo>
                      <a:pt x="21150" y="0"/>
                    </a:lnTo>
                    <a:cubicBezTo>
                      <a:pt x="20150" y="332"/>
                      <a:pt x="19337" y="952"/>
                      <a:pt x="19214" y="2056"/>
                    </a:cubicBezTo>
                    <a:cubicBezTo>
                      <a:pt x="18858" y="1164"/>
                      <a:pt x="18063" y="13"/>
                      <a:pt x="17187" y="0"/>
                    </a:cubicBezTo>
                    <a:close/>
                  </a:path>
                </a:pathLst>
              </a:custGeom>
              <a:solidFill>
                <a:srgbClr val="0062C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17"/>
              <p:cNvSpPr/>
              <p:nvPr/>
            </p:nvSpPr>
            <p:spPr>
              <a:xfrm>
                <a:off x="1919919" y="2127336"/>
                <a:ext cx="5001" cy="1746455"/>
              </a:xfrm>
              <a:custGeom>
                <a:avLst/>
                <a:gdLst/>
                <a:ahLst/>
                <a:cxnLst/>
                <a:rect l="l" t="t" r="r" b="b"/>
                <a:pathLst>
                  <a:path w="99" h="34573" extrusionOk="0">
                    <a:moveTo>
                      <a:pt x="0" y="1"/>
                    </a:moveTo>
                    <a:lnTo>
                      <a:pt x="0" y="34572"/>
                    </a:lnTo>
                    <a:lnTo>
                      <a:pt x="99" y="34572"/>
                    </a:ln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1C17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17"/>
              <p:cNvSpPr/>
              <p:nvPr/>
            </p:nvSpPr>
            <p:spPr>
              <a:xfrm>
                <a:off x="899596" y="3871353"/>
                <a:ext cx="1567834" cy="1268634"/>
              </a:xfrm>
              <a:custGeom>
                <a:avLst/>
                <a:gdLst/>
                <a:ahLst/>
                <a:cxnLst/>
                <a:rect l="l" t="t" r="r" b="b"/>
                <a:pathLst>
                  <a:path w="31037" h="25114" extrusionOk="0">
                    <a:moveTo>
                      <a:pt x="5994" y="1"/>
                    </a:moveTo>
                    <a:cubicBezTo>
                      <a:pt x="4322" y="1"/>
                      <a:pt x="2651" y="11"/>
                      <a:pt x="980" y="35"/>
                    </a:cubicBezTo>
                    <a:cubicBezTo>
                      <a:pt x="641" y="3351"/>
                      <a:pt x="315" y="6930"/>
                      <a:pt x="0" y="10788"/>
                    </a:cubicBezTo>
                    <a:lnTo>
                      <a:pt x="0" y="25114"/>
                    </a:lnTo>
                    <a:lnTo>
                      <a:pt x="31037" y="25114"/>
                    </a:lnTo>
                    <a:lnTo>
                      <a:pt x="30948" y="233"/>
                    </a:lnTo>
                    <a:cubicBezTo>
                      <a:pt x="30712" y="234"/>
                      <a:pt x="30477" y="234"/>
                      <a:pt x="30241" y="234"/>
                    </a:cubicBezTo>
                    <a:cubicBezTo>
                      <a:pt x="22160" y="234"/>
                      <a:pt x="14069" y="1"/>
                      <a:pt x="5994" y="1"/>
                    </a:cubicBezTo>
                    <a:close/>
                  </a:path>
                </a:pathLst>
              </a:custGeom>
              <a:solidFill>
                <a:srgbClr val="0062C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17"/>
              <p:cNvSpPr/>
              <p:nvPr/>
            </p:nvSpPr>
            <p:spPr>
              <a:xfrm>
                <a:off x="877975" y="2063989"/>
                <a:ext cx="936902" cy="3075959"/>
              </a:xfrm>
              <a:custGeom>
                <a:avLst/>
                <a:gdLst/>
                <a:ahLst/>
                <a:cxnLst/>
                <a:rect l="l" t="t" r="r" b="b"/>
                <a:pathLst>
                  <a:path w="18547" h="60892" extrusionOk="0">
                    <a:moveTo>
                      <a:pt x="18546" y="1"/>
                    </a:moveTo>
                    <a:lnTo>
                      <a:pt x="18546" y="1"/>
                    </a:lnTo>
                    <a:cubicBezTo>
                      <a:pt x="17532" y="21"/>
                      <a:pt x="9304" y="275"/>
                      <a:pt x="7317" y="2560"/>
                    </a:cubicBezTo>
                    <a:cubicBezTo>
                      <a:pt x="5197" y="4999"/>
                      <a:pt x="2226" y="18787"/>
                      <a:pt x="0" y="46254"/>
                    </a:cubicBezTo>
                    <a:lnTo>
                      <a:pt x="0" y="60892"/>
                    </a:lnTo>
                    <a:lnTo>
                      <a:pt x="12819" y="60892"/>
                    </a:lnTo>
                    <a:cubicBezTo>
                      <a:pt x="15933" y="60892"/>
                      <a:pt x="18454" y="58367"/>
                      <a:pt x="18454" y="55254"/>
                    </a:cubicBezTo>
                    <a:lnTo>
                      <a:pt x="18546" y="1"/>
                    </a:lnTo>
                    <a:close/>
                  </a:path>
                </a:pathLst>
              </a:custGeom>
              <a:solidFill>
                <a:srgbClr val="E2DC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17"/>
              <p:cNvSpPr/>
              <p:nvPr/>
            </p:nvSpPr>
            <p:spPr>
              <a:xfrm>
                <a:off x="2020597" y="2064696"/>
                <a:ext cx="459333" cy="3075252"/>
              </a:xfrm>
              <a:custGeom>
                <a:avLst/>
                <a:gdLst/>
                <a:ahLst/>
                <a:cxnLst/>
                <a:rect l="l" t="t" r="r" b="b"/>
                <a:pathLst>
                  <a:path w="9093" h="60878" extrusionOk="0">
                    <a:moveTo>
                      <a:pt x="76" y="1"/>
                    </a:moveTo>
                    <a:lnTo>
                      <a:pt x="1" y="53999"/>
                    </a:lnTo>
                    <a:cubicBezTo>
                      <a:pt x="1" y="57798"/>
                      <a:pt x="3077" y="60878"/>
                      <a:pt x="6876" y="60878"/>
                    </a:cubicBezTo>
                    <a:lnTo>
                      <a:pt x="9092" y="60878"/>
                    </a:lnTo>
                    <a:lnTo>
                      <a:pt x="8880" y="1611"/>
                    </a:lnTo>
                    <a:cubicBezTo>
                      <a:pt x="8880" y="1611"/>
                      <a:pt x="8349" y="850"/>
                      <a:pt x="76" y="1"/>
                    </a:cubicBezTo>
                    <a:close/>
                  </a:path>
                </a:pathLst>
              </a:custGeom>
              <a:solidFill>
                <a:srgbClr val="E2DC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17"/>
              <p:cNvSpPr/>
              <p:nvPr/>
            </p:nvSpPr>
            <p:spPr>
              <a:xfrm>
                <a:off x="1371668" y="3157006"/>
                <a:ext cx="5051" cy="1986452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9324" extrusionOk="0">
                    <a:moveTo>
                      <a:pt x="1" y="0"/>
                    </a:moveTo>
                    <a:lnTo>
                      <a:pt x="1" y="39323"/>
                    </a:lnTo>
                    <a:lnTo>
                      <a:pt x="99" y="39323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rgbClr val="1C17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17"/>
              <p:cNvSpPr/>
              <p:nvPr/>
            </p:nvSpPr>
            <p:spPr>
              <a:xfrm>
                <a:off x="1472751" y="2083387"/>
                <a:ext cx="343148" cy="1270604"/>
              </a:xfrm>
              <a:custGeom>
                <a:avLst/>
                <a:gdLst/>
                <a:ahLst/>
                <a:cxnLst/>
                <a:rect l="l" t="t" r="r" b="b"/>
                <a:pathLst>
                  <a:path w="6793" h="25153" extrusionOk="0">
                    <a:moveTo>
                      <a:pt x="6793" y="1"/>
                    </a:moveTo>
                    <a:cubicBezTo>
                      <a:pt x="6793" y="1"/>
                      <a:pt x="4395" y="597"/>
                      <a:pt x="1268" y="3180"/>
                    </a:cubicBezTo>
                    <a:cubicBezTo>
                      <a:pt x="346" y="3937"/>
                      <a:pt x="0" y="5191"/>
                      <a:pt x="384" y="6317"/>
                    </a:cubicBezTo>
                    <a:lnTo>
                      <a:pt x="6793" y="25152"/>
                    </a:lnTo>
                    <a:lnTo>
                      <a:pt x="6793" y="1"/>
                    </a:lnTo>
                    <a:close/>
                  </a:path>
                </a:pathLst>
              </a:custGeom>
              <a:solidFill>
                <a:srgbClr val="D1CB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17"/>
              <p:cNvSpPr/>
              <p:nvPr/>
            </p:nvSpPr>
            <p:spPr>
              <a:xfrm>
                <a:off x="2021658" y="2083387"/>
                <a:ext cx="342997" cy="1270604"/>
              </a:xfrm>
              <a:custGeom>
                <a:avLst/>
                <a:gdLst/>
                <a:ahLst/>
                <a:cxnLst/>
                <a:rect l="l" t="t" r="r" b="b"/>
                <a:pathLst>
                  <a:path w="6790" h="25153" extrusionOk="0">
                    <a:moveTo>
                      <a:pt x="0" y="1"/>
                    </a:moveTo>
                    <a:lnTo>
                      <a:pt x="0" y="25152"/>
                    </a:lnTo>
                    <a:lnTo>
                      <a:pt x="6406" y="6317"/>
                    </a:lnTo>
                    <a:cubicBezTo>
                      <a:pt x="6790" y="5191"/>
                      <a:pt x="6444" y="3937"/>
                      <a:pt x="5525" y="3180"/>
                    </a:cubicBezTo>
                    <a:cubicBezTo>
                      <a:pt x="2395" y="597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D1CB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17"/>
              <p:cNvSpPr/>
              <p:nvPr/>
            </p:nvSpPr>
            <p:spPr>
              <a:xfrm>
                <a:off x="1514780" y="3215150"/>
                <a:ext cx="861786" cy="1144569"/>
              </a:xfrm>
              <a:custGeom>
                <a:avLst/>
                <a:gdLst/>
                <a:ahLst/>
                <a:cxnLst/>
                <a:rect l="l" t="t" r="r" b="b"/>
                <a:pathLst>
                  <a:path w="17060" h="22658" extrusionOk="0">
                    <a:moveTo>
                      <a:pt x="13367" y="1"/>
                    </a:moveTo>
                    <a:cubicBezTo>
                      <a:pt x="13307" y="1"/>
                      <a:pt x="13247" y="4"/>
                      <a:pt x="13186" y="11"/>
                    </a:cubicBezTo>
                    <a:lnTo>
                      <a:pt x="1532" y="1289"/>
                    </a:lnTo>
                    <a:cubicBezTo>
                      <a:pt x="645" y="1388"/>
                      <a:pt x="0" y="2186"/>
                      <a:pt x="100" y="3077"/>
                    </a:cubicBezTo>
                    <a:lnTo>
                      <a:pt x="2090" y="21212"/>
                    </a:lnTo>
                    <a:cubicBezTo>
                      <a:pt x="2183" y="22043"/>
                      <a:pt x="2884" y="22657"/>
                      <a:pt x="3701" y="22657"/>
                    </a:cubicBezTo>
                    <a:cubicBezTo>
                      <a:pt x="3760" y="22657"/>
                      <a:pt x="3819" y="22654"/>
                      <a:pt x="3878" y="22648"/>
                    </a:cubicBezTo>
                    <a:lnTo>
                      <a:pt x="15529" y="21370"/>
                    </a:lnTo>
                    <a:cubicBezTo>
                      <a:pt x="16419" y="21270"/>
                      <a:pt x="17060" y="20469"/>
                      <a:pt x="16964" y="19582"/>
                    </a:cubicBezTo>
                    <a:lnTo>
                      <a:pt x="14974" y="1442"/>
                    </a:lnTo>
                    <a:cubicBezTo>
                      <a:pt x="14881" y="616"/>
                      <a:pt x="14179" y="1"/>
                      <a:pt x="13367" y="1"/>
                    </a:cubicBezTo>
                    <a:close/>
                  </a:path>
                </a:pathLst>
              </a:custGeom>
              <a:solidFill>
                <a:srgbClr val="2D40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17"/>
              <p:cNvSpPr/>
              <p:nvPr/>
            </p:nvSpPr>
            <p:spPr>
              <a:xfrm>
                <a:off x="1675017" y="3166149"/>
                <a:ext cx="421952" cy="130884"/>
              </a:xfrm>
              <a:custGeom>
                <a:avLst/>
                <a:gdLst/>
                <a:ahLst/>
                <a:cxnLst/>
                <a:rect l="l" t="t" r="r" b="b"/>
                <a:pathLst>
                  <a:path w="8353" h="2591" extrusionOk="0">
                    <a:moveTo>
                      <a:pt x="7037" y="0"/>
                    </a:moveTo>
                    <a:cubicBezTo>
                      <a:pt x="6991" y="0"/>
                      <a:pt x="6946" y="3"/>
                      <a:pt x="6899" y="8"/>
                    </a:cubicBezTo>
                    <a:lnTo>
                      <a:pt x="1193" y="635"/>
                    </a:lnTo>
                    <a:cubicBezTo>
                      <a:pt x="497" y="714"/>
                      <a:pt x="1" y="1334"/>
                      <a:pt x="76" y="2029"/>
                    </a:cubicBezTo>
                    <a:lnTo>
                      <a:pt x="137" y="2591"/>
                    </a:lnTo>
                    <a:lnTo>
                      <a:pt x="8352" y="1687"/>
                    </a:lnTo>
                    <a:lnTo>
                      <a:pt x="8291" y="1125"/>
                    </a:lnTo>
                    <a:cubicBezTo>
                      <a:pt x="8220" y="479"/>
                      <a:pt x="7672" y="0"/>
                      <a:pt x="7037" y="0"/>
                    </a:cubicBezTo>
                    <a:close/>
                  </a:path>
                </a:pathLst>
              </a:custGeom>
              <a:solidFill>
                <a:srgbClr val="30A0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17"/>
              <p:cNvSpPr/>
              <p:nvPr/>
            </p:nvSpPr>
            <p:spPr>
              <a:xfrm>
                <a:off x="1449362" y="3813209"/>
                <a:ext cx="217568" cy="405534"/>
              </a:xfrm>
              <a:custGeom>
                <a:avLst/>
                <a:gdLst/>
                <a:ahLst/>
                <a:cxnLst/>
                <a:rect l="l" t="t" r="r" b="b"/>
                <a:pathLst>
                  <a:path w="4307" h="8028" extrusionOk="0">
                    <a:moveTo>
                      <a:pt x="1521" y="0"/>
                    </a:moveTo>
                    <a:cubicBezTo>
                      <a:pt x="1025" y="83"/>
                      <a:pt x="531" y="562"/>
                      <a:pt x="398" y="1045"/>
                    </a:cubicBezTo>
                    <a:cubicBezTo>
                      <a:pt x="0" y="2511"/>
                      <a:pt x="295" y="4067"/>
                      <a:pt x="596" y="5553"/>
                    </a:cubicBezTo>
                    <a:cubicBezTo>
                      <a:pt x="637" y="5770"/>
                      <a:pt x="683" y="6005"/>
                      <a:pt x="826" y="6173"/>
                    </a:cubicBezTo>
                    <a:cubicBezTo>
                      <a:pt x="1751" y="7235"/>
                      <a:pt x="2751" y="7291"/>
                      <a:pt x="3954" y="8027"/>
                    </a:cubicBezTo>
                    <a:cubicBezTo>
                      <a:pt x="4087" y="8010"/>
                      <a:pt x="4173" y="7969"/>
                      <a:pt x="4307" y="7952"/>
                    </a:cubicBezTo>
                    <a:cubicBezTo>
                      <a:pt x="4287" y="5795"/>
                      <a:pt x="4015" y="2200"/>
                      <a:pt x="4081" y="1928"/>
                    </a:cubicBezTo>
                    <a:lnTo>
                      <a:pt x="4081" y="1928"/>
                    </a:lnTo>
                    <a:cubicBezTo>
                      <a:pt x="4088" y="1930"/>
                      <a:pt x="4093" y="1931"/>
                      <a:pt x="4097" y="1931"/>
                    </a:cubicBezTo>
                    <a:cubicBezTo>
                      <a:pt x="4102" y="1931"/>
                      <a:pt x="4104" y="1928"/>
                      <a:pt x="4101" y="1923"/>
                    </a:cubicBezTo>
                    <a:cubicBezTo>
                      <a:pt x="4097" y="1915"/>
                      <a:pt x="4094" y="1911"/>
                      <a:pt x="4091" y="1911"/>
                    </a:cubicBezTo>
                    <a:cubicBezTo>
                      <a:pt x="4087" y="1911"/>
                      <a:pt x="4084" y="1917"/>
                      <a:pt x="4081" y="1928"/>
                    </a:cubicBezTo>
                    <a:lnTo>
                      <a:pt x="4081" y="1928"/>
                    </a:lnTo>
                    <a:cubicBezTo>
                      <a:pt x="3888" y="1864"/>
                      <a:pt x="2450" y="934"/>
                      <a:pt x="2443" y="843"/>
                    </a:cubicBezTo>
                    <a:cubicBezTo>
                      <a:pt x="2224" y="508"/>
                      <a:pt x="1829" y="261"/>
                      <a:pt x="1521" y="0"/>
                    </a:cubicBezTo>
                    <a:close/>
                  </a:path>
                </a:pathLst>
              </a:custGeom>
              <a:solidFill>
                <a:srgbClr val="FFA1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17"/>
              <p:cNvSpPr/>
              <p:nvPr/>
            </p:nvSpPr>
            <p:spPr>
              <a:xfrm>
                <a:off x="1523923" y="2116273"/>
                <a:ext cx="1490546" cy="2211244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43774" extrusionOk="0">
                    <a:moveTo>
                      <a:pt x="16502" y="1"/>
                    </a:moveTo>
                    <a:lnTo>
                      <a:pt x="18821" y="17907"/>
                    </a:lnTo>
                    <a:cubicBezTo>
                      <a:pt x="18821" y="17907"/>
                      <a:pt x="18674" y="30541"/>
                      <a:pt x="18469" y="30688"/>
                    </a:cubicBezTo>
                    <a:cubicBezTo>
                      <a:pt x="17148" y="31630"/>
                      <a:pt x="13793" y="33873"/>
                      <a:pt x="4616" y="33873"/>
                    </a:cubicBezTo>
                    <a:cubicBezTo>
                      <a:pt x="3555" y="33873"/>
                      <a:pt x="2418" y="33843"/>
                      <a:pt x="1196" y="33777"/>
                    </a:cubicBezTo>
                    <a:lnTo>
                      <a:pt x="1" y="41499"/>
                    </a:lnTo>
                    <a:cubicBezTo>
                      <a:pt x="1" y="41499"/>
                      <a:pt x="4595" y="43773"/>
                      <a:pt x="11022" y="43773"/>
                    </a:cubicBezTo>
                    <a:cubicBezTo>
                      <a:pt x="15777" y="43773"/>
                      <a:pt x="21534" y="42529"/>
                      <a:pt x="27176" y="38200"/>
                    </a:cubicBezTo>
                    <a:cubicBezTo>
                      <a:pt x="29506" y="36415"/>
                      <a:pt x="22418" y="4594"/>
                      <a:pt x="21631" y="3019"/>
                    </a:cubicBezTo>
                    <a:cubicBezTo>
                      <a:pt x="20647" y="1052"/>
                      <a:pt x="18119" y="69"/>
                      <a:pt x="16502" y="1"/>
                    </a:cubicBezTo>
                    <a:close/>
                  </a:path>
                </a:pathLst>
              </a:custGeom>
              <a:solidFill>
                <a:srgbClr val="E2DC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17"/>
              <p:cNvSpPr/>
              <p:nvPr/>
            </p:nvSpPr>
            <p:spPr>
              <a:xfrm>
                <a:off x="1388793" y="584575"/>
                <a:ext cx="1124666" cy="1349458"/>
              </a:xfrm>
              <a:custGeom>
                <a:avLst/>
                <a:gdLst/>
                <a:ahLst/>
                <a:cxnLst/>
                <a:rect l="l" t="t" r="r" b="b"/>
                <a:pathLst>
                  <a:path w="22264" h="26714" extrusionOk="0">
                    <a:moveTo>
                      <a:pt x="9230" y="1"/>
                    </a:moveTo>
                    <a:cubicBezTo>
                      <a:pt x="9159" y="1"/>
                      <a:pt x="9087" y="3"/>
                      <a:pt x="9014" y="8"/>
                    </a:cubicBezTo>
                    <a:cubicBezTo>
                      <a:pt x="7763" y="94"/>
                      <a:pt x="6506" y="179"/>
                      <a:pt x="5297" y="501"/>
                    </a:cubicBezTo>
                    <a:cubicBezTo>
                      <a:pt x="4348" y="755"/>
                      <a:pt x="3365" y="1173"/>
                      <a:pt x="2601" y="1800"/>
                    </a:cubicBezTo>
                    <a:cubicBezTo>
                      <a:pt x="1912" y="2358"/>
                      <a:pt x="1532" y="3300"/>
                      <a:pt x="1193" y="4119"/>
                    </a:cubicBezTo>
                    <a:cubicBezTo>
                      <a:pt x="394" y="6044"/>
                      <a:pt x="32" y="8137"/>
                      <a:pt x="21" y="10217"/>
                    </a:cubicBezTo>
                    <a:cubicBezTo>
                      <a:pt x="0" y="13177"/>
                      <a:pt x="669" y="16105"/>
                      <a:pt x="1618" y="18907"/>
                    </a:cubicBezTo>
                    <a:cubicBezTo>
                      <a:pt x="2200" y="20624"/>
                      <a:pt x="2957" y="22391"/>
                      <a:pt x="4413" y="23470"/>
                    </a:cubicBezTo>
                    <a:cubicBezTo>
                      <a:pt x="5620" y="24367"/>
                      <a:pt x="7568" y="25024"/>
                      <a:pt x="9392" y="25024"/>
                    </a:cubicBezTo>
                    <a:cubicBezTo>
                      <a:pt x="10744" y="25024"/>
                      <a:pt x="12028" y="24663"/>
                      <a:pt x="12893" y="23770"/>
                    </a:cubicBezTo>
                    <a:lnTo>
                      <a:pt x="12893" y="23770"/>
                    </a:lnTo>
                    <a:cubicBezTo>
                      <a:pt x="12295" y="24391"/>
                      <a:pt x="14145" y="25903"/>
                      <a:pt x="14546" y="26112"/>
                    </a:cubicBezTo>
                    <a:cubicBezTo>
                      <a:pt x="15294" y="26504"/>
                      <a:pt x="16140" y="26713"/>
                      <a:pt x="16985" y="26713"/>
                    </a:cubicBezTo>
                    <a:cubicBezTo>
                      <a:pt x="17304" y="26713"/>
                      <a:pt x="17623" y="26683"/>
                      <a:pt x="17937" y="26622"/>
                    </a:cubicBezTo>
                    <a:cubicBezTo>
                      <a:pt x="21335" y="25964"/>
                      <a:pt x="22264" y="22121"/>
                      <a:pt x="20157" y="19626"/>
                    </a:cubicBezTo>
                    <a:cubicBezTo>
                      <a:pt x="19513" y="18865"/>
                      <a:pt x="18578" y="18218"/>
                      <a:pt x="17618" y="18218"/>
                    </a:cubicBezTo>
                    <a:cubicBezTo>
                      <a:pt x="17572" y="18218"/>
                      <a:pt x="17527" y="18219"/>
                      <a:pt x="17482" y="18222"/>
                    </a:cubicBezTo>
                    <a:cubicBezTo>
                      <a:pt x="19694" y="14279"/>
                      <a:pt x="20627" y="9552"/>
                      <a:pt x="18317" y="5907"/>
                    </a:cubicBezTo>
                    <a:cubicBezTo>
                      <a:pt x="17992" y="5393"/>
                      <a:pt x="17660" y="4873"/>
                      <a:pt x="17231" y="4437"/>
                    </a:cubicBezTo>
                    <a:cubicBezTo>
                      <a:pt x="16807" y="4002"/>
                      <a:pt x="16265" y="3656"/>
                      <a:pt x="15662" y="3561"/>
                    </a:cubicBezTo>
                    <a:cubicBezTo>
                      <a:pt x="14080" y="2255"/>
                      <a:pt x="12200" y="1066"/>
                      <a:pt x="10322" y="234"/>
                    </a:cubicBezTo>
                    <a:cubicBezTo>
                      <a:pt x="9961" y="73"/>
                      <a:pt x="9610" y="1"/>
                      <a:pt x="9230" y="1"/>
                    </a:cubicBezTo>
                    <a:close/>
                  </a:path>
                </a:pathLst>
              </a:custGeom>
              <a:solidFill>
                <a:srgbClr val="1C17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17"/>
              <p:cNvSpPr/>
              <p:nvPr/>
            </p:nvSpPr>
            <p:spPr>
              <a:xfrm>
                <a:off x="2158152" y="755319"/>
                <a:ext cx="232975" cy="418315"/>
              </a:xfrm>
              <a:custGeom>
                <a:avLst/>
                <a:gdLst/>
                <a:ahLst/>
                <a:cxnLst/>
                <a:rect l="l" t="t" r="r" b="b"/>
                <a:pathLst>
                  <a:path w="4612" h="8281" extrusionOk="0">
                    <a:moveTo>
                      <a:pt x="531" y="1"/>
                    </a:moveTo>
                    <a:cubicBezTo>
                      <a:pt x="407" y="1"/>
                      <a:pt x="279" y="10"/>
                      <a:pt x="148" y="29"/>
                    </a:cubicBezTo>
                    <a:cubicBezTo>
                      <a:pt x="1" y="53"/>
                      <a:pt x="57" y="261"/>
                      <a:pt x="191" y="261"/>
                    </a:cubicBezTo>
                    <a:cubicBezTo>
                      <a:pt x="197" y="261"/>
                      <a:pt x="203" y="261"/>
                      <a:pt x="210" y="260"/>
                    </a:cubicBezTo>
                    <a:cubicBezTo>
                      <a:pt x="318" y="245"/>
                      <a:pt x="424" y="238"/>
                      <a:pt x="527" y="238"/>
                    </a:cubicBezTo>
                    <a:cubicBezTo>
                      <a:pt x="2231" y="238"/>
                      <a:pt x="3232" y="2191"/>
                      <a:pt x="3687" y="3613"/>
                    </a:cubicBezTo>
                    <a:cubicBezTo>
                      <a:pt x="4170" y="5120"/>
                      <a:pt x="4132" y="6631"/>
                      <a:pt x="3821" y="8162"/>
                    </a:cubicBezTo>
                    <a:cubicBezTo>
                      <a:pt x="3806" y="8234"/>
                      <a:pt x="3862" y="8280"/>
                      <a:pt x="3918" y="8280"/>
                    </a:cubicBezTo>
                    <a:cubicBezTo>
                      <a:pt x="3954" y="8280"/>
                      <a:pt x="3990" y="8260"/>
                      <a:pt x="4006" y="8214"/>
                    </a:cubicBezTo>
                    <a:cubicBezTo>
                      <a:pt x="4611" y="6371"/>
                      <a:pt x="4417" y="4312"/>
                      <a:pt x="3591" y="2568"/>
                    </a:cubicBezTo>
                    <a:cubicBezTo>
                      <a:pt x="2991" y="1305"/>
                      <a:pt x="1998" y="1"/>
                      <a:pt x="531" y="1"/>
                    </a:cubicBezTo>
                    <a:close/>
                  </a:path>
                </a:pathLst>
              </a:custGeom>
              <a:solidFill>
                <a:srgbClr val="1C17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17"/>
              <p:cNvSpPr/>
              <p:nvPr/>
            </p:nvSpPr>
            <p:spPr>
              <a:xfrm>
                <a:off x="1991146" y="1744677"/>
                <a:ext cx="298342" cy="173115"/>
              </a:xfrm>
              <a:custGeom>
                <a:avLst/>
                <a:gdLst/>
                <a:ahLst/>
                <a:cxnLst/>
                <a:rect l="l" t="t" r="r" b="b"/>
                <a:pathLst>
                  <a:path w="5906" h="3427" extrusionOk="0">
                    <a:moveTo>
                      <a:pt x="1009" y="1"/>
                    </a:moveTo>
                    <a:cubicBezTo>
                      <a:pt x="992" y="1"/>
                      <a:pt x="975" y="7"/>
                      <a:pt x="960" y="22"/>
                    </a:cubicBezTo>
                    <a:cubicBezTo>
                      <a:pt x="1" y="1030"/>
                      <a:pt x="580" y="2585"/>
                      <a:pt x="1735" y="3143"/>
                    </a:cubicBezTo>
                    <a:cubicBezTo>
                      <a:pt x="2136" y="3338"/>
                      <a:pt x="2578" y="3427"/>
                      <a:pt x="3026" y="3427"/>
                    </a:cubicBezTo>
                    <a:cubicBezTo>
                      <a:pt x="4095" y="3427"/>
                      <a:pt x="5200" y="2921"/>
                      <a:pt x="5866" y="2129"/>
                    </a:cubicBezTo>
                    <a:cubicBezTo>
                      <a:pt x="5906" y="2084"/>
                      <a:pt x="5872" y="2017"/>
                      <a:pt x="5819" y="2017"/>
                    </a:cubicBezTo>
                    <a:cubicBezTo>
                      <a:pt x="5808" y="2017"/>
                      <a:pt x="5796" y="2020"/>
                      <a:pt x="5784" y="2026"/>
                    </a:cubicBezTo>
                    <a:cubicBezTo>
                      <a:pt x="4859" y="2502"/>
                      <a:pt x="4066" y="3127"/>
                      <a:pt x="3000" y="3127"/>
                    </a:cubicBezTo>
                    <a:cubicBezTo>
                      <a:pt x="2906" y="3127"/>
                      <a:pt x="2809" y="3122"/>
                      <a:pt x="2711" y="3112"/>
                    </a:cubicBezTo>
                    <a:cubicBezTo>
                      <a:pt x="1193" y="2955"/>
                      <a:pt x="214" y="1496"/>
                      <a:pt x="1080" y="114"/>
                    </a:cubicBezTo>
                    <a:cubicBezTo>
                      <a:pt x="1114" y="61"/>
                      <a:pt x="1062" y="1"/>
                      <a:pt x="1009" y="1"/>
                    </a:cubicBezTo>
                    <a:close/>
                  </a:path>
                </a:pathLst>
              </a:custGeom>
              <a:solidFill>
                <a:srgbClr val="1C17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17"/>
              <p:cNvSpPr/>
              <p:nvPr/>
            </p:nvSpPr>
            <p:spPr>
              <a:xfrm>
                <a:off x="1386368" y="1358279"/>
                <a:ext cx="183117" cy="178874"/>
              </a:xfrm>
              <a:custGeom>
                <a:avLst/>
                <a:gdLst/>
                <a:ahLst/>
                <a:cxnLst/>
                <a:rect l="l" t="t" r="r" b="b"/>
                <a:pathLst>
                  <a:path w="3625" h="3541" extrusionOk="0">
                    <a:moveTo>
                      <a:pt x="1651" y="1"/>
                    </a:moveTo>
                    <a:cubicBezTo>
                      <a:pt x="1357" y="1"/>
                      <a:pt x="1064" y="70"/>
                      <a:pt x="806" y="214"/>
                    </a:cubicBezTo>
                    <a:cubicBezTo>
                      <a:pt x="395" y="440"/>
                      <a:pt x="76" y="854"/>
                      <a:pt x="21" y="1320"/>
                    </a:cubicBezTo>
                    <a:cubicBezTo>
                      <a:pt x="1" y="1529"/>
                      <a:pt x="28" y="1738"/>
                      <a:pt x="76" y="1943"/>
                    </a:cubicBezTo>
                    <a:cubicBezTo>
                      <a:pt x="175" y="2372"/>
                      <a:pt x="363" y="2797"/>
                      <a:pt x="703" y="3081"/>
                    </a:cubicBezTo>
                    <a:cubicBezTo>
                      <a:pt x="1182" y="3485"/>
                      <a:pt x="1861" y="3537"/>
                      <a:pt x="2488" y="3540"/>
                    </a:cubicBezTo>
                    <a:cubicBezTo>
                      <a:pt x="2513" y="3540"/>
                      <a:pt x="2538" y="3540"/>
                      <a:pt x="2563" y="3540"/>
                    </a:cubicBezTo>
                    <a:cubicBezTo>
                      <a:pt x="2931" y="3540"/>
                      <a:pt x="3311" y="3514"/>
                      <a:pt x="3625" y="3331"/>
                    </a:cubicBezTo>
                    <a:cubicBezTo>
                      <a:pt x="3385" y="2419"/>
                      <a:pt x="3155" y="1605"/>
                      <a:pt x="3084" y="666"/>
                    </a:cubicBezTo>
                    <a:cubicBezTo>
                      <a:pt x="2743" y="237"/>
                      <a:pt x="2195" y="1"/>
                      <a:pt x="1651" y="1"/>
                    </a:cubicBezTo>
                    <a:close/>
                  </a:path>
                </a:pathLst>
              </a:custGeom>
              <a:solidFill>
                <a:srgbClr val="F28B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17"/>
              <p:cNvSpPr/>
              <p:nvPr/>
            </p:nvSpPr>
            <p:spPr>
              <a:xfrm>
                <a:off x="1383085" y="1393893"/>
                <a:ext cx="167710" cy="76480"/>
              </a:xfrm>
              <a:custGeom>
                <a:avLst/>
                <a:gdLst/>
                <a:ahLst/>
                <a:cxnLst/>
                <a:rect l="l" t="t" r="r" b="b"/>
                <a:pathLst>
                  <a:path w="3320" h="1514" extrusionOk="0">
                    <a:moveTo>
                      <a:pt x="1215" y="0"/>
                    </a:moveTo>
                    <a:cubicBezTo>
                      <a:pt x="789" y="0"/>
                      <a:pt x="364" y="118"/>
                      <a:pt x="1" y="345"/>
                    </a:cubicBezTo>
                    <a:lnTo>
                      <a:pt x="110" y="516"/>
                    </a:lnTo>
                    <a:cubicBezTo>
                      <a:pt x="438" y="310"/>
                      <a:pt x="823" y="204"/>
                      <a:pt x="1208" y="204"/>
                    </a:cubicBezTo>
                    <a:cubicBezTo>
                      <a:pt x="1426" y="204"/>
                      <a:pt x="1645" y="238"/>
                      <a:pt x="1854" y="307"/>
                    </a:cubicBezTo>
                    <a:cubicBezTo>
                      <a:pt x="2429" y="495"/>
                      <a:pt x="2906" y="947"/>
                      <a:pt x="3132" y="1513"/>
                    </a:cubicBezTo>
                    <a:lnTo>
                      <a:pt x="3320" y="1437"/>
                    </a:lnTo>
                    <a:cubicBezTo>
                      <a:pt x="3073" y="818"/>
                      <a:pt x="2550" y="321"/>
                      <a:pt x="1916" y="111"/>
                    </a:cubicBezTo>
                    <a:cubicBezTo>
                      <a:pt x="1689" y="37"/>
                      <a:pt x="1452" y="0"/>
                      <a:pt x="1215" y="0"/>
                    </a:cubicBezTo>
                    <a:close/>
                  </a:path>
                </a:pathLst>
              </a:custGeom>
              <a:solidFill>
                <a:srgbClr val="CC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7"/>
              <p:cNvSpPr/>
              <p:nvPr/>
            </p:nvSpPr>
            <p:spPr>
              <a:xfrm>
                <a:off x="2199727" y="1358279"/>
                <a:ext cx="183319" cy="178874"/>
              </a:xfrm>
              <a:custGeom>
                <a:avLst/>
                <a:gdLst/>
                <a:ahLst/>
                <a:cxnLst/>
                <a:rect l="l" t="t" r="r" b="b"/>
                <a:pathLst>
                  <a:path w="3629" h="3541" extrusionOk="0">
                    <a:moveTo>
                      <a:pt x="1978" y="1"/>
                    </a:moveTo>
                    <a:cubicBezTo>
                      <a:pt x="1434" y="1"/>
                      <a:pt x="885" y="237"/>
                      <a:pt x="545" y="666"/>
                    </a:cubicBezTo>
                    <a:cubicBezTo>
                      <a:pt x="473" y="1605"/>
                      <a:pt x="243" y="2419"/>
                      <a:pt x="0" y="3331"/>
                    </a:cubicBezTo>
                    <a:cubicBezTo>
                      <a:pt x="318" y="3514"/>
                      <a:pt x="698" y="3540"/>
                      <a:pt x="1066" y="3540"/>
                    </a:cubicBezTo>
                    <a:cubicBezTo>
                      <a:pt x="1091" y="3540"/>
                      <a:pt x="1116" y="3540"/>
                      <a:pt x="1141" y="3540"/>
                    </a:cubicBezTo>
                    <a:cubicBezTo>
                      <a:pt x="1768" y="3537"/>
                      <a:pt x="2446" y="3485"/>
                      <a:pt x="2925" y="3081"/>
                    </a:cubicBezTo>
                    <a:cubicBezTo>
                      <a:pt x="3261" y="2797"/>
                      <a:pt x="3453" y="2372"/>
                      <a:pt x="3553" y="1943"/>
                    </a:cubicBezTo>
                    <a:cubicBezTo>
                      <a:pt x="3600" y="1738"/>
                      <a:pt x="3628" y="1529"/>
                      <a:pt x="3604" y="1320"/>
                    </a:cubicBezTo>
                    <a:cubicBezTo>
                      <a:pt x="3553" y="854"/>
                      <a:pt x="3234" y="440"/>
                      <a:pt x="2822" y="214"/>
                    </a:cubicBezTo>
                    <a:cubicBezTo>
                      <a:pt x="2564" y="70"/>
                      <a:pt x="2272" y="1"/>
                      <a:pt x="1978" y="1"/>
                    </a:cubicBezTo>
                    <a:close/>
                  </a:path>
                </a:pathLst>
              </a:custGeom>
              <a:solidFill>
                <a:srgbClr val="F28B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7"/>
              <p:cNvSpPr/>
              <p:nvPr/>
            </p:nvSpPr>
            <p:spPr>
              <a:xfrm>
                <a:off x="2218569" y="1393893"/>
                <a:ext cx="167760" cy="76480"/>
              </a:xfrm>
              <a:custGeom>
                <a:avLst/>
                <a:gdLst/>
                <a:ahLst/>
                <a:cxnLst/>
                <a:rect l="l" t="t" r="r" b="b"/>
                <a:pathLst>
                  <a:path w="3321" h="1514" extrusionOk="0">
                    <a:moveTo>
                      <a:pt x="2105" y="0"/>
                    </a:moveTo>
                    <a:cubicBezTo>
                      <a:pt x="1868" y="0"/>
                      <a:pt x="1632" y="37"/>
                      <a:pt x="1405" y="111"/>
                    </a:cubicBezTo>
                    <a:cubicBezTo>
                      <a:pt x="771" y="321"/>
                      <a:pt x="244" y="818"/>
                      <a:pt x="0" y="1437"/>
                    </a:cubicBezTo>
                    <a:lnTo>
                      <a:pt x="189" y="1513"/>
                    </a:lnTo>
                    <a:cubicBezTo>
                      <a:pt x="411" y="947"/>
                      <a:pt x="891" y="495"/>
                      <a:pt x="1467" y="307"/>
                    </a:cubicBezTo>
                    <a:cubicBezTo>
                      <a:pt x="1676" y="238"/>
                      <a:pt x="1895" y="204"/>
                      <a:pt x="2113" y="204"/>
                    </a:cubicBezTo>
                    <a:cubicBezTo>
                      <a:pt x="2498" y="204"/>
                      <a:pt x="2882" y="310"/>
                      <a:pt x="3210" y="516"/>
                    </a:cubicBezTo>
                    <a:lnTo>
                      <a:pt x="3320" y="345"/>
                    </a:lnTo>
                    <a:cubicBezTo>
                      <a:pt x="2957" y="118"/>
                      <a:pt x="2531" y="0"/>
                      <a:pt x="2105" y="0"/>
                    </a:cubicBezTo>
                    <a:close/>
                  </a:path>
                </a:pathLst>
              </a:custGeom>
              <a:solidFill>
                <a:srgbClr val="CC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7"/>
              <p:cNvSpPr/>
              <p:nvPr/>
            </p:nvSpPr>
            <p:spPr>
              <a:xfrm>
                <a:off x="1455777" y="720059"/>
                <a:ext cx="868706" cy="1152601"/>
              </a:xfrm>
              <a:custGeom>
                <a:avLst/>
                <a:gdLst/>
                <a:ahLst/>
                <a:cxnLst/>
                <a:rect l="l" t="t" r="r" b="b"/>
                <a:pathLst>
                  <a:path w="17197" h="22817" extrusionOk="0">
                    <a:moveTo>
                      <a:pt x="6682" y="1"/>
                    </a:moveTo>
                    <a:cubicBezTo>
                      <a:pt x="6313" y="1"/>
                      <a:pt x="5996" y="25"/>
                      <a:pt x="5756" y="80"/>
                    </a:cubicBezTo>
                    <a:cubicBezTo>
                      <a:pt x="5303" y="186"/>
                      <a:pt x="4762" y="542"/>
                      <a:pt x="4203" y="1023"/>
                    </a:cubicBezTo>
                    <a:cubicBezTo>
                      <a:pt x="1411" y="3417"/>
                      <a:pt x="1" y="7051"/>
                      <a:pt x="312" y="10721"/>
                    </a:cubicBezTo>
                    <a:cubicBezTo>
                      <a:pt x="387" y="11625"/>
                      <a:pt x="542" y="12618"/>
                      <a:pt x="806" y="13690"/>
                    </a:cubicBezTo>
                    <a:cubicBezTo>
                      <a:pt x="1939" y="18280"/>
                      <a:pt x="3022" y="21528"/>
                      <a:pt x="8588" y="22816"/>
                    </a:cubicBezTo>
                    <a:cubicBezTo>
                      <a:pt x="8588" y="22816"/>
                      <a:pt x="15138" y="21165"/>
                      <a:pt x="16166" y="13228"/>
                    </a:cubicBezTo>
                    <a:cubicBezTo>
                      <a:pt x="17197" y="5287"/>
                      <a:pt x="14724" y="2091"/>
                      <a:pt x="14158" y="1526"/>
                    </a:cubicBezTo>
                    <a:cubicBezTo>
                      <a:pt x="13666" y="1034"/>
                      <a:pt x="9072" y="1"/>
                      <a:pt x="6682" y="1"/>
                    </a:cubicBezTo>
                    <a:close/>
                  </a:path>
                </a:pathLst>
              </a:custGeom>
              <a:solidFill>
                <a:srgbClr val="FFA1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17"/>
              <p:cNvSpPr/>
              <p:nvPr/>
            </p:nvSpPr>
            <p:spPr>
              <a:xfrm>
                <a:off x="1426175" y="652166"/>
                <a:ext cx="901087" cy="759493"/>
              </a:xfrm>
              <a:custGeom>
                <a:avLst/>
                <a:gdLst/>
                <a:ahLst/>
                <a:cxnLst/>
                <a:rect l="l" t="t" r="r" b="b"/>
                <a:pathLst>
                  <a:path w="17838" h="15035" extrusionOk="0">
                    <a:moveTo>
                      <a:pt x="8925" y="0"/>
                    </a:moveTo>
                    <a:cubicBezTo>
                      <a:pt x="8592" y="0"/>
                      <a:pt x="8256" y="28"/>
                      <a:pt x="7920" y="88"/>
                    </a:cubicBezTo>
                    <a:cubicBezTo>
                      <a:pt x="4197" y="753"/>
                      <a:pt x="2590" y="2363"/>
                      <a:pt x="1532" y="4008"/>
                    </a:cubicBezTo>
                    <a:cubicBezTo>
                      <a:pt x="473" y="5655"/>
                      <a:pt x="0" y="6950"/>
                      <a:pt x="0" y="8399"/>
                    </a:cubicBezTo>
                    <a:cubicBezTo>
                      <a:pt x="0" y="9848"/>
                      <a:pt x="79" y="12595"/>
                      <a:pt x="432" y="13496"/>
                    </a:cubicBezTo>
                    <a:cubicBezTo>
                      <a:pt x="785" y="14397"/>
                      <a:pt x="1392" y="15034"/>
                      <a:pt x="1392" y="15034"/>
                    </a:cubicBezTo>
                    <a:cubicBezTo>
                      <a:pt x="1392" y="15034"/>
                      <a:pt x="1532" y="11259"/>
                      <a:pt x="1532" y="9810"/>
                    </a:cubicBezTo>
                    <a:cubicBezTo>
                      <a:pt x="1532" y="9810"/>
                      <a:pt x="4002" y="6244"/>
                      <a:pt x="7842" y="4713"/>
                    </a:cubicBezTo>
                    <a:cubicBezTo>
                      <a:pt x="10471" y="3668"/>
                      <a:pt x="12549" y="3503"/>
                      <a:pt x="13625" y="3503"/>
                    </a:cubicBezTo>
                    <a:cubicBezTo>
                      <a:pt x="14121" y="3503"/>
                      <a:pt x="14404" y="3538"/>
                      <a:pt x="14429" y="3538"/>
                    </a:cubicBezTo>
                    <a:cubicBezTo>
                      <a:pt x="14508" y="3538"/>
                      <a:pt x="15512" y="12394"/>
                      <a:pt x="16752" y="14572"/>
                    </a:cubicBezTo>
                    <a:cubicBezTo>
                      <a:pt x="16752" y="14572"/>
                      <a:pt x="17605" y="12554"/>
                      <a:pt x="17721" y="10400"/>
                    </a:cubicBezTo>
                    <a:cubicBezTo>
                      <a:pt x="17838" y="8242"/>
                      <a:pt x="16820" y="4244"/>
                      <a:pt x="16074" y="3497"/>
                    </a:cubicBezTo>
                    <a:cubicBezTo>
                      <a:pt x="15397" y="2821"/>
                      <a:pt x="12286" y="0"/>
                      <a:pt x="8925" y="0"/>
                    </a:cubicBezTo>
                    <a:close/>
                  </a:path>
                </a:pathLst>
              </a:custGeom>
              <a:solidFill>
                <a:srgbClr val="1C17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17"/>
              <p:cNvSpPr/>
              <p:nvPr/>
            </p:nvSpPr>
            <p:spPr>
              <a:xfrm>
                <a:off x="2147796" y="811594"/>
                <a:ext cx="121590" cy="545714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10803" extrusionOk="0">
                    <a:moveTo>
                      <a:pt x="237" y="1"/>
                    </a:moveTo>
                    <a:cubicBezTo>
                      <a:pt x="221" y="1"/>
                      <a:pt x="204" y="12"/>
                      <a:pt x="203" y="33"/>
                    </a:cubicBezTo>
                    <a:cubicBezTo>
                      <a:pt x="0" y="1855"/>
                      <a:pt x="203" y="3756"/>
                      <a:pt x="552" y="5551"/>
                    </a:cubicBezTo>
                    <a:cubicBezTo>
                      <a:pt x="895" y="7298"/>
                      <a:pt x="1368" y="9254"/>
                      <a:pt x="2316" y="10782"/>
                    </a:cubicBezTo>
                    <a:cubicBezTo>
                      <a:pt x="2326" y="10796"/>
                      <a:pt x="2339" y="10802"/>
                      <a:pt x="2353" y="10802"/>
                    </a:cubicBezTo>
                    <a:cubicBezTo>
                      <a:pt x="2380" y="10802"/>
                      <a:pt x="2406" y="10779"/>
                      <a:pt x="2395" y="10748"/>
                    </a:cubicBezTo>
                    <a:cubicBezTo>
                      <a:pt x="1853" y="9039"/>
                      <a:pt x="1131" y="7456"/>
                      <a:pt x="761" y="5682"/>
                    </a:cubicBezTo>
                    <a:cubicBezTo>
                      <a:pt x="367" y="3797"/>
                      <a:pt x="323" y="1948"/>
                      <a:pt x="268" y="33"/>
                    </a:cubicBezTo>
                    <a:cubicBezTo>
                      <a:pt x="268" y="11"/>
                      <a:pt x="253" y="1"/>
                      <a:pt x="237" y="1"/>
                    </a:cubicBezTo>
                    <a:close/>
                  </a:path>
                </a:pathLst>
              </a:custGeom>
              <a:solidFill>
                <a:srgbClr val="1C17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7"/>
              <p:cNvSpPr/>
              <p:nvPr/>
            </p:nvSpPr>
            <p:spPr>
              <a:xfrm>
                <a:off x="1542766" y="821849"/>
                <a:ext cx="611838" cy="310011"/>
              </a:xfrm>
              <a:custGeom>
                <a:avLst/>
                <a:gdLst/>
                <a:ahLst/>
                <a:cxnLst/>
                <a:rect l="l" t="t" r="r" b="b"/>
                <a:pathLst>
                  <a:path w="12112" h="6137" extrusionOk="0">
                    <a:moveTo>
                      <a:pt x="11391" y="0"/>
                    </a:moveTo>
                    <a:cubicBezTo>
                      <a:pt x="7066" y="0"/>
                      <a:pt x="2252" y="2334"/>
                      <a:pt x="18" y="6075"/>
                    </a:cubicBezTo>
                    <a:cubicBezTo>
                      <a:pt x="1" y="6102"/>
                      <a:pt x="26" y="6136"/>
                      <a:pt x="53" y="6136"/>
                    </a:cubicBezTo>
                    <a:cubicBezTo>
                      <a:pt x="63" y="6136"/>
                      <a:pt x="72" y="6132"/>
                      <a:pt x="80" y="6123"/>
                    </a:cubicBezTo>
                    <a:cubicBezTo>
                      <a:pt x="1571" y="4348"/>
                      <a:pt x="3119" y="2810"/>
                      <a:pt x="5201" y="1731"/>
                    </a:cubicBezTo>
                    <a:cubicBezTo>
                      <a:pt x="7339" y="628"/>
                      <a:pt x="9651" y="155"/>
                      <a:pt x="12042" y="121"/>
                    </a:cubicBezTo>
                    <a:cubicBezTo>
                      <a:pt x="12111" y="121"/>
                      <a:pt x="12111" y="21"/>
                      <a:pt x="12042" y="18"/>
                    </a:cubicBezTo>
                    <a:cubicBezTo>
                      <a:pt x="11827" y="6"/>
                      <a:pt x="11610" y="0"/>
                      <a:pt x="11391" y="0"/>
                    </a:cubicBezTo>
                    <a:close/>
                  </a:path>
                </a:pathLst>
              </a:custGeom>
              <a:solidFill>
                <a:srgbClr val="1C17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7"/>
              <p:cNvSpPr/>
              <p:nvPr/>
            </p:nvSpPr>
            <p:spPr>
              <a:xfrm>
                <a:off x="2053129" y="1000929"/>
                <a:ext cx="115932" cy="54708"/>
              </a:xfrm>
              <a:custGeom>
                <a:avLst/>
                <a:gdLst/>
                <a:ahLst/>
                <a:cxnLst/>
                <a:rect l="l" t="t" r="r" b="b"/>
                <a:pathLst>
                  <a:path w="2295" h="1083" extrusionOk="0">
                    <a:moveTo>
                      <a:pt x="366" y="1"/>
                    </a:moveTo>
                    <a:cubicBezTo>
                      <a:pt x="1" y="1"/>
                      <a:pt x="9" y="584"/>
                      <a:pt x="391" y="611"/>
                    </a:cubicBezTo>
                    <a:cubicBezTo>
                      <a:pt x="864" y="642"/>
                      <a:pt x="1299" y="789"/>
                      <a:pt x="1703" y="1036"/>
                    </a:cubicBezTo>
                    <a:cubicBezTo>
                      <a:pt x="1757" y="1068"/>
                      <a:pt x="1809" y="1082"/>
                      <a:pt x="1858" y="1082"/>
                    </a:cubicBezTo>
                    <a:cubicBezTo>
                      <a:pt x="2122" y="1082"/>
                      <a:pt x="2294" y="678"/>
                      <a:pt x="2012" y="505"/>
                    </a:cubicBezTo>
                    <a:cubicBezTo>
                      <a:pt x="1515" y="203"/>
                      <a:pt x="970" y="39"/>
                      <a:pt x="391" y="2"/>
                    </a:cubicBezTo>
                    <a:cubicBezTo>
                      <a:pt x="382" y="1"/>
                      <a:pt x="374" y="1"/>
                      <a:pt x="366" y="1"/>
                    </a:cubicBezTo>
                    <a:close/>
                  </a:path>
                </a:pathLst>
              </a:custGeom>
              <a:solidFill>
                <a:srgbClr val="1C17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7"/>
              <p:cNvSpPr/>
              <p:nvPr/>
            </p:nvSpPr>
            <p:spPr>
              <a:xfrm>
                <a:off x="1580754" y="1000929"/>
                <a:ext cx="116134" cy="54708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1083" extrusionOk="0">
                    <a:moveTo>
                      <a:pt x="1930" y="1"/>
                    </a:moveTo>
                    <a:cubicBezTo>
                      <a:pt x="1922" y="1"/>
                      <a:pt x="1913" y="1"/>
                      <a:pt x="1905" y="2"/>
                    </a:cubicBezTo>
                    <a:cubicBezTo>
                      <a:pt x="1325" y="39"/>
                      <a:pt x="781" y="203"/>
                      <a:pt x="284" y="505"/>
                    </a:cubicBezTo>
                    <a:cubicBezTo>
                      <a:pt x="1" y="678"/>
                      <a:pt x="175" y="1082"/>
                      <a:pt x="438" y="1082"/>
                    </a:cubicBezTo>
                    <a:cubicBezTo>
                      <a:pt x="487" y="1082"/>
                      <a:pt x="540" y="1068"/>
                      <a:pt x="592" y="1036"/>
                    </a:cubicBezTo>
                    <a:cubicBezTo>
                      <a:pt x="996" y="789"/>
                      <a:pt x="1432" y="642"/>
                      <a:pt x="1905" y="611"/>
                    </a:cubicBezTo>
                    <a:cubicBezTo>
                      <a:pt x="2286" y="584"/>
                      <a:pt x="2298" y="1"/>
                      <a:pt x="1930" y="1"/>
                    </a:cubicBezTo>
                    <a:close/>
                  </a:path>
                </a:pathLst>
              </a:custGeom>
              <a:solidFill>
                <a:srgbClr val="1C17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7"/>
              <p:cNvSpPr/>
              <p:nvPr/>
            </p:nvSpPr>
            <p:spPr>
              <a:xfrm>
                <a:off x="1527055" y="1236687"/>
                <a:ext cx="730649" cy="176802"/>
              </a:xfrm>
              <a:custGeom>
                <a:avLst/>
                <a:gdLst/>
                <a:ahLst/>
                <a:cxnLst/>
                <a:rect l="l" t="t" r="r" b="b"/>
                <a:pathLst>
                  <a:path w="14464" h="3500" extrusionOk="0">
                    <a:moveTo>
                      <a:pt x="5324" y="7"/>
                    </a:moveTo>
                    <a:cubicBezTo>
                      <a:pt x="4598" y="7"/>
                      <a:pt x="3869" y="28"/>
                      <a:pt x="3153" y="130"/>
                    </a:cubicBezTo>
                    <a:cubicBezTo>
                      <a:pt x="2214" y="260"/>
                      <a:pt x="980" y="346"/>
                      <a:pt x="296" y="1131"/>
                    </a:cubicBezTo>
                    <a:cubicBezTo>
                      <a:pt x="14" y="1456"/>
                      <a:pt x="0" y="1980"/>
                      <a:pt x="296" y="2302"/>
                    </a:cubicBezTo>
                    <a:cubicBezTo>
                      <a:pt x="936" y="2997"/>
                      <a:pt x="1923" y="3063"/>
                      <a:pt x="2783" y="3199"/>
                    </a:cubicBezTo>
                    <a:cubicBezTo>
                      <a:pt x="3872" y="3378"/>
                      <a:pt x="4971" y="3392"/>
                      <a:pt x="6071" y="3405"/>
                    </a:cubicBezTo>
                    <a:cubicBezTo>
                      <a:pt x="7369" y="3420"/>
                      <a:pt x="8676" y="3499"/>
                      <a:pt x="9980" y="3499"/>
                    </a:cubicBezTo>
                    <a:cubicBezTo>
                      <a:pt x="10812" y="3499"/>
                      <a:pt x="11644" y="3467"/>
                      <a:pt x="12470" y="3364"/>
                    </a:cubicBezTo>
                    <a:cubicBezTo>
                      <a:pt x="13850" y="3190"/>
                      <a:pt x="14464" y="815"/>
                      <a:pt x="12829" y="462"/>
                    </a:cubicBezTo>
                    <a:cubicBezTo>
                      <a:pt x="10671" y="0"/>
                      <a:pt x="8455" y="42"/>
                      <a:pt x="6266" y="14"/>
                    </a:cubicBezTo>
                    <a:cubicBezTo>
                      <a:pt x="5953" y="11"/>
                      <a:pt x="5639" y="7"/>
                      <a:pt x="5324" y="7"/>
                    </a:cubicBezTo>
                    <a:close/>
                  </a:path>
                </a:pathLst>
              </a:custGeom>
              <a:solidFill>
                <a:srgbClr val="F28B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17"/>
              <p:cNvSpPr/>
              <p:nvPr/>
            </p:nvSpPr>
            <p:spPr>
              <a:xfrm>
                <a:off x="1771755" y="985067"/>
                <a:ext cx="117851" cy="474033"/>
              </a:xfrm>
              <a:custGeom>
                <a:avLst/>
                <a:gdLst/>
                <a:ahLst/>
                <a:cxnLst/>
                <a:rect l="l" t="t" r="r" b="b"/>
                <a:pathLst>
                  <a:path w="2333" h="9384" extrusionOk="0">
                    <a:moveTo>
                      <a:pt x="118" y="1"/>
                    </a:moveTo>
                    <a:cubicBezTo>
                      <a:pt x="82" y="1"/>
                      <a:pt x="47" y="19"/>
                      <a:pt x="28" y="52"/>
                    </a:cubicBezTo>
                    <a:cubicBezTo>
                      <a:pt x="1" y="103"/>
                      <a:pt x="18" y="164"/>
                      <a:pt x="69" y="192"/>
                    </a:cubicBezTo>
                    <a:cubicBezTo>
                      <a:pt x="771" y="589"/>
                      <a:pt x="1186" y="1247"/>
                      <a:pt x="1405" y="1727"/>
                    </a:cubicBezTo>
                    <a:cubicBezTo>
                      <a:pt x="1655" y="2272"/>
                      <a:pt x="1823" y="2915"/>
                      <a:pt x="1929" y="3755"/>
                    </a:cubicBezTo>
                    <a:cubicBezTo>
                      <a:pt x="2127" y="5358"/>
                      <a:pt x="2076" y="7108"/>
                      <a:pt x="1762" y="9267"/>
                    </a:cubicBezTo>
                    <a:cubicBezTo>
                      <a:pt x="1754" y="9322"/>
                      <a:pt x="1792" y="9373"/>
                      <a:pt x="1847" y="9383"/>
                    </a:cubicBezTo>
                    <a:lnTo>
                      <a:pt x="1864" y="9383"/>
                    </a:lnTo>
                    <a:cubicBezTo>
                      <a:pt x="1912" y="9383"/>
                      <a:pt x="1956" y="9345"/>
                      <a:pt x="1963" y="9294"/>
                    </a:cubicBezTo>
                    <a:cubicBezTo>
                      <a:pt x="2279" y="7119"/>
                      <a:pt x="2333" y="5351"/>
                      <a:pt x="2132" y="3731"/>
                    </a:cubicBezTo>
                    <a:cubicBezTo>
                      <a:pt x="2063" y="3189"/>
                      <a:pt x="1933" y="2381"/>
                      <a:pt x="1590" y="1641"/>
                    </a:cubicBezTo>
                    <a:cubicBezTo>
                      <a:pt x="1357" y="1134"/>
                      <a:pt x="919" y="439"/>
                      <a:pt x="168" y="14"/>
                    </a:cubicBezTo>
                    <a:cubicBezTo>
                      <a:pt x="153" y="5"/>
                      <a:pt x="135" y="1"/>
                      <a:pt x="118" y="1"/>
                    </a:cubicBezTo>
                    <a:close/>
                  </a:path>
                </a:pathLst>
              </a:custGeom>
              <a:solidFill>
                <a:srgbClr val="1C17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17"/>
              <p:cNvSpPr/>
              <p:nvPr/>
            </p:nvSpPr>
            <p:spPr>
              <a:xfrm>
                <a:off x="1878849" y="1508716"/>
                <a:ext cx="130026" cy="78399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1552" extrusionOk="0">
                    <a:moveTo>
                      <a:pt x="2385" y="1"/>
                    </a:moveTo>
                    <a:cubicBezTo>
                      <a:pt x="2194" y="445"/>
                      <a:pt x="1857" y="823"/>
                      <a:pt x="1433" y="1062"/>
                    </a:cubicBezTo>
                    <a:cubicBezTo>
                      <a:pt x="1098" y="1249"/>
                      <a:pt x="718" y="1347"/>
                      <a:pt x="338" y="1347"/>
                    </a:cubicBezTo>
                    <a:cubicBezTo>
                      <a:pt x="236" y="1347"/>
                      <a:pt x="134" y="1340"/>
                      <a:pt x="32" y="1326"/>
                    </a:cubicBezTo>
                    <a:lnTo>
                      <a:pt x="1" y="1528"/>
                    </a:lnTo>
                    <a:cubicBezTo>
                      <a:pt x="110" y="1545"/>
                      <a:pt x="224" y="1552"/>
                      <a:pt x="333" y="1552"/>
                    </a:cubicBezTo>
                    <a:cubicBezTo>
                      <a:pt x="752" y="1552"/>
                      <a:pt x="1169" y="1446"/>
                      <a:pt x="1533" y="1237"/>
                    </a:cubicBezTo>
                    <a:cubicBezTo>
                      <a:pt x="1995" y="976"/>
                      <a:pt x="2365" y="565"/>
                      <a:pt x="2573" y="79"/>
                    </a:cubicBezTo>
                    <a:lnTo>
                      <a:pt x="2385" y="1"/>
                    </a:lnTo>
                    <a:close/>
                  </a:path>
                </a:pathLst>
              </a:custGeom>
              <a:solidFill>
                <a:srgbClr val="1C17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7"/>
              <p:cNvSpPr/>
              <p:nvPr/>
            </p:nvSpPr>
            <p:spPr>
              <a:xfrm>
                <a:off x="1592322" y="1144748"/>
                <a:ext cx="157152" cy="131440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2602" extrusionOk="0">
                    <a:moveTo>
                      <a:pt x="1252" y="1"/>
                    </a:moveTo>
                    <a:cubicBezTo>
                      <a:pt x="453" y="1"/>
                      <a:pt x="39" y="570"/>
                      <a:pt x="21" y="1087"/>
                    </a:cubicBezTo>
                    <a:cubicBezTo>
                      <a:pt x="0" y="1680"/>
                      <a:pt x="631" y="2584"/>
                      <a:pt x="1459" y="2601"/>
                    </a:cubicBezTo>
                    <a:cubicBezTo>
                      <a:pt x="1469" y="2602"/>
                      <a:pt x="1478" y="2602"/>
                      <a:pt x="1488" y="2602"/>
                    </a:cubicBezTo>
                    <a:cubicBezTo>
                      <a:pt x="2302" y="2602"/>
                      <a:pt x="2924" y="2041"/>
                      <a:pt x="3110" y="1539"/>
                    </a:cubicBezTo>
                    <a:cubicBezTo>
                      <a:pt x="3110" y="1539"/>
                      <a:pt x="2809" y="268"/>
                      <a:pt x="1627" y="39"/>
                    </a:cubicBezTo>
                    <a:cubicBezTo>
                      <a:pt x="1494" y="13"/>
                      <a:pt x="1369" y="1"/>
                      <a:pt x="1252" y="1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7"/>
              <p:cNvSpPr/>
              <p:nvPr/>
            </p:nvSpPr>
            <p:spPr>
              <a:xfrm>
                <a:off x="1623289" y="1158236"/>
                <a:ext cx="103859" cy="94059"/>
              </a:xfrm>
              <a:custGeom>
                <a:avLst/>
                <a:gdLst/>
                <a:ahLst/>
                <a:cxnLst/>
                <a:rect l="l" t="t" r="r" b="b"/>
                <a:pathLst>
                  <a:path w="2056" h="1862" extrusionOk="0">
                    <a:moveTo>
                      <a:pt x="1028" y="1"/>
                    </a:moveTo>
                    <a:cubicBezTo>
                      <a:pt x="611" y="1"/>
                      <a:pt x="231" y="282"/>
                      <a:pt x="124" y="707"/>
                    </a:cubicBezTo>
                    <a:cubicBezTo>
                      <a:pt x="0" y="1204"/>
                      <a:pt x="305" y="1710"/>
                      <a:pt x="802" y="1834"/>
                    </a:cubicBezTo>
                    <a:cubicBezTo>
                      <a:pt x="878" y="1852"/>
                      <a:pt x="953" y="1861"/>
                      <a:pt x="1028" y="1861"/>
                    </a:cubicBezTo>
                    <a:cubicBezTo>
                      <a:pt x="1446" y="1861"/>
                      <a:pt x="1824" y="1580"/>
                      <a:pt x="1929" y="1156"/>
                    </a:cubicBezTo>
                    <a:cubicBezTo>
                      <a:pt x="2056" y="659"/>
                      <a:pt x="1751" y="156"/>
                      <a:pt x="1254" y="28"/>
                    </a:cubicBezTo>
                    <a:cubicBezTo>
                      <a:pt x="1179" y="10"/>
                      <a:pt x="1103" y="1"/>
                      <a:pt x="1028" y="1"/>
                    </a:cubicBezTo>
                    <a:close/>
                  </a:path>
                </a:pathLst>
              </a:custGeom>
              <a:solidFill>
                <a:srgbClr val="1C17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7"/>
              <p:cNvSpPr/>
              <p:nvPr/>
            </p:nvSpPr>
            <p:spPr>
              <a:xfrm>
                <a:off x="1525944" y="1133887"/>
                <a:ext cx="247119" cy="90826"/>
              </a:xfrm>
              <a:custGeom>
                <a:avLst/>
                <a:gdLst/>
                <a:ahLst/>
                <a:cxnLst/>
                <a:rect l="l" t="t" r="r" b="b"/>
                <a:pathLst>
                  <a:path w="4892" h="1798" extrusionOk="0">
                    <a:moveTo>
                      <a:pt x="2578" y="0"/>
                    </a:moveTo>
                    <a:cubicBezTo>
                      <a:pt x="1789" y="0"/>
                      <a:pt x="952" y="287"/>
                      <a:pt x="280" y="706"/>
                    </a:cubicBezTo>
                    <a:cubicBezTo>
                      <a:pt x="1" y="882"/>
                      <a:pt x="174" y="1285"/>
                      <a:pt x="434" y="1285"/>
                    </a:cubicBezTo>
                    <a:cubicBezTo>
                      <a:pt x="483" y="1285"/>
                      <a:pt x="535" y="1270"/>
                      <a:pt x="588" y="1237"/>
                    </a:cubicBezTo>
                    <a:cubicBezTo>
                      <a:pt x="1166" y="877"/>
                      <a:pt x="1894" y="598"/>
                      <a:pt x="2571" y="598"/>
                    </a:cubicBezTo>
                    <a:cubicBezTo>
                      <a:pt x="3251" y="598"/>
                      <a:pt x="3878" y="879"/>
                      <a:pt x="4247" y="1641"/>
                    </a:cubicBezTo>
                    <a:cubicBezTo>
                      <a:pt x="4300" y="1751"/>
                      <a:pt x="4388" y="1797"/>
                      <a:pt x="4479" y="1797"/>
                    </a:cubicBezTo>
                    <a:cubicBezTo>
                      <a:pt x="4679" y="1797"/>
                      <a:pt x="4892" y="1576"/>
                      <a:pt x="4774" y="1332"/>
                    </a:cubicBezTo>
                    <a:cubicBezTo>
                      <a:pt x="4308" y="369"/>
                      <a:pt x="3473" y="0"/>
                      <a:pt x="2578" y="0"/>
                    </a:cubicBezTo>
                    <a:close/>
                  </a:path>
                </a:pathLst>
              </a:custGeom>
              <a:solidFill>
                <a:srgbClr val="1C17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17"/>
              <p:cNvSpPr/>
              <p:nvPr/>
            </p:nvSpPr>
            <p:spPr>
              <a:xfrm>
                <a:off x="1993419" y="1144748"/>
                <a:ext cx="157203" cy="131440"/>
              </a:xfrm>
              <a:custGeom>
                <a:avLst/>
                <a:gdLst/>
                <a:ahLst/>
                <a:cxnLst/>
                <a:rect l="l" t="t" r="r" b="b"/>
                <a:pathLst>
                  <a:path w="3112" h="2602" extrusionOk="0">
                    <a:moveTo>
                      <a:pt x="1859" y="1"/>
                    </a:moveTo>
                    <a:cubicBezTo>
                      <a:pt x="1742" y="1"/>
                      <a:pt x="1617" y="13"/>
                      <a:pt x="1484" y="39"/>
                    </a:cubicBezTo>
                    <a:cubicBezTo>
                      <a:pt x="302" y="268"/>
                      <a:pt x="0" y="1539"/>
                      <a:pt x="0" y="1539"/>
                    </a:cubicBezTo>
                    <a:cubicBezTo>
                      <a:pt x="187" y="2041"/>
                      <a:pt x="808" y="2602"/>
                      <a:pt x="1624" y="2602"/>
                    </a:cubicBezTo>
                    <a:cubicBezTo>
                      <a:pt x="1633" y="2602"/>
                      <a:pt x="1643" y="2602"/>
                      <a:pt x="1652" y="2601"/>
                    </a:cubicBezTo>
                    <a:cubicBezTo>
                      <a:pt x="2481" y="2584"/>
                      <a:pt x="3111" y="1680"/>
                      <a:pt x="3091" y="1087"/>
                    </a:cubicBezTo>
                    <a:cubicBezTo>
                      <a:pt x="3073" y="570"/>
                      <a:pt x="2658" y="1"/>
                      <a:pt x="1859" y="1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17"/>
              <p:cNvSpPr/>
              <p:nvPr/>
            </p:nvSpPr>
            <p:spPr>
              <a:xfrm>
                <a:off x="2015899" y="1160004"/>
                <a:ext cx="103909" cy="94008"/>
              </a:xfrm>
              <a:custGeom>
                <a:avLst/>
                <a:gdLst/>
                <a:ahLst/>
                <a:cxnLst/>
                <a:rect l="l" t="t" r="r" b="b"/>
                <a:pathLst>
                  <a:path w="2057" h="1861" extrusionOk="0">
                    <a:moveTo>
                      <a:pt x="1028" y="0"/>
                    </a:moveTo>
                    <a:cubicBezTo>
                      <a:pt x="954" y="0"/>
                      <a:pt x="878" y="9"/>
                      <a:pt x="803" y="28"/>
                    </a:cubicBezTo>
                    <a:cubicBezTo>
                      <a:pt x="306" y="151"/>
                      <a:pt x="1" y="658"/>
                      <a:pt x="128" y="1155"/>
                    </a:cubicBezTo>
                    <a:cubicBezTo>
                      <a:pt x="232" y="1579"/>
                      <a:pt x="611" y="1861"/>
                      <a:pt x="1029" y="1861"/>
                    </a:cubicBezTo>
                    <a:cubicBezTo>
                      <a:pt x="1104" y="1861"/>
                      <a:pt x="1179" y="1852"/>
                      <a:pt x="1255" y="1833"/>
                    </a:cubicBezTo>
                    <a:cubicBezTo>
                      <a:pt x="1751" y="1710"/>
                      <a:pt x="2056" y="1203"/>
                      <a:pt x="1930" y="706"/>
                    </a:cubicBezTo>
                    <a:cubicBezTo>
                      <a:pt x="1825" y="282"/>
                      <a:pt x="1446" y="0"/>
                      <a:pt x="1028" y="0"/>
                    </a:cubicBezTo>
                    <a:close/>
                  </a:path>
                </a:pathLst>
              </a:custGeom>
              <a:solidFill>
                <a:srgbClr val="1C17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7"/>
              <p:cNvSpPr/>
              <p:nvPr/>
            </p:nvSpPr>
            <p:spPr>
              <a:xfrm>
                <a:off x="1969828" y="1133887"/>
                <a:ext cx="247119" cy="90826"/>
              </a:xfrm>
              <a:custGeom>
                <a:avLst/>
                <a:gdLst/>
                <a:ahLst/>
                <a:cxnLst/>
                <a:rect l="l" t="t" r="r" b="b"/>
                <a:pathLst>
                  <a:path w="4892" h="1798" extrusionOk="0">
                    <a:moveTo>
                      <a:pt x="2315" y="0"/>
                    </a:moveTo>
                    <a:cubicBezTo>
                      <a:pt x="1419" y="0"/>
                      <a:pt x="584" y="369"/>
                      <a:pt x="118" y="1332"/>
                    </a:cubicBezTo>
                    <a:cubicBezTo>
                      <a:pt x="0" y="1576"/>
                      <a:pt x="213" y="1797"/>
                      <a:pt x="413" y="1797"/>
                    </a:cubicBezTo>
                    <a:cubicBezTo>
                      <a:pt x="504" y="1797"/>
                      <a:pt x="592" y="1751"/>
                      <a:pt x="646" y="1641"/>
                    </a:cubicBezTo>
                    <a:cubicBezTo>
                      <a:pt x="1014" y="881"/>
                      <a:pt x="1642" y="600"/>
                      <a:pt x="2323" y="600"/>
                    </a:cubicBezTo>
                    <a:cubicBezTo>
                      <a:pt x="3000" y="600"/>
                      <a:pt x="3728" y="877"/>
                      <a:pt x="4304" y="1237"/>
                    </a:cubicBezTo>
                    <a:cubicBezTo>
                      <a:pt x="4358" y="1270"/>
                      <a:pt x="4410" y="1285"/>
                      <a:pt x="4460" y="1285"/>
                    </a:cubicBezTo>
                    <a:cubicBezTo>
                      <a:pt x="4721" y="1285"/>
                      <a:pt x="4892" y="882"/>
                      <a:pt x="4613" y="706"/>
                    </a:cubicBezTo>
                    <a:cubicBezTo>
                      <a:pt x="3940" y="287"/>
                      <a:pt x="3104" y="0"/>
                      <a:pt x="2315" y="0"/>
                    </a:cubicBezTo>
                    <a:close/>
                  </a:path>
                </a:pathLst>
              </a:custGeom>
              <a:solidFill>
                <a:srgbClr val="1C17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7"/>
              <p:cNvSpPr/>
              <p:nvPr/>
            </p:nvSpPr>
            <p:spPr>
              <a:xfrm>
                <a:off x="1345905" y="1067963"/>
                <a:ext cx="1041569" cy="246968"/>
              </a:xfrm>
              <a:custGeom>
                <a:avLst/>
                <a:gdLst/>
                <a:ahLst/>
                <a:cxnLst/>
                <a:rect l="l" t="t" r="r" b="b"/>
                <a:pathLst>
                  <a:path w="20619" h="4889" extrusionOk="0">
                    <a:moveTo>
                      <a:pt x="20475" y="353"/>
                    </a:moveTo>
                    <a:lnTo>
                      <a:pt x="20475" y="353"/>
                    </a:lnTo>
                    <a:cubicBezTo>
                      <a:pt x="20523" y="942"/>
                      <a:pt x="20516" y="1538"/>
                      <a:pt x="20469" y="2138"/>
                    </a:cubicBezTo>
                    <a:lnTo>
                      <a:pt x="20469" y="2138"/>
                    </a:lnTo>
                    <a:cubicBezTo>
                      <a:pt x="20567" y="1733"/>
                      <a:pt x="20619" y="1312"/>
                      <a:pt x="20619" y="877"/>
                    </a:cubicBezTo>
                    <a:cubicBezTo>
                      <a:pt x="20619" y="699"/>
                      <a:pt x="20564" y="517"/>
                      <a:pt x="20475" y="353"/>
                    </a:cubicBezTo>
                    <a:close/>
                    <a:moveTo>
                      <a:pt x="884" y="0"/>
                    </a:moveTo>
                    <a:lnTo>
                      <a:pt x="884" y="0"/>
                    </a:lnTo>
                    <a:cubicBezTo>
                      <a:pt x="359" y="459"/>
                      <a:pt x="0" y="1151"/>
                      <a:pt x="0" y="1819"/>
                    </a:cubicBezTo>
                    <a:cubicBezTo>
                      <a:pt x="0" y="3018"/>
                      <a:pt x="486" y="4104"/>
                      <a:pt x="1275" y="4889"/>
                    </a:cubicBezTo>
                    <a:cubicBezTo>
                      <a:pt x="1011" y="3488"/>
                      <a:pt x="860" y="2069"/>
                      <a:pt x="870" y="648"/>
                    </a:cubicBezTo>
                    <a:cubicBezTo>
                      <a:pt x="870" y="432"/>
                      <a:pt x="873" y="216"/>
                      <a:pt x="884" y="0"/>
                    </a:cubicBezTo>
                    <a:close/>
                  </a:path>
                </a:pathLst>
              </a:custGeom>
              <a:solidFill>
                <a:srgbClr val="FFFFFF">
                  <a:alpha val="30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17"/>
              <p:cNvSpPr/>
              <p:nvPr/>
            </p:nvSpPr>
            <p:spPr>
              <a:xfrm>
                <a:off x="1389349" y="1045787"/>
                <a:ext cx="993276" cy="303393"/>
              </a:xfrm>
              <a:custGeom>
                <a:avLst/>
                <a:gdLst/>
                <a:ahLst/>
                <a:cxnLst/>
                <a:rect l="l" t="t" r="r" b="b"/>
                <a:pathLst>
                  <a:path w="19663" h="6006" extrusionOk="0">
                    <a:moveTo>
                      <a:pt x="18241" y="28"/>
                    </a:moveTo>
                    <a:cubicBezTo>
                      <a:pt x="18402" y="967"/>
                      <a:pt x="18491" y="1888"/>
                      <a:pt x="18450" y="2608"/>
                    </a:cubicBezTo>
                    <a:cubicBezTo>
                      <a:pt x="18399" y="3574"/>
                      <a:pt x="18197" y="4512"/>
                      <a:pt x="17991" y="5255"/>
                    </a:cubicBezTo>
                    <a:cubicBezTo>
                      <a:pt x="18776" y="4556"/>
                      <a:pt x="19348" y="3628"/>
                      <a:pt x="19609" y="2577"/>
                    </a:cubicBezTo>
                    <a:cubicBezTo>
                      <a:pt x="19656" y="1977"/>
                      <a:pt x="19663" y="1381"/>
                      <a:pt x="19615" y="792"/>
                    </a:cubicBezTo>
                    <a:cubicBezTo>
                      <a:pt x="19598" y="765"/>
                      <a:pt x="19581" y="737"/>
                      <a:pt x="19560" y="706"/>
                    </a:cubicBezTo>
                    <a:cubicBezTo>
                      <a:pt x="19522" y="1302"/>
                      <a:pt x="19413" y="1895"/>
                      <a:pt x="19225" y="2464"/>
                    </a:cubicBezTo>
                    <a:cubicBezTo>
                      <a:pt x="19211" y="2512"/>
                      <a:pt x="19173" y="2532"/>
                      <a:pt x="19136" y="2532"/>
                    </a:cubicBezTo>
                    <a:cubicBezTo>
                      <a:pt x="19081" y="2532"/>
                      <a:pt x="19026" y="2485"/>
                      <a:pt x="19040" y="2412"/>
                    </a:cubicBezTo>
                    <a:cubicBezTo>
                      <a:pt x="19177" y="1737"/>
                      <a:pt x="19262" y="1066"/>
                      <a:pt x="19269" y="398"/>
                    </a:cubicBezTo>
                    <a:cubicBezTo>
                      <a:pt x="19173" y="326"/>
                      <a:pt x="19063" y="271"/>
                      <a:pt x="18951" y="237"/>
                    </a:cubicBezTo>
                    <a:lnTo>
                      <a:pt x="18241" y="28"/>
                    </a:lnTo>
                    <a:close/>
                    <a:moveTo>
                      <a:pt x="761" y="1"/>
                    </a:moveTo>
                    <a:lnTo>
                      <a:pt x="761" y="1"/>
                    </a:lnTo>
                    <a:cubicBezTo>
                      <a:pt x="493" y="96"/>
                      <a:pt x="243" y="247"/>
                      <a:pt x="24" y="439"/>
                    </a:cubicBezTo>
                    <a:cubicBezTo>
                      <a:pt x="13" y="655"/>
                      <a:pt x="10" y="871"/>
                      <a:pt x="10" y="1087"/>
                    </a:cubicBezTo>
                    <a:cubicBezTo>
                      <a:pt x="0" y="2508"/>
                      <a:pt x="151" y="3927"/>
                      <a:pt x="415" y="5328"/>
                    </a:cubicBezTo>
                    <a:cubicBezTo>
                      <a:pt x="674" y="5588"/>
                      <a:pt x="969" y="5818"/>
                      <a:pt x="1291" y="6006"/>
                    </a:cubicBezTo>
                    <a:cubicBezTo>
                      <a:pt x="1247" y="5906"/>
                      <a:pt x="1202" y="5807"/>
                      <a:pt x="1161" y="5704"/>
                    </a:cubicBezTo>
                    <a:cubicBezTo>
                      <a:pt x="808" y="4803"/>
                      <a:pt x="729" y="2056"/>
                      <a:pt x="729" y="607"/>
                    </a:cubicBezTo>
                    <a:cubicBezTo>
                      <a:pt x="729" y="401"/>
                      <a:pt x="740" y="203"/>
                      <a:pt x="761" y="1"/>
                    </a:cubicBezTo>
                    <a:close/>
                  </a:path>
                </a:pathLst>
              </a:custGeom>
              <a:solidFill>
                <a:srgbClr val="9793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17"/>
              <p:cNvSpPr/>
              <p:nvPr/>
            </p:nvSpPr>
            <p:spPr>
              <a:xfrm>
                <a:off x="2350416" y="1065842"/>
                <a:ext cx="27026" cy="107900"/>
              </a:xfrm>
              <a:custGeom>
                <a:avLst/>
                <a:gdLst/>
                <a:ahLst/>
                <a:cxnLst/>
                <a:rect l="l" t="t" r="r" b="b"/>
                <a:pathLst>
                  <a:path w="535" h="2136" extrusionOk="0">
                    <a:moveTo>
                      <a:pt x="244" y="1"/>
                    </a:moveTo>
                    <a:cubicBezTo>
                      <a:pt x="237" y="669"/>
                      <a:pt x="152" y="1340"/>
                      <a:pt x="15" y="2015"/>
                    </a:cubicBezTo>
                    <a:cubicBezTo>
                      <a:pt x="1" y="2088"/>
                      <a:pt x="56" y="2135"/>
                      <a:pt x="111" y="2135"/>
                    </a:cubicBezTo>
                    <a:cubicBezTo>
                      <a:pt x="148" y="2135"/>
                      <a:pt x="186" y="2115"/>
                      <a:pt x="200" y="2067"/>
                    </a:cubicBezTo>
                    <a:cubicBezTo>
                      <a:pt x="388" y="1498"/>
                      <a:pt x="497" y="905"/>
                      <a:pt x="535" y="309"/>
                    </a:cubicBezTo>
                    <a:cubicBezTo>
                      <a:pt x="456" y="192"/>
                      <a:pt x="357" y="86"/>
                      <a:pt x="244" y="1"/>
                    </a:cubicBezTo>
                    <a:close/>
                  </a:path>
                </a:pathLst>
              </a:custGeom>
              <a:solidFill>
                <a:srgbClr val="9793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7"/>
              <p:cNvSpPr/>
              <p:nvPr/>
            </p:nvSpPr>
            <p:spPr>
              <a:xfrm>
                <a:off x="1497958" y="1021034"/>
                <a:ext cx="755250" cy="357747"/>
              </a:xfrm>
              <a:custGeom>
                <a:avLst/>
                <a:gdLst/>
                <a:ahLst/>
                <a:cxnLst/>
                <a:rect l="l" t="t" r="r" b="b"/>
                <a:pathLst>
                  <a:path w="14951" h="7082" extrusionOk="0">
                    <a:moveTo>
                      <a:pt x="13375" y="11"/>
                    </a:moveTo>
                    <a:cubicBezTo>
                      <a:pt x="13437" y="518"/>
                      <a:pt x="13519" y="1025"/>
                      <a:pt x="13625" y="1536"/>
                    </a:cubicBezTo>
                    <a:cubicBezTo>
                      <a:pt x="13728" y="2029"/>
                      <a:pt x="13857" y="2508"/>
                      <a:pt x="14005" y="2978"/>
                    </a:cubicBezTo>
                    <a:cubicBezTo>
                      <a:pt x="14088" y="3057"/>
                      <a:pt x="14112" y="3160"/>
                      <a:pt x="14091" y="3255"/>
                    </a:cubicBezTo>
                    <a:cubicBezTo>
                      <a:pt x="14145" y="3427"/>
                      <a:pt x="14204" y="3598"/>
                      <a:pt x="14262" y="3765"/>
                    </a:cubicBezTo>
                    <a:cubicBezTo>
                      <a:pt x="14005" y="2553"/>
                      <a:pt x="13775" y="1220"/>
                      <a:pt x="13584" y="18"/>
                    </a:cubicBezTo>
                    <a:cubicBezTo>
                      <a:pt x="13546" y="15"/>
                      <a:pt x="13498" y="11"/>
                      <a:pt x="13443" y="11"/>
                    </a:cubicBezTo>
                    <a:close/>
                    <a:moveTo>
                      <a:pt x="12813" y="1"/>
                    </a:moveTo>
                    <a:cubicBezTo>
                      <a:pt x="12878" y="35"/>
                      <a:pt x="12940" y="69"/>
                      <a:pt x="13002" y="107"/>
                    </a:cubicBezTo>
                    <a:cubicBezTo>
                      <a:pt x="13286" y="282"/>
                      <a:pt x="13111" y="682"/>
                      <a:pt x="12850" y="682"/>
                    </a:cubicBezTo>
                    <a:cubicBezTo>
                      <a:pt x="12799" y="682"/>
                      <a:pt x="12748" y="668"/>
                      <a:pt x="12693" y="638"/>
                    </a:cubicBezTo>
                    <a:cubicBezTo>
                      <a:pt x="12289" y="391"/>
                      <a:pt x="11854" y="244"/>
                      <a:pt x="11381" y="213"/>
                    </a:cubicBezTo>
                    <a:cubicBezTo>
                      <a:pt x="11241" y="203"/>
                      <a:pt x="11148" y="118"/>
                      <a:pt x="11111" y="11"/>
                    </a:cubicBezTo>
                    <a:lnTo>
                      <a:pt x="6431" y="11"/>
                    </a:lnTo>
                    <a:cubicBezTo>
                      <a:pt x="6698" y="323"/>
                      <a:pt x="6883" y="655"/>
                      <a:pt x="7010" y="929"/>
                    </a:cubicBezTo>
                    <a:cubicBezTo>
                      <a:pt x="7353" y="1669"/>
                      <a:pt x="7483" y="2477"/>
                      <a:pt x="7552" y="3019"/>
                    </a:cubicBezTo>
                    <a:cubicBezTo>
                      <a:pt x="7572" y="3201"/>
                      <a:pt x="7593" y="3382"/>
                      <a:pt x="7609" y="3566"/>
                    </a:cubicBezTo>
                    <a:cubicBezTo>
                      <a:pt x="7901" y="3669"/>
                      <a:pt x="8123" y="3930"/>
                      <a:pt x="8178" y="4255"/>
                    </a:cubicBezTo>
                    <a:cubicBezTo>
                      <a:pt x="8181" y="4269"/>
                      <a:pt x="8185" y="4283"/>
                      <a:pt x="8189" y="4297"/>
                    </a:cubicBezTo>
                    <a:cubicBezTo>
                      <a:pt x="8795" y="4303"/>
                      <a:pt x="9401" y="4314"/>
                      <a:pt x="10007" y="4341"/>
                    </a:cubicBezTo>
                    <a:cubicBezTo>
                      <a:pt x="9928" y="4235"/>
                      <a:pt x="9863" y="4129"/>
                      <a:pt x="9822" y="4023"/>
                    </a:cubicBezTo>
                    <a:cubicBezTo>
                      <a:pt x="9799" y="4029"/>
                      <a:pt x="9778" y="4033"/>
                      <a:pt x="9754" y="4033"/>
                    </a:cubicBezTo>
                    <a:cubicBezTo>
                      <a:pt x="9555" y="4033"/>
                      <a:pt x="9343" y="3810"/>
                      <a:pt x="9459" y="3566"/>
                    </a:cubicBezTo>
                    <a:cubicBezTo>
                      <a:pt x="9925" y="2605"/>
                      <a:pt x="10761" y="2235"/>
                      <a:pt x="11655" y="2235"/>
                    </a:cubicBezTo>
                    <a:cubicBezTo>
                      <a:pt x="12354" y="2235"/>
                      <a:pt x="13090" y="2461"/>
                      <a:pt x="13714" y="2803"/>
                    </a:cubicBezTo>
                    <a:cubicBezTo>
                      <a:pt x="13604" y="2330"/>
                      <a:pt x="13505" y="1861"/>
                      <a:pt x="13416" y="1405"/>
                    </a:cubicBezTo>
                    <a:cubicBezTo>
                      <a:pt x="13327" y="946"/>
                      <a:pt x="13248" y="480"/>
                      <a:pt x="13183" y="11"/>
                    </a:cubicBezTo>
                    <a:cubicBezTo>
                      <a:pt x="13060" y="4"/>
                      <a:pt x="12937" y="1"/>
                      <a:pt x="12813" y="1"/>
                    </a:cubicBezTo>
                    <a:close/>
                    <a:moveTo>
                      <a:pt x="12758" y="3039"/>
                    </a:moveTo>
                    <a:cubicBezTo>
                      <a:pt x="12847" y="3197"/>
                      <a:pt x="12891" y="3368"/>
                      <a:pt x="12899" y="3536"/>
                    </a:cubicBezTo>
                    <a:cubicBezTo>
                      <a:pt x="12909" y="3851"/>
                      <a:pt x="12738" y="4252"/>
                      <a:pt x="12453" y="4560"/>
                    </a:cubicBezTo>
                    <a:cubicBezTo>
                      <a:pt x="12772" y="4608"/>
                      <a:pt x="13090" y="4667"/>
                      <a:pt x="13405" y="4731"/>
                    </a:cubicBezTo>
                    <a:cubicBezTo>
                      <a:pt x="14433" y="4954"/>
                      <a:pt x="14570" y="5975"/>
                      <a:pt x="14190" y="6746"/>
                    </a:cubicBezTo>
                    <a:cubicBezTo>
                      <a:pt x="14454" y="6646"/>
                      <a:pt x="14711" y="6526"/>
                      <a:pt x="14951" y="6386"/>
                    </a:cubicBezTo>
                    <a:cubicBezTo>
                      <a:pt x="14910" y="6266"/>
                      <a:pt x="14869" y="6140"/>
                      <a:pt x="14828" y="6009"/>
                    </a:cubicBezTo>
                    <a:cubicBezTo>
                      <a:pt x="14430" y="5228"/>
                      <a:pt x="14132" y="4368"/>
                      <a:pt x="13895" y="3502"/>
                    </a:cubicBezTo>
                    <a:cubicBezTo>
                      <a:pt x="13865" y="3512"/>
                      <a:pt x="13834" y="3519"/>
                      <a:pt x="13803" y="3519"/>
                    </a:cubicBezTo>
                    <a:cubicBezTo>
                      <a:pt x="13751" y="3519"/>
                      <a:pt x="13700" y="3502"/>
                      <a:pt x="13645" y="3471"/>
                    </a:cubicBezTo>
                    <a:cubicBezTo>
                      <a:pt x="13375" y="3299"/>
                      <a:pt x="13073" y="3149"/>
                      <a:pt x="12758" y="3039"/>
                    </a:cubicBezTo>
                    <a:close/>
                    <a:moveTo>
                      <a:pt x="3817" y="11"/>
                    </a:moveTo>
                    <a:cubicBezTo>
                      <a:pt x="3776" y="118"/>
                      <a:pt x="3687" y="203"/>
                      <a:pt x="3544" y="213"/>
                    </a:cubicBezTo>
                    <a:cubicBezTo>
                      <a:pt x="3174" y="237"/>
                      <a:pt x="2824" y="333"/>
                      <a:pt x="2495" y="494"/>
                    </a:cubicBezTo>
                    <a:cubicBezTo>
                      <a:pt x="1968" y="1025"/>
                      <a:pt x="1464" y="1590"/>
                      <a:pt x="967" y="2180"/>
                    </a:cubicBezTo>
                    <a:cubicBezTo>
                      <a:pt x="960" y="2189"/>
                      <a:pt x="950" y="2193"/>
                      <a:pt x="940" y="2193"/>
                    </a:cubicBezTo>
                    <a:cubicBezTo>
                      <a:pt x="913" y="2193"/>
                      <a:pt x="885" y="2159"/>
                      <a:pt x="905" y="2132"/>
                    </a:cubicBezTo>
                    <a:cubicBezTo>
                      <a:pt x="1214" y="1614"/>
                      <a:pt x="1574" y="1121"/>
                      <a:pt x="1971" y="662"/>
                    </a:cubicBezTo>
                    <a:cubicBezTo>
                      <a:pt x="1912" y="635"/>
                      <a:pt x="1861" y="586"/>
                      <a:pt x="1827" y="532"/>
                    </a:cubicBezTo>
                    <a:cubicBezTo>
                      <a:pt x="728" y="1614"/>
                      <a:pt x="111" y="2508"/>
                      <a:pt x="111" y="2508"/>
                    </a:cubicBezTo>
                    <a:cubicBezTo>
                      <a:pt x="111" y="3522"/>
                      <a:pt x="42" y="5677"/>
                      <a:pt x="1" y="6876"/>
                    </a:cubicBezTo>
                    <a:cubicBezTo>
                      <a:pt x="419" y="7010"/>
                      <a:pt x="864" y="7081"/>
                      <a:pt x="1324" y="7081"/>
                    </a:cubicBezTo>
                    <a:lnTo>
                      <a:pt x="1607" y="7081"/>
                    </a:lnTo>
                    <a:cubicBezTo>
                      <a:pt x="1337" y="6965"/>
                      <a:pt x="1084" y="6804"/>
                      <a:pt x="872" y="6571"/>
                    </a:cubicBezTo>
                    <a:cubicBezTo>
                      <a:pt x="576" y="6249"/>
                      <a:pt x="590" y="5725"/>
                      <a:pt x="872" y="5400"/>
                    </a:cubicBezTo>
                    <a:cubicBezTo>
                      <a:pt x="1255" y="4961"/>
                      <a:pt x="1806" y="4742"/>
                      <a:pt x="2382" y="4611"/>
                    </a:cubicBezTo>
                    <a:cubicBezTo>
                      <a:pt x="2070" y="4293"/>
                      <a:pt x="1879" y="3868"/>
                      <a:pt x="1889" y="3536"/>
                    </a:cubicBezTo>
                    <a:cubicBezTo>
                      <a:pt x="1895" y="3368"/>
                      <a:pt x="1944" y="3197"/>
                      <a:pt x="2032" y="3036"/>
                    </a:cubicBezTo>
                    <a:lnTo>
                      <a:pt x="2032" y="3036"/>
                    </a:lnTo>
                    <a:cubicBezTo>
                      <a:pt x="1718" y="3149"/>
                      <a:pt x="1413" y="3299"/>
                      <a:pt x="1142" y="3471"/>
                    </a:cubicBezTo>
                    <a:cubicBezTo>
                      <a:pt x="1090" y="3502"/>
                      <a:pt x="1036" y="3519"/>
                      <a:pt x="988" y="3519"/>
                    </a:cubicBezTo>
                    <a:cubicBezTo>
                      <a:pt x="728" y="3519"/>
                      <a:pt x="556" y="3118"/>
                      <a:pt x="834" y="2940"/>
                    </a:cubicBezTo>
                    <a:cubicBezTo>
                      <a:pt x="1505" y="2522"/>
                      <a:pt x="2341" y="2235"/>
                      <a:pt x="3133" y="2235"/>
                    </a:cubicBezTo>
                    <a:cubicBezTo>
                      <a:pt x="4026" y="2235"/>
                      <a:pt x="4862" y="2605"/>
                      <a:pt x="5328" y="3566"/>
                    </a:cubicBezTo>
                    <a:cubicBezTo>
                      <a:pt x="5444" y="3810"/>
                      <a:pt x="5232" y="4033"/>
                      <a:pt x="5033" y="4033"/>
                    </a:cubicBezTo>
                    <a:cubicBezTo>
                      <a:pt x="5009" y="4033"/>
                      <a:pt x="4989" y="4029"/>
                      <a:pt x="4968" y="4023"/>
                    </a:cubicBezTo>
                    <a:cubicBezTo>
                      <a:pt x="4927" y="4115"/>
                      <a:pt x="4875" y="4208"/>
                      <a:pt x="4811" y="4300"/>
                    </a:cubicBezTo>
                    <a:cubicBezTo>
                      <a:pt x="5163" y="4279"/>
                      <a:pt x="5520" y="4276"/>
                      <a:pt x="5873" y="4276"/>
                    </a:cubicBezTo>
                    <a:cubicBezTo>
                      <a:pt x="6054" y="4276"/>
                      <a:pt x="6236" y="4276"/>
                      <a:pt x="6417" y="4279"/>
                    </a:cubicBezTo>
                    <a:cubicBezTo>
                      <a:pt x="6417" y="4269"/>
                      <a:pt x="6417" y="4262"/>
                      <a:pt x="6421" y="4255"/>
                    </a:cubicBezTo>
                    <a:cubicBezTo>
                      <a:pt x="6493" y="3838"/>
                      <a:pt x="6842" y="3522"/>
                      <a:pt x="7267" y="3522"/>
                    </a:cubicBezTo>
                    <a:lnTo>
                      <a:pt x="7335" y="3522"/>
                    </a:lnTo>
                    <a:cubicBezTo>
                      <a:pt x="7356" y="3522"/>
                      <a:pt x="7376" y="3522"/>
                      <a:pt x="7400" y="3525"/>
                    </a:cubicBezTo>
                    <a:cubicBezTo>
                      <a:pt x="7383" y="3365"/>
                      <a:pt x="7367" y="3204"/>
                      <a:pt x="7349" y="3043"/>
                    </a:cubicBezTo>
                    <a:cubicBezTo>
                      <a:pt x="7243" y="2203"/>
                      <a:pt x="7075" y="1560"/>
                      <a:pt x="6825" y="1015"/>
                    </a:cubicBezTo>
                    <a:cubicBezTo>
                      <a:pt x="6688" y="714"/>
                      <a:pt x="6472" y="344"/>
                      <a:pt x="6160" y="11"/>
                    </a:cubicBezTo>
                    <a:close/>
                  </a:path>
                </a:pathLst>
              </a:custGeom>
              <a:solidFill>
                <a:srgbClr val="FFD2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7"/>
              <p:cNvSpPr/>
              <p:nvPr/>
            </p:nvSpPr>
            <p:spPr>
              <a:xfrm>
                <a:off x="1426175" y="1021034"/>
                <a:ext cx="897298" cy="347341"/>
              </a:xfrm>
              <a:custGeom>
                <a:avLst/>
                <a:gdLst/>
                <a:ahLst/>
                <a:cxnLst/>
                <a:rect l="l" t="t" r="r" b="b"/>
                <a:pathLst>
                  <a:path w="17763" h="6876" extrusionOk="0">
                    <a:moveTo>
                      <a:pt x="15005" y="18"/>
                    </a:moveTo>
                    <a:lnTo>
                      <a:pt x="15005" y="18"/>
                    </a:lnTo>
                    <a:cubicBezTo>
                      <a:pt x="15196" y="1220"/>
                      <a:pt x="15426" y="2553"/>
                      <a:pt x="15683" y="3765"/>
                    </a:cubicBezTo>
                    <a:cubicBezTo>
                      <a:pt x="15971" y="4602"/>
                      <a:pt x="16290" y="5420"/>
                      <a:pt x="16570" y="6266"/>
                    </a:cubicBezTo>
                    <a:cubicBezTo>
                      <a:pt x="16817" y="6112"/>
                      <a:pt x="17046" y="5938"/>
                      <a:pt x="17262" y="5745"/>
                    </a:cubicBezTo>
                    <a:cubicBezTo>
                      <a:pt x="17468" y="5002"/>
                      <a:pt x="17670" y="4064"/>
                      <a:pt x="17721" y="3098"/>
                    </a:cubicBezTo>
                    <a:cubicBezTo>
                      <a:pt x="17762" y="2378"/>
                      <a:pt x="17673" y="1457"/>
                      <a:pt x="17512" y="518"/>
                    </a:cubicBezTo>
                    <a:lnTo>
                      <a:pt x="17221" y="432"/>
                    </a:lnTo>
                    <a:cubicBezTo>
                      <a:pt x="16522" y="230"/>
                      <a:pt x="15810" y="100"/>
                      <a:pt x="15093" y="39"/>
                    </a:cubicBezTo>
                    <a:cubicBezTo>
                      <a:pt x="15070" y="31"/>
                      <a:pt x="15043" y="25"/>
                      <a:pt x="15005" y="18"/>
                    </a:cubicBezTo>
                    <a:close/>
                    <a:moveTo>
                      <a:pt x="16249" y="6009"/>
                    </a:moveTo>
                    <a:lnTo>
                      <a:pt x="16249" y="6009"/>
                    </a:lnTo>
                    <a:cubicBezTo>
                      <a:pt x="16290" y="6140"/>
                      <a:pt x="16331" y="6266"/>
                      <a:pt x="16372" y="6386"/>
                    </a:cubicBezTo>
                    <a:cubicBezTo>
                      <a:pt x="16393" y="6376"/>
                      <a:pt x="16413" y="6366"/>
                      <a:pt x="16434" y="6352"/>
                    </a:cubicBezTo>
                    <a:cubicBezTo>
                      <a:pt x="16368" y="6238"/>
                      <a:pt x="16306" y="6126"/>
                      <a:pt x="16249" y="6009"/>
                    </a:cubicBezTo>
                    <a:close/>
                    <a:moveTo>
                      <a:pt x="3439" y="1"/>
                    </a:moveTo>
                    <a:cubicBezTo>
                      <a:pt x="3378" y="1"/>
                      <a:pt x="3320" y="4"/>
                      <a:pt x="3169" y="11"/>
                    </a:cubicBezTo>
                    <a:cubicBezTo>
                      <a:pt x="2885" y="11"/>
                      <a:pt x="2381" y="39"/>
                      <a:pt x="2381" y="39"/>
                    </a:cubicBezTo>
                    <a:cubicBezTo>
                      <a:pt x="1655" y="97"/>
                      <a:pt x="932" y="227"/>
                      <a:pt x="223" y="432"/>
                    </a:cubicBezTo>
                    <a:lnTo>
                      <a:pt x="124" y="463"/>
                    </a:lnTo>
                    <a:cubicBezTo>
                      <a:pt x="93" y="470"/>
                      <a:pt x="62" y="480"/>
                      <a:pt x="32" y="491"/>
                    </a:cubicBezTo>
                    <a:cubicBezTo>
                      <a:pt x="11" y="693"/>
                      <a:pt x="0" y="891"/>
                      <a:pt x="0" y="1097"/>
                    </a:cubicBezTo>
                    <a:cubicBezTo>
                      <a:pt x="0" y="2546"/>
                      <a:pt x="79" y="5293"/>
                      <a:pt x="432" y="6194"/>
                    </a:cubicBezTo>
                    <a:cubicBezTo>
                      <a:pt x="473" y="6297"/>
                      <a:pt x="518" y="6396"/>
                      <a:pt x="562" y="6496"/>
                    </a:cubicBezTo>
                    <a:cubicBezTo>
                      <a:pt x="833" y="6650"/>
                      <a:pt x="1121" y="6780"/>
                      <a:pt x="1422" y="6876"/>
                    </a:cubicBezTo>
                    <a:cubicBezTo>
                      <a:pt x="1463" y="5677"/>
                      <a:pt x="1532" y="3522"/>
                      <a:pt x="1532" y="2508"/>
                    </a:cubicBezTo>
                    <a:cubicBezTo>
                      <a:pt x="1532" y="2508"/>
                      <a:pt x="2149" y="1614"/>
                      <a:pt x="3248" y="532"/>
                    </a:cubicBezTo>
                    <a:cubicBezTo>
                      <a:pt x="3169" y="398"/>
                      <a:pt x="3176" y="213"/>
                      <a:pt x="3344" y="107"/>
                    </a:cubicBezTo>
                    <a:cubicBezTo>
                      <a:pt x="3406" y="72"/>
                      <a:pt x="3467" y="35"/>
                      <a:pt x="3529" y="4"/>
                    </a:cubicBezTo>
                    <a:cubicBezTo>
                      <a:pt x="3495" y="1"/>
                      <a:pt x="3467" y="1"/>
                      <a:pt x="3439" y="1"/>
                    </a:cubicBezTo>
                    <a:close/>
                  </a:path>
                </a:pathLst>
              </a:custGeom>
              <a:solidFill>
                <a:srgbClr val="9793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7"/>
              <p:cNvSpPr/>
              <p:nvPr/>
            </p:nvSpPr>
            <p:spPr>
              <a:xfrm>
                <a:off x="2163911" y="1021539"/>
                <a:ext cx="99363" cy="320366"/>
              </a:xfrm>
              <a:custGeom>
                <a:avLst/>
                <a:gdLst/>
                <a:ahLst/>
                <a:cxnLst/>
                <a:rect l="l" t="t" r="r" b="b"/>
                <a:pathLst>
                  <a:path w="1967" h="6342" extrusionOk="0">
                    <a:moveTo>
                      <a:pt x="0" y="1"/>
                    </a:moveTo>
                    <a:cubicBezTo>
                      <a:pt x="65" y="470"/>
                      <a:pt x="144" y="936"/>
                      <a:pt x="233" y="1395"/>
                    </a:cubicBezTo>
                    <a:cubicBezTo>
                      <a:pt x="322" y="1851"/>
                      <a:pt x="421" y="2320"/>
                      <a:pt x="531" y="2793"/>
                    </a:cubicBezTo>
                    <a:cubicBezTo>
                      <a:pt x="613" y="2837"/>
                      <a:pt x="692" y="2882"/>
                      <a:pt x="771" y="2930"/>
                    </a:cubicBezTo>
                    <a:cubicBezTo>
                      <a:pt x="788" y="2944"/>
                      <a:pt x="805" y="2954"/>
                      <a:pt x="822" y="2968"/>
                    </a:cubicBezTo>
                    <a:cubicBezTo>
                      <a:pt x="674" y="2498"/>
                      <a:pt x="545" y="2019"/>
                      <a:pt x="442" y="1526"/>
                    </a:cubicBezTo>
                    <a:cubicBezTo>
                      <a:pt x="336" y="1015"/>
                      <a:pt x="254" y="508"/>
                      <a:pt x="192" y="1"/>
                    </a:cubicBezTo>
                    <a:close/>
                    <a:moveTo>
                      <a:pt x="908" y="3245"/>
                    </a:moveTo>
                    <a:cubicBezTo>
                      <a:pt x="887" y="3355"/>
                      <a:pt x="812" y="3450"/>
                      <a:pt x="712" y="3492"/>
                    </a:cubicBezTo>
                    <a:cubicBezTo>
                      <a:pt x="949" y="4358"/>
                      <a:pt x="1247" y="5218"/>
                      <a:pt x="1645" y="5999"/>
                    </a:cubicBezTo>
                    <a:cubicBezTo>
                      <a:pt x="1702" y="6116"/>
                      <a:pt x="1764" y="6228"/>
                      <a:pt x="1830" y="6342"/>
                    </a:cubicBezTo>
                    <a:cubicBezTo>
                      <a:pt x="1877" y="6315"/>
                      <a:pt x="1922" y="6287"/>
                      <a:pt x="1966" y="6256"/>
                    </a:cubicBezTo>
                    <a:cubicBezTo>
                      <a:pt x="1686" y="5410"/>
                      <a:pt x="1367" y="4592"/>
                      <a:pt x="1079" y="3755"/>
                    </a:cubicBezTo>
                    <a:cubicBezTo>
                      <a:pt x="1021" y="3588"/>
                      <a:pt x="962" y="3417"/>
                      <a:pt x="908" y="3245"/>
                    </a:cubicBezTo>
                    <a:close/>
                  </a:path>
                </a:pathLst>
              </a:custGeom>
              <a:solidFill>
                <a:srgbClr val="9793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7"/>
              <p:cNvSpPr/>
              <p:nvPr/>
            </p:nvSpPr>
            <p:spPr>
              <a:xfrm>
                <a:off x="1542614" y="1045989"/>
                <a:ext cx="81430" cy="8587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700" extrusionOk="0">
                    <a:moveTo>
                      <a:pt x="1611" y="0"/>
                    </a:moveTo>
                    <a:lnTo>
                      <a:pt x="1611" y="0"/>
                    </a:lnTo>
                    <a:cubicBezTo>
                      <a:pt x="1522" y="41"/>
                      <a:pt x="1433" y="89"/>
                      <a:pt x="1347" y="144"/>
                    </a:cubicBezTo>
                    <a:cubicBezTo>
                      <a:pt x="1296" y="174"/>
                      <a:pt x="1241" y="188"/>
                      <a:pt x="1193" y="188"/>
                    </a:cubicBezTo>
                    <a:cubicBezTo>
                      <a:pt x="1155" y="188"/>
                      <a:pt x="1121" y="182"/>
                      <a:pt x="1087" y="168"/>
                    </a:cubicBezTo>
                    <a:cubicBezTo>
                      <a:pt x="690" y="627"/>
                      <a:pt x="330" y="1120"/>
                      <a:pt x="21" y="1638"/>
                    </a:cubicBezTo>
                    <a:cubicBezTo>
                      <a:pt x="1" y="1665"/>
                      <a:pt x="29" y="1699"/>
                      <a:pt x="56" y="1699"/>
                    </a:cubicBezTo>
                    <a:cubicBezTo>
                      <a:pt x="66" y="1699"/>
                      <a:pt x="76" y="1695"/>
                      <a:pt x="83" y="1686"/>
                    </a:cubicBezTo>
                    <a:cubicBezTo>
                      <a:pt x="580" y="1096"/>
                      <a:pt x="1084" y="531"/>
                      <a:pt x="1611" y="0"/>
                    </a:cubicBezTo>
                    <a:close/>
                  </a:path>
                </a:pathLst>
              </a:custGeom>
              <a:solidFill>
                <a:srgbClr val="9793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17"/>
              <p:cNvSpPr/>
              <p:nvPr/>
            </p:nvSpPr>
            <p:spPr>
              <a:xfrm>
                <a:off x="2059191" y="1021034"/>
                <a:ext cx="109971" cy="34502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683" extrusionOk="0">
                    <a:moveTo>
                      <a:pt x="1648" y="1"/>
                    </a:moveTo>
                    <a:cubicBezTo>
                      <a:pt x="1501" y="1"/>
                      <a:pt x="1354" y="4"/>
                      <a:pt x="1206" y="11"/>
                    </a:cubicBezTo>
                    <a:lnTo>
                      <a:pt x="1" y="11"/>
                    </a:lnTo>
                    <a:cubicBezTo>
                      <a:pt x="38" y="118"/>
                      <a:pt x="131" y="203"/>
                      <a:pt x="271" y="213"/>
                    </a:cubicBezTo>
                    <a:cubicBezTo>
                      <a:pt x="744" y="244"/>
                      <a:pt x="1179" y="391"/>
                      <a:pt x="1583" y="638"/>
                    </a:cubicBezTo>
                    <a:cubicBezTo>
                      <a:pt x="1638" y="668"/>
                      <a:pt x="1689" y="682"/>
                      <a:pt x="1740" y="682"/>
                    </a:cubicBezTo>
                    <a:cubicBezTo>
                      <a:pt x="2001" y="682"/>
                      <a:pt x="2176" y="282"/>
                      <a:pt x="1892" y="107"/>
                    </a:cubicBezTo>
                    <a:cubicBezTo>
                      <a:pt x="1830" y="69"/>
                      <a:pt x="1768" y="35"/>
                      <a:pt x="1703" y="1"/>
                    </a:cubicBezTo>
                    <a:close/>
                  </a:path>
                </a:pathLst>
              </a:custGeom>
              <a:solidFill>
                <a:srgbClr val="9793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17"/>
              <p:cNvSpPr/>
              <p:nvPr/>
            </p:nvSpPr>
            <p:spPr>
              <a:xfrm>
                <a:off x="1586210" y="1021236"/>
                <a:ext cx="104617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2071" h="679" extrusionOk="0">
                    <a:moveTo>
                      <a:pt x="361" y="0"/>
                    </a:moveTo>
                    <a:cubicBezTo>
                      <a:pt x="299" y="31"/>
                      <a:pt x="238" y="68"/>
                      <a:pt x="176" y="103"/>
                    </a:cubicBezTo>
                    <a:cubicBezTo>
                      <a:pt x="8" y="209"/>
                      <a:pt x="1" y="394"/>
                      <a:pt x="80" y="528"/>
                    </a:cubicBezTo>
                    <a:cubicBezTo>
                      <a:pt x="114" y="582"/>
                      <a:pt x="165" y="631"/>
                      <a:pt x="224" y="658"/>
                    </a:cubicBezTo>
                    <a:cubicBezTo>
                      <a:pt x="258" y="672"/>
                      <a:pt x="292" y="678"/>
                      <a:pt x="330" y="678"/>
                    </a:cubicBezTo>
                    <a:cubicBezTo>
                      <a:pt x="378" y="678"/>
                      <a:pt x="433" y="664"/>
                      <a:pt x="484" y="634"/>
                    </a:cubicBezTo>
                    <a:cubicBezTo>
                      <a:pt x="570" y="579"/>
                      <a:pt x="659" y="531"/>
                      <a:pt x="748" y="490"/>
                    </a:cubicBezTo>
                    <a:cubicBezTo>
                      <a:pt x="1077" y="329"/>
                      <a:pt x="1427" y="233"/>
                      <a:pt x="1797" y="209"/>
                    </a:cubicBezTo>
                    <a:cubicBezTo>
                      <a:pt x="1940" y="199"/>
                      <a:pt x="2029" y="114"/>
                      <a:pt x="2070" y="7"/>
                    </a:cubicBezTo>
                    <a:lnTo>
                      <a:pt x="539" y="7"/>
                    </a:lnTo>
                    <a:cubicBezTo>
                      <a:pt x="456" y="3"/>
                      <a:pt x="402" y="0"/>
                      <a:pt x="361" y="0"/>
                    </a:cubicBezTo>
                    <a:close/>
                  </a:path>
                </a:pathLst>
              </a:custGeom>
              <a:solidFill>
                <a:srgbClr val="9793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7"/>
              <p:cNvSpPr/>
              <p:nvPr/>
            </p:nvSpPr>
            <p:spPr>
              <a:xfrm>
                <a:off x="1527055" y="1237041"/>
                <a:ext cx="706957" cy="141745"/>
              </a:xfrm>
              <a:custGeom>
                <a:avLst/>
                <a:gdLst/>
                <a:ahLst/>
                <a:cxnLst/>
                <a:rect l="l" t="t" r="r" b="b"/>
                <a:pathLst>
                  <a:path w="13995" h="2806" extrusionOk="0">
                    <a:moveTo>
                      <a:pt x="5297" y="0"/>
                    </a:moveTo>
                    <a:cubicBezTo>
                      <a:pt x="4944" y="0"/>
                      <a:pt x="4587" y="3"/>
                      <a:pt x="4235" y="24"/>
                    </a:cubicBezTo>
                    <a:cubicBezTo>
                      <a:pt x="3954" y="418"/>
                      <a:pt x="3430" y="774"/>
                      <a:pt x="2783" y="774"/>
                    </a:cubicBezTo>
                    <a:lnTo>
                      <a:pt x="2751" y="774"/>
                    </a:lnTo>
                    <a:cubicBezTo>
                      <a:pt x="2385" y="767"/>
                      <a:pt x="2056" y="585"/>
                      <a:pt x="1806" y="335"/>
                    </a:cubicBezTo>
                    <a:cubicBezTo>
                      <a:pt x="1230" y="466"/>
                      <a:pt x="679" y="685"/>
                      <a:pt x="296" y="1124"/>
                    </a:cubicBezTo>
                    <a:cubicBezTo>
                      <a:pt x="14" y="1449"/>
                      <a:pt x="0" y="1973"/>
                      <a:pt x="296" y="2295"/>
                    </a:cubicBezTo>
                    <a:cubicBezTo>
                      <a:pt x="508" y="2528"/>
                      <a:pt x="761" y="2689"/>
                      <a:pt x="1031" y="2805"/>
                    </a:cubicBezTo>
                    <a:lnTo>
                      <a:pt x="1693" y="2805"/>
                    </a:lnTo>
                    <a:cubicBezTo>
                      <a:pt x="3762" y="2805"/>
                      <a:pt x="5482" y="1962"/>
                      <a:pt x="5841" y="3"/>
                    </a:cubicBezTo>
                    <a:cubicBezTo>
                      <a:pt x="5660" y="0"/>
                      <a:pt x="5478" y="0"/>
                      <a:pt x="5297" y="0"/>
                    </a:cubicBezTo>
                    <a:close/>
                    <a:moveTo>
                      <a:pt x="7613" y="21"/>
                    </a:moveTo>
                    <a:lnTo>
                      <a:pt x="7613" y="21"/>
                    </a:lnTo>
                    <a:cubicBezTo>
                      <a:pt x="7975" y="1970"/>
                      <a:pt x="9692" y="2805"/>
                      <a:pt x="11754" y="2805"/>
                    </a:cubicBezTo>
                    <a:cubicBezTo>
                      <a:pt x="12408" y="2805"/>
                      <a:pt x="13035" y="2689"/>
                      <a:pt x="13614" y="2470"/>
                    </a:cubicBezTo>
                    <a:cubicBezTo>
                      <a:pt x="13994" y="1699"/>
                      <a:pt x="13857" y="678"/>
                      <a:pt x="12829" y="455"/>
                    </a:cubicBezTo>
                    <a:cubicBezTo>
                      <a:pt x="12514" y="391"/>
                      <a:pt x="12196" y="332"/>
                      <a:pt x="11877" y="284"/>
                    </a:cubicBezTo>
                    <a:cubicBezTo>
                      <a:pt x="11624" y="562"/>
                      <a:pt x="11278" y="767"/>
                      <a:pt x="10884" y="774"/>
                    </a:cubicBezTo>
                    <a:lnTo>
                      <a:pt x="10853" y="774"/>
                    </a:lnTo>
                    <a:cubicBezTo>
                      <a:pt x="10230" y="774"/>
                      <a:pt x="9719" y="446"/>
                      <a:pt x="9431" y="65"/>
                    </a:cubicBezTo>
                    <a:cubicBezTo>
                      <a:pt x="8825" y="38"/>
                      <a:pt x="8219" y="27"/>
                      <a:pt x="7613" y="21"/>
                    </a:cubicBezTo>
                    <a:close/>
                  </a:path>
                </a:pathLst>
              </a:custGeom>
              <a:solidFill>
                <a:srgbClr val="F9C8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7"/>
              <p:cNvSpPr/>
              <p:nvPr/>
            </p:nvSpPr>
            <p:spPr>
              <a:xfrm>
                <a:off x="1809137" y="1021539"/>
                <a:ext cx="73247" cy="179682"/>
              </a:xfrm>
              <a:custGeom>
                <a:avLst/>
                <a:gdLst/>
                <a:ahLst/>
                <a:cxnLst/>
                <a:rect l="l" t="t" r="r" b="b"/>
                <a:pathLst>
                  <a:path w="1450" h="3557" extrusionOk="0">
                    <a:moveTo>
                      <a:pt x="0" y="1"/>
                    </a:moveTo>
                    <a:cubicBezTo>
                      <a:pt x="312" y="334"/>
                      <a:pt x="528" y="704"/>
                      <a:pt x="665" y="1005"/>
                    </a:cubicBezTo>
                    <a:cubicBezTo>
                      <a:pt x="915" y="1550"/>
                      <a:pt x="1083" y="2193"/>
                      <a:pt x="1189" y="3033"/>
                    </a:cubicBezTo>
                    <a:cubicBezTo>
                      <a:pt x="1207" y="3194"/>
                      <a:pt x="1223" y="3355"/>
                      <a:pt x="1240" y="3515"/>
                    </a:cubicBezTo>
                    <a:cubicBezTo>
                      <a:pt x="1313" y="3519"/>
                      <a:pt x="1381" y="3536"/>
                      <a:pt x="1449" y="3556"/>
                    </a:cubicBezTo>
                    <a:cubicBezTo>
                      <a:pt x="1433" y="3372"/>
                      <a:pt x="1412" y="3191"/>
                      <a:pt x="1392" y="3009"/>
                    </a:cubicBezTo>
                    <a:cubicBezTo>
                      <a:pt x="1323" y="2467"/>
                      <a:pt x="1193" y="1659"/>
                      <a:pt x="850" y="919"/>
                    </a:cubicBezTo>
                    <a:cubicBezTo>
                      <a:pt x="723" y="645"/>
                      <a:pt x="538" y="313"/>
                      <a:pt x="271" y="1"/>
                    </a:cubicBezTo>
                    <a:close/>
                  </a:path>
                </a:pathLst>
              </a:custGeom>
              <a:solidFill>
                <a:srgbClr val="9793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7"/>
              <p:cNvSpPr/>
              <p:nvPr/>
            </p:nvSpPr>
            <p:spPr>
              <a:xfrm>
                <a:off x="1592827" y="1164146"/>
                <a:ext cx="156142" cy="112042"/>
              </a:xfrm>
              <a:custGeom>
                <a:avLst/>
                <a:gdLst/>
                <a:ahLst/>
                <a:cxnLst/>
                <a:rect l="l" t="t" r="r" b="b"/>
                <a:pathLst>
                  <a:path w="3091" h="2218" extrusionOk="0">
                    <a:moveTo>
                      <a:pt x="1182" y="1"/>
                    </a:moveTo>
                    <a:cubicBezTo>
                      <a:pt x="843" y="8"/>
                      <a:pt x="490" y="83"/>
                      <a:pt x="154" y="203"/>
                    </a:cubicBezTo>
                    <a:cubicBezTo>
                      <a:pt x="66" y="364"/>
                      <a:pt x="17" y="535"/>
                      <a:pt x="11" y="703"/>
                    </a:cubicBezTo>
                    <a:cubicBezTo>
                      <a:pt x="1" y="1035"/>
                      <a:pt x="192" y="1460"/>
                      <a:pt x="504" y="1778"/>
                    </a:cubicBezTo>
                    <a:cubicBezTo>
                      <a:pt x="754" y="2028"/>
                      <a:pt x="1083" y="2210"/>
                      <a:pt x="1449" y="2217"/>
                    </a:cubicBezTo>
                    <a:lnTo>
                      <a:pt x="1481" y="2217"/>
                    </a:lnTo>
                    <a:cubicBezTo>
                      <a:pt x="2128" y="2217"/>
                      <a:pt x="2652" y="1861"/>
                      <a:pt x="2933" y="1467"/>
                    </a:cubicBezTo>
                    <a:cubicBezTo>
                      <a:pt x="2997" y="1375"/>
                      <a:pt x="3049" y="1282"/>
                      <a:pt x="3090" y="1190"/>
                    </a:cubicBezTo>
                    <a:cubicBezTo>
                      <a:pt x="3022" y="1173"/>
                      <a:pt x="2964" y="1124"/>
                      <a:pt x="2923" y="1042"/>
                    </a:cubicBezTo>
                    <a:cubicBezTo>
                      <a:pt x="2803" y="792"/>
                      <a:pt x="2652" y="590"/>
                      <a:pt x="2480" y="439"/>
                    </a:cubicBezTo>
                    <a:lnTo>
                      <a:pt x="2480" y="439"/>
                    </a:lnTo>
                    <a:cubicBezTo>
                      <a:pt x="2563" y="621"/>
                      <a:pt x="2586" y="830"/>
                      <a:pt x="2532" y="1039"/>
                    </a:cubicBezTo>
                    <a:cubicBezTo>
                      <a:pt x="2429" y="1464"/>
                      <a:pt x="2049" y="1745"/>
                      <a:pt x="1631" y="1745"/>
                    </a:cubicBezTo>
                    <a:cubicBezTo>
                      <a:pt x="1555" y="1745"/>
                      <a:pt x="1481" y="1737"/>
                      <a:pt x="1405" y="1717"/>
                    </a:cubicBezTo>
                    <a:cubicBezTo>
                      <a:pt x="908" y="1593"/>
                      <a:pt x="603" y="1087"/>
                      <a:pt x="727" y="590"/>
                    </a:cubicBezTo>
                    <a:cubicBezTo>
                      <a:pt x="795" y="327"/>
                      <a:pt x="963" y="121"/>
                      <a:pt x="1182" y="1"/>
                    </a:cubicBezTo>
                    <a:close/>
                  </a:path>
                </a:pathLst>
              </a:custGeom>
              <a:solidFill>
                <a:srgbClr val="FFFD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17"/>
              <p:cNvSpPr/>
              <p:nvPr/>
            </p:nvSpPr>
            <p:spPr>
              <a:xfrm>
                <a:off x="1623289" y="1163994"/>
                <a:ext cx="100222" cy="88300"/>
              </a:xfrm>
              <a:custGeom>
                <a:avLst/>
                <a:gdLst/>
                <a:ahLst/>
                <a:cxnLst/>
                <a:rect l="l" t="t" r="r" b="b"/>
                <a:pathLst>
                  <a:path w="1984" h="1748" extrusionOk="0">
                    <a:moveTo>
                      <a:pt x="641" y="1"/>
                    </a:moveTo>
                    <a:cubicBezTo>
                      <a:pt x="620" y="1"/>
                      <a:pt x="600" y="1"/>
                      <a:pt x="579" y="4"/>
                    </a:cubicBezTo>
                    <a:cubicBezTo>
                      <a:pt x="360" y="124"/>
                      <a:pt x="192" y="330"/>
                      <a:pt x="124" y="593"/>
                    </a:cubicBezTo>
                    <a:cubicBezTo>
                      <a:pt x="0" y="1090"/>
                      <a:pt x="305" y="1596"/>
                      <a:pt x="802" y="1720"/>
                    </a:cubicBezTo>
                    <a:cubicBezTo>
                      <a:pt x="878" y="1740"/>
                      <a:pt x="952" y="1748"/>
                      <a:pt x="1028" y="1748"/>
                    </a:cubicBezTo>
                    <a:cubicBezTo>
                      <a:pt x="1446" y="1748"/>
                      <a:pt x="1826" y="1467"/>
                      <a:pt x="1929" y="1042"/>
                    </a:cubicBezTo>
                    <a:cubicBezTo>
                      <a:pt x="1983" y="833"/>
                      <a:pt x="1960" y="624"/>
                      <a:pt x="1877" y="442"/>
                    </a:cubicBezTo>
                    <a:cubicBezTo>
                      <a:pt x="1531" y="127"/>
                      <a:pt x="1100" y="1"/>
                      <a:pt x="641" y="1"/>
                    </a:cubicBezTo>
                    <a:close/>
                  </a:path>
                </a:pathLst>
              </a:custGeom>
              <a:solidFill>
                <a:srgbClr val="9793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17"/>
              <p:cNvSpPr/>
              <p:nvPr/>
            </p:nvSpPr>
            <p:spPr>
              <a:xfrm>
                <a:off x="1525995" y="1133887"/>
                <a:ext cx="247018" cy="90876"/>
              </a:xfrm>
              <a:custGeom>
                <a:avLst/>
                <a:gdLst/>
                <a:ahLst/>
                <a:cxnLst/>
                <a:rect l="l" t="t" r="r" b="b"/>
                <a:pathLst>
                  <a:path w="4890" h="1799" extrusionOk="0">
                    <a:moveTo>
                      <a:pt x="2578" y="1"/>
                    </a:moveTo>
                    <a:cubicBezTo>
                      <a:pt x="1786" y="1"/>
                      <a:pt x="950" y="288"/>
                      <a:pt x="279" y="706"/>
                    </a:cubicBezTo>
                    <a:cubicBezTo>
                      <a:pt x="1" y="884"/>
                      <a:pt x="173" y="1285"/>
                      <a:pt x="433" y="1285"/>
                    </a:cubicBezTo>
                    <a:cubicBezTo>
                      <a:pt x="481" y="1285"/>
                      <a:pt x="535" y="1268"/>
                      <a:pt x="587" y="1237"/>
                    </a:cubicBezTo>
                    <a:cubicBezTo>
                      <a:pt x="858" y="1065"/>
                      <a:pt x="1163" y="915"/>
                      <a:pt x="1477" y="802"/>
                    </a:cubicBezTo>
                    <a:cubicBezTo>
                      <a:pt x="1813" y="682"/>
                      <a:pt x="2166" y="607"/>
                      <a:pt x="2505" y="600"/>
                    </a:cubicBezTo>
                    <a:cubicBezTo>
                      <a:pt x="2526" y="597"/>
                      <a:pt x="2546" y="597"/>
                      <a:pt x="2567" y="597"/>
                    </a:cubicBezTo>
                    <a:cubicBezTo>
                      <a:pt x="3026" y="597"/>
                      <a:pt x="3457" y="723"/>
                      <a:pt x="3803" y="1038"/>
                    </a:cubicBezTo>
                    <a:cubicBezTo>
                      <a:pt x="3975" y="1189"/>
                      <a:pt x="4126" y="1391"/>
                      <a:pt x="4246" y="1641"/>
                    </a:cubicBezTo>
                    <a:cubicBezTo>
                      <a:pt x="4287" y="1723"/>
                      <a:pt x="4345" y="1772"/>
                      <a:pt x="4413" y="1789"/>
                    </a:cubicBezTo>
                    <a:cubicBezTo>
                      <a:pt x="4434" y="1795"/>
                      <a:pt x="4454" y="1799"/>
                      <a:pt x="4478" y="1799"/>
                    </a:cubicBezTo>
                    <a:cubicBezTo>
                      <a:pt x="4677" y="1799"/>
                      <a:pt x="4889" y="1576"/>
                      <a:pt x="4773" y="1332"/>
                    </a:cubicBezTo>
                    <a:cubicBezTo>
                      <a:pt x="4307" y="371"/>
                      <a:pt x="3471" y="1"/>
                      <a:pt x="2578" y="1"/>
                    </a:cubicBezTo>
                    <a:close/>
                  </a:path>
                </a:pathLst>
              </a:custGeom>
              <a:solidFill>
                <a:srgbClr val="9793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7"/>
              <p:cNvSpPr/>
              <p:nvPr/>
            </p:nvSpPr>
            <p:spPr>
              <a:xfrm>
                <a:off x="1994127" y="1164146"/>
                <a:ext cx="155940" cy="112042"/>
              </a:xfrm>
              <a:custGeom>
                <a:avLst/>
                <a:gdLst/>
                <a:ahLst/>
                <a:cxnLst/>
                <a:rect l="l" t="t" r="r" b="b"/>
                <a:pathLst>
                  <a:path w="3087" h="2218" extrusionOk="0">
                    <a:moveTo>
                      <a:pt x="1844" y="1"/>
                    </a:moveTo>
                    <a:cubicBezTo>
                      <a:pt x="2094" y="114"/>
                      <a:pt x="2288" y="336"/>
                      <a:pt x="2361" y="624"/>
                    </a:cubicBezTo>
                    <a:cubicBezTo>
                      <a:pt x="2487" y="1121"/>
                      <a:pt x="2182" y="1628"/>
                      <a:pt x="1686" y="1751"/>
                    </a:cubicBezTo>
                    <a:cubicBezTo>
                      <a:pt x="1610" y="1769"/>
                      <a:pt x="1535" y="1778"/>
                      <a:pt x="1460" y="1778"/>
                    </a:cubicBezTo>
                    <a:cubicBezTo>
                      <a:pt x="1042" y="1778"/>
                      <a:pt x="661" y="1498"/>
                      <a:pt x="559" y="1073"/>
                    </a:cubicBezTo>
                    <a:cubicBezTo>
                      <a:pt x="500" y="840"/>
                      <a:pt x="535" y="607"/>
                      <a:pt x="638" y="412"/>
                    </a:cubicBezTo>
                    <a:lnTo>
                      <a:pt x="638" y="412"/>
                    </a:lnTo>
                    <a:cubicBezTo>
                      <a:pt x="456" y="569"/>
                      <a:pt x="295" y="775"/>
                      <a:pt x="165" y="1042"/>
                    </a:cubicBezTo>
                    <a:cubicBezTo>
                      <a:pt x="124" y="1124"/>
                      <a:pt x="65" y="1173"/>
                      <a:pt x="0" y="1190"/>
                    </a:cubicBezTo>
                    <a:cubicBezTo>
                      <a:pt x="41" y="1296"/>
                      <a:pt x="106" y="1402"/>
                      <a:pt x="185" y="1508"/>
                    </a:cubicBezTo>
                    <a:cubicBezTo>
                      <a:pt x="473" y="1889"/>
                      <a:pt x="984" y="2217"/>
                      <a:pt x="1607" y="2217"/>
                    </a:cubicBezTo>
                    <a:lnTo>
                      <a:pt x="1638" y="2217"/>
                    </a:lnTo>
                    <a:cubicBezTo>
                      <a:pt x="2032" y="2210"/>
                      <a:pt x="2378" y="2005"/>
                      <a:pt x="2631" y="1727"/>
                    </a:cubicBezTo>
                    <a:cubicBezTo>
                      <a:pt x="2916" y="1419"/>
                      <a:pt x="3087" y="1018"/>
                      <a:pt x="3077" y="703"/>
                    </a:cubicBezTo>
                    <a:cubicBezTo>
                      <a:pt x="3069" y="535"/>
                      <a:pt x="3025" y="364"/>
                      <a:pt x="2936" y="206"/>
                    </a:cubicBezTo>
                    <a:cubicBezTo>
                      <a:pt x="2576" y="80"/>
                      <a:pt x="2203" y="1"/>
                      <a:pt x="1844" y="1"/>
                    </a:cubicBezTo>
                    <a:close/>
                  </a:path>
                </a:pathLst>
              </a:custGeom>
              <a:solidFill>
                <a:srgbClr val="FFFD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7"/>
              <p:cNvSpPr/>
              <p:nvPr/>
            </p:nvSpPr>
            <p:spPr>
              <a:xfrm>
                <a:off x="2019385" y="1164146"/>
                <a:ext cx="100424" cy="89866"/>
              </a:xfrm>
              <a:custGeom>
                <a:avLst/>
                <a:gdLst/>
                <a:ahLst/>
                <a:cxnLst/>
                <a:rect l="l" t="t" r="r" b="b"/>
                <a:pathLst>
                  <a:path w="1988" h="1779" extrusionOk="0">
                    <a:moveTo>
                      <a:pt x="1344" y="1"/>
                    </a:moveTo>
                    <a:cubicBezTo>
                      <a:pt x="898" y="1"/>
                      <a:pt x="480" y="121"/>
                      <a:pt x="138" y="412"/>
                    </a:cubicBezTo>
                    <a:cubicBezTo>
                      <a:pt x="35" y="607"/>
                      <a:pt x="0" y="840"/>
                      <a:pt x="59" y="1073"/>
                    </a:cubicBezTo>
                    <a:cubicBezTo>
                      <a:pt x="161" y="1498"/>
                      <a:pt x="542" y="1778"/>
                      <a:pt x="960" y="1778"/>
                    </a:cubicBezTo>
                    <a:cubicBezTo>
                      <a:pt x="1035" y="1778"/>
                      <a:pt x="1110" y="1769"/>
                      <a:pt x="1186" y="1751"/>
                    </a:cubicBezTo>
                    <a:cubicBezTo>
                      <a:pt x="1682" y="1628"/>
                      <a:pt x="1987" y="1121"/>
                      <a:pt x="1861" y="624"/>
                    </a:cubicBezTo>
                    <a:cubicBezTo>
                      <a:pt x="1788" y="336"/>
                      <a:pt x="1594" y="114"/>
                      <a:pt x="1344" y="1"/>
                    </a:cubicBezTo>
                    <a:close/>
                  </a:path>
                </a:pathLst>
              </a:custGeom>
              <a:solidFill>
                <a:srgbClr val="9793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17"/>
              <p:cNvSpPr/>
              <p:nvPr/>
            </p:nvSpPr>
            <p:spPr>
              <a:xfrm>
                <a:off x="1969930" y="1133887"/>
                <a:ext cx="240906" cy="90876"/>
              </a:xfrm>
              <a:custGeom>
                <a:avLst/>
                <a:gdLst/>
                <a:ahLst/>
                <a:cxnLst/>
                <a:rect l="l" t="t" r="r" b="b"/>
                <a:pathLst>
                  <a:path w="4769" h="1799" extrusionOk="0">
                    <a:moveTo>
                      <a:pt x="2312" y="1"/>
                    </a:moveTo>
                    <a:cubicBezTo>
                      <a:pt x="1418" y="1"/>
                      <a:pt x="582" y="371"/>
                      <a:pt x="116" y="1332"/>
                    </a:cubicBezTo>
                    <a:cubicBezTo>
                      <a:pt x="0" y="1576"/>
                      <a:pt x="212" y="1799"/>
                      <a:pt x="411" y="1799"/>
                    </a:cubicBezTo>
                    <a:cubicBezTo>
                      <a:pt x="435" y="1799"/>
                      <a:pt x="456" y="1795"/>
                      <a:pt x="479" y="1789"/>
                    </a:cubicBezTo>
                    <a:cubicBezTo>
                      <a:pt x="544" y="1772"/>
                      <a:pt x="603" y="1723"/>
                      <a:pt x="644" y="1641"/>
                    </a:cubicBezTo>
                    <a:cubicBezTo>
                      <a:pt x="774" y="1374"/>
                      <a:pt x="935" y="1168"/>
                      <a:pt x="1117" y="1011"/>
                    </a:cubicBezTo>
                    <a:cubicBezTo>
                      <a:pt x="1459" y="720"/>
                      <a:pt x="1877" y="600"/>
                      <a:pt x="2323" y="600"/>
                    </a:cubicBezTo>
                    <a:cubicBezTo>
                      <a:pt x="2682" y="600"/>
                      <a:pt x="3055" y="679"/>
                      <a:pt x="3415" y="805"/>
                    </a:cubicBezTo>
                    <a:cubicBezTo>
                      <a:pt x="3730" y="915"/>
                      <a:pt x="4032" y="1065"/>
                      <a:pt x="4302" y="1237"/>
                    </a:cubicBezTo>
                    <a:cubicBezTo>
                      <a:pt x="4357" y="1268"/>
                      <a:pt x="4408" y="1285"/>
                      <a:pt x="4460" y="1285"/>
                    </a:cubicBezTo>
                    <a:cubicBezTo>
                      <a:pt x="4491" y="1285"/>
                      <a:pt x="4522" y="1278"/>
                      <a:pt x="4552" y="1268"/>
                    </a:cubicBezTo>
                    <a:cubicBezTo>
                      <a:pt x="4652" y="1226"/>
                      <a:pt x="4727" y="1131"/>
                      <a:pt x="4748" y="1021"/>
                    </a:cubicBezTo>
                    <a:cubicBezTo>
                      <a:pt x="4769" y="926"/>
                      <a:pt x="4745" y="823"/>
                      <a:pt x="4662" y="744"/>
                    </a:cubicBezTo>
                    <a:cubicBezTo>
                      <a:pt x="4645" y="730"/>
                      <a:pt x="4628" y="720"/>
                      <a:pt x="4611" y="706"/>
                    </a:cubicBezTo>
                    <a:cubicBezTo>
                      <a:pt x="4532" y="658"/>
                      <a:pt x="4453" y="613"/>
                      <a:pt x="4371" y="569"/>
                    </a:cubicBezTo>
                    <a:cubicBezTo>
                      <a:pt x="3747" y="227"/>
                      <a:pt x="3011" y="1"/>
                      <a:pt x="2312" y="1"/>
                    </a:cubicBezTo>
                    <a:close/>
                  </a:path>
                </a:pathLst>
              </a:custGeom>
              <a:solidFill>
                <a:srgbClr val="9793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17"/>
              <p:cNvSpPr/>
              <p:nvPr/>
            </p:nvSpPr>
            <p:spPr>
              <a:xfrm>
                <a:off x="2328139" y="3065773"/>
                <a:ext cx="136896" cy="700390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13865" extrusionOk="0">
                    <a:moveTo>
                      <a:pt x="2607" y="1"/>
                    </a:moveTo>
                    <a:cubicBezTo>
                      <a:pt x="2552" y="4842"/>
                      <a:pt x="2418" y="12131"/>
                      <a:pt x="2278" y="12474"/>
                    </a:cubicBezTo>
                    <a:cubicBezTo>
                      <a:pt x="1918" y="12731"/>
                      <a:pt x="1182" y="13255"/>
                      <a:pt x="0" y="13772"/>
                    </a:cubicBezTo>
                    <a:lnTo>
                      <a:pt x="41" y="13865"/>
                    </a:lnTo>
                    <a:cubicBezTo>
                      <a:pt x="1240" y="13340"/>
                      <a:pt x="1986" y="12809"/>
                      <a:pt x="2343" y="12553"/>
                    </a:cubicBezTo>
                    <a:cubicBezTo>
                      <a:pt x="2552" y="12406"/>
                      <a:pt x="2675" y="2910"/>
                      <a:pt x="2710" y="1"/>
                    </a:cubicBezTo>
                    <a:close/>
                  </a:path>
                </a:pathLst>
              </a:custGeom>
              <a:solidFill>
                <a:srgbClr val="1C17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4" name="Google Shape;180;p17"/>
            <p:cNvSpPr/>
            <p:nvPr/>
          </p:nvSpPr>
          <p:spPr>
            <a:xfrm>
              <a:off x="8289475" y="1862450"/>
              <a:ext cx="88200" cy="88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" name="Google Shape;181;p17"/>
            <p:cNvSpPr/>
            <p:nvPr/>
          </p:nvSpPr>
          <p:spPr>
            <a:xfrm>
              <a:off x="9005675" y="1862450"/>
              <a:ext cx="88200" cy="88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80" name="Rectángulo 179"/>
          <p:cNvSpPr/>
          <p:nvPr/>
        </p:nvSpPr>
        <p:spPr>
          <a:xfrm>
            <a:off x="0" y="5076601"/>
            <a:ext cx="9721850" cy="324074"/>
          </a:xfrm>
          <a:prstGeom prst="rect">
            <a:avLst/>
          </a:prstGeom>
          <a:solidFill>
            <a:srgbClr val="027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1" name="Rectángulo 180"/>
          <p:cNvSpPr/>
          <p:nvPr/>
        </p:nvSpPr>
        <p:spPr>
          <a:xfrm>
            <a:off x="108397" y="387615"/>
            <a:ext cx="9505826" cy="45719"/>
          </a:xfrm>
          <a:prstGeom prst="rect">
            <a:avLst/>
          </a:prstGeom>
          <a:solidFill>
            <a:srgbClr val="027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1 CuadroTexto"/>
          <p:cNvSpPr txBox="1"/>
          <p:nvPr/>
        </p:nvSpPr>
        <p:spPr>
          <a:xfrm>
            <a:off x="2879826" y="1019194"/>
            <a:ext cx="64457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SV" sz="2800" b="1"/>
              <a:t>    La </a:t>
            </a:r>
            <a:r>
              <a:rPr lang="es-SV" sz="2800" b="1" u="sng" dirty="0"/>
              <a:t>longitud de una onda </a:t>
            </a:r>
            <a:r>
              <a:rPr lang="es-SV" sz="2800" b="1" dirty="0"/>
              <a:t>es el período espacial de la misma, es decir, la distancia que hay de pulso a pulso.</a:t>
            </a:r>
          </a:p>
          <a:p>
            <a:pPr algn="just">
              <a:buNone/>
            </a:pPr>
            <a:endParaRPr lang="es-SV" sz="2800" dirty="0"/>
          </a:p>
          <a:p>
            <a:pPr algn="just">
              <a:buNone/>
            </a:pPr>
            <a:r>
              <a:rPr lang="es-SV" sz="2800" b="1" dirty="0"/>
              <a:t>     </a:t>
            </a:r>
            <a:r>
              <a:rPr lang="es-SV" sz="2800" b="1" u="sng" dirty="0"/>
              <a:t>Frecuencia</a:t>
            </a:r>
            <a:r>
              <a:rPr lang="es-SV" sz="2800" b="1" dirty="0"/>
              <a:t> es una magnitud que mide el número de repeticiones por unidad de tiempo de cualquier fenómeno o suceso periódico.</a:t>
            </a:r>
            <a:endParaRPr lang="es-SV" sz="2800" dirty="0"/>
          </a:p>
          <a:p>
            <a:pPr algn="just">
              <a:buNone/>
            </a:pPr>
            <a:endParaRPr lang="es-SV" sz="2800" dirty="0"/>
          </a:p>
        </p:txBody>
      </p:sp>
    </p:spTree>
    <p:extLst>
      <p:ext uri="{BB962C8B-B14F-4D97-AF65-F5344CB8AC3E}">
        <p14:creationId xmlns:p14="http://schemas.microsoft.com/office/powerpoint/2010/main" val="2759227888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36 CuadroTexto"/>
          <p:cNvSpPr txBox="1"/>
          <p:nvPr/>
        </p:nvSpPr>
        <p:spPr>
          <a:xfrm>
            <a:off x="1180720" y="3947613"/>
            <a:ext cx="1519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1800" b="1" dirty="0">
                <a:solidFill>
                  <a:schemeClr val="bg1"/>
                </a:solidFill>
              </a:rPr>
              <a:t>Niels Bohr</a:t>
            </a:r>
            <a:endParaRPr lang="es-SV" sz="1800" dirty="0"/>
          </a:p>
          <a:p>
            <a:endParaRPr lang="es-SV" sz="1800" dirty="0"/>
          </a:p>
        </p:txBody>
      </p:sp>
      <p:pic>
        <p:nvPicPr>
          <p:cNvPr id="13" name="3 Marcador de contenido" descr="http://1.bp.blogspot.com/-7S55CoJE4LM/T0IlZpAka-I/AAAAAAAAHUY/yVq66epXgVU/s1600/Dibujo.bmp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0525" y="468089"/>
            <a:ext cx="6768752" cy="4768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93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60000"/>
    </mc:Choice>
    <mc:Fallback xmlns="">
      <p:transition spd="slow" advTm="6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3 Marcador de contenido" descr="http://www.artinaid.com/wp-content/uploads/2013/02/Espectro-Electromagn%C3%A9tico.jp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477" y="756121"/>
            <a:ext cx="8064896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91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60000"/>
    </mc:Choice>
    <mc:Fallback xmlns="">
      <p:transition spd="slow" advTm="6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Resultado de imagen para espectro electromagnétic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686" y="900137"/>
            <a:ext cx="7344816" cy="4176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298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60000"/>
    </mc:Choice>
    <mc:Fallback xmlns="">
      <p:transition spd="slow" advTm="60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ccf779f76140b889421db1ee92d38cd6ed4ffff"/>
  <p:tag name="ISPRING_RESOURCE_PATHS_HASH_PRESENTER" val="ecdd5e327c4efff999ae583afac36d791cae2b"/>
</p:tagLst>
</file>

<file path=ppt/theme/theme1.xml><?xml version="1.0" encoding="utf-8"?>
<a:theme xmlns:a="http://schemas.openxmlformats.org/drawingml/2006/main" name="Office 主题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ver and End Slide Master">
  <a:themeElements>
    <a:clrScheme name="ALLPPT-COLOR-A2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27696"/>
      </a:accent1>
      <a:accent2>
        <a:srgbClr val="4BACC6"/>
      </a:accent2>
      <a:accent3>
        <a:srgbClr val="027696"/>
      </a:accent3>
      <a:accent4>
        <a:srgbClr val="4BACC6"/>
      </a:accent4>
      <a:accent5>
        <a:srgbClr val="027696"/>
      </a:accent5>
      <a:accent6>
        <a:srgbClr val="4BACC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tents Slide Master">
  <a:themeElements>
    <a:clrScheme name="ALLPPT-COLOR-A2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27696"/>
      </a:accent1>
      <a:accent2>
        <a:srgbClr val="4BACC6"/>
      </a:accent2>
      <a:accent3>
        <a:srgbClr val="027696"/>
      </a:accent3>
      <a:accent4>
        <a:srgbClr val="4BACC6"/>
      </a:accent4>
      <a:accent5>
        <a:srgbClr val="027696"/>
      </a:accent5>
      <a:accent6>
        <a:srgbClr val="4BACC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2769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1_Contents Slide Master">
  <a:themeElements>
    <a:clrScheme name="ALLPPT-COLOR-A2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27696"/>
      </a:accent1>
      <a:accent2>
        <a:srgbClr val="4BACC6"/>
      </a:accent2>
      <a:accent3>
        <a:srgbClr val="027696"/>
      </a:accent3>
      <a:accent4>
        <a:srgbClr val="4BACC6"/>
      </a:accent4>
      <a:accent5>
        <a:srgbClr val="027696"/>
      </a:accent5>
      <a:accent6>
        <a:srgbClr val="4BACC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2769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6.xml><?xml version="1.0" encoding="utf-8"?>
<a:theme xmlns:a="http://schemas.openxmlformats.org/drawingml/2006/main" name="2_Contents Slide Master">
  <a:themeElements>
    <a:clrScheme name="ALLPPT-COLOR-A2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27696"/>
      </a:accent1>
      <a:accent2>
        <a:srgbClr val="4BACC6"/>
      </a:accent2>
      <a:accent3>
        <a:srgbClr val="027696"/>
      </a:accent3>
      <a:accent4>
        <a:srgbClr val="4BACC6"/>
      </a:accent4>
      <a:accent5>
        <a:srgbClr val="027696"/>
      </a:accent5>
      <a:accent6>
        <a:srgbClr val="4BACC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2769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3157</TotalTime>
  <Words>344</Words>
  <Application>Microsoft Office PowerPoint</Application>
  <PresentationFormat>Personalizado</PresentationFormat>
  <Paragraphs>51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6</vt:i4>
      </vt:variant>
      <vt:variant>
        <vt:lpstr>Títulos de diapositiva</vt:lpstr>
      </vt:variant>
      <vt:variant>
        <vt:i4>13</vt:i4>
      </vt:variant>
    </vt:vector>
  </HeadingPairs>
  <TitlesOfParts>
    <vt:vector size="26" baseType="lpstr">
      <vt:lpstr>微软雅黑</vt:lpstr>
      <vt:lpstr>Arial</vt:lpstr>
      <vt:lpstr>Calibri</vt:lpstr>
      <vt:lpstr>Calibri Light</vt:lpstr>
      <vt:lpstr>Cambria Math</vt:lpstr>
      <vt:lpstr>Franklin Gothic Book</vt:lpstr>
      <vt:lpstr>Symbol</vt:lpstr>
      <vt:lpstr>Office 主题</vt:lpstr>
      <vt:lpstr>Office Theme</vt:lpstr>
      <vt:lpstr>Cover and End Slide Master</vt:lpstr>
      <vt:lpstr>Contents Slide Master</vt:lpstr>
      <vt:lpstr>1_Contents Slide Master</vt:lpstr>
      <vt:lpstr>2_Contents Slide Master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Cuellar Melendez, Diego Roberto</cp:lastModifiedBy>
  <cp:revision>455</cp:revision>
  <dcterms:created xsi:type="dcterms:W3CDTF">2013-07-25T03:25:48Z</dcterms:created>
  <dcterms:modified xsi:type="dcterms:W3CDTF">2020-07-24T01:18:14Z</dcterms:modified>
</cp:coreProperties>
</file>