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 id="2147483676" r:id="rId4"/>
    <p:sldMasterId id="2147483698" r:id="rId5"/>
    <p:sldMasterId id="2147483717" r:id="rId6"/>
  </p:sldMasterIdLst>
  <p:notesMasterIdLst>
    <p:notesMasterId r:id="rId20"/>
  </p:notesMasterIdLst>
  <p:handoutMasterIdLst>
    <p:handoutMasterId r:id="rId21"/>
  </p:handoutMasterIdLst>
  <p:sldIdLst>
    <p:sldId id="468" r:id="rId7"/>
    <p:sldId id="569" r:id="rId8"/>
    <p:sldId id="580" r:id="rId9"/>
    <p:sldId id="547" r:id="rId10"/>
    <p:sldId id="581" r:id="rId11"/>
    <p:sldId id="582" r:id="rId12"/>
    <p:sldId id="585" r:id="rId13"/>
    <p:sldId id="588" r:id="rId14"/>
    <p:sldId id="590" r:id="rId15"/>
    <p:sldId id="589" r:id="rId16"/>
    <p:sldId id="583" r:id="rId17"/>
    <p:sldId id="584" r:id="rId18"/>
    <p:sldId id="562" r:id="rId19"/>
  </p:sldIdLst>
  <p:sldSz cx="9721850" cy="5400675"/>
  <p:notesSz cx="6858000" cy="9144000"/>
  <p:custDataLst>
    <p:tags r:id="rId22"/>
  </p:custDataLst>
  <p:defaultTextStyle>
    <a:defPPr>
      <a:defRPr lang="zh-CN"/>
    </a:defPPr>
    <a:lvl1pPr algn="l" defTabSz="966788" rtl="0" fontAlgn="base">
      <a:spcBef>
        <a:spcPct val="0"/>
      </a:spcBef>
      <a:spcAft>
        <a:spcPct val="0"/>
      </a:spcAft>
      <a:defRPr sz="1900" kern="1200">
        <a:solidFill>
          <a:schemeClr val="tx1"/>
        </a:solidFill>
        <a:latin typeface="Arial" pitchFamily="34" charset="0"/>
        <a:ea typeface="宋体" pitchFamily="2" charset="-122"/>
        <a:cs typeface="+mn-cs"/>
      </a:defRPr>
    </a:lvl1pPr>
    <a:lvl2pPr marL="482600" indent="-25400" algn="l" defTabSz="966788" rtl="0" fontAlgn="base">
      <a:spcBef>
        <a:spcPct val="0"/>
      </a:spcBef>
      <a:spcAft>
        <a:spcPct val="0"/>
      </a:spcAft>
      <a:defRPr sz="1900" kern="1200">
        <a:solidFill>
          <a:schemeClr val="tx1"/>
        </a:solidFill>
        <a:latin typeface="Arial" pitchFamily="34" charset="0"/>
        <a:ea typeface="宋体" pitchFamily="2" charset="-122"/>
        <a:cs typeface="+mn-cs"/>
      </a:defRPr>
    </a:lvl2pPr>
    <a:lvl3pPr marL="966788" indent="-52388" algn="l" defTabSz="966788" rtl="0" fontAlgn="base">
      <a:spcBef>
        <a:spcPct val="0"/>
      </a:spcBef>
      <a:spcAft>
        <a:spcPct val="0"/>
      </a:spcAft>
      <a:defRPr sz="1900" kern="1200">
        <a:solidFill>
          <a:schemeClr val="tx1"/>
        </a:solidFill>
        <a:latin typeface="Arial" pitchFamily="34" charset="0"/>
        <a:ea typeface="宋体" pitchFamily="2" charset="-122"/>
        <a:cs typeface="+mn-cs"/>
      </a:defRPr>
    </a:lvl3pPr>
    <a:lvl4pPr marL="1450975" indent="-79375" algn="l" defTabSz="966788" rtl="0" fontAlgn="base">
      <a:spcBef>
        <a:spcPct val="0"/>
      </a:spcBef>
      <a:spcAft>
        <a:spcPct val="0"/>
      </a:spcAft>
      <a:defRPr sz="1900" kern="1200">
        <a:solidFill>
          <a:schemeClr val="tx1"/>
        </a:solidFill>
        <a:latin typeface="Arial" pitchFamily="34" charset="0"/>
        <a:ea typeface="宋体" pitchFamily="2" charset="-122"/>
        <a:cs typeface="+mn-cs"/>
      </a:defRPr>
    </a:lvl4pPr>
    <a:lvl5pPr marL="1935163" indent="-106363" algn="l" defTabSz="966788" rtl="0" fontAlgn="base">
      <a:spcBef>
        <a:spcPct val="0"/>
      </a:spcBef>
      <a:spcAft>
        <a:spcPct val="0"/>
      </a:spcAft>
      <a:defRPr sz="1900" kern="1200">
        <a:solidFill>
          <a:schemeClr val="tx1"/>
        </a:solidFill>
        <a:latin typeface="Arial" pitchFamily="34" charset="0"/>
        <a:ea typeface="宋体" pitchFamily="2" charset="-122"/>
        <a:cs typeface="+mn-cs"/>
      </a:defRPr>
    </a:lvl5pPr>
    <a:lvl6pPr marL="2286000" algn="l" defTabSz="914400" rtl="0" eaLnBrk="1" latinLnBrk="0" hangingPunct="1">
      <a:defRPr sz="1900" kern="1200">
        <a:solidFill>
          <a:schemeClr val="tx1"/>
        </a:solidFill>
        <a:latin typeface="Arial" pitchFamily="34" charset="0"/>
        <a:ea typeface="宋体" pitchFamily="2" charset="-122"/>
        <a:cs typeface="+mn-cs"/>
      </a:defRPr>
    </a:lvl6pPr>
    <a:lvl7pPr marL="2743200" algn="l" defTabSz="914400" rtl="0" eaLnBrk="1" latinLnBrk="0" hangingPunct="1">
      <a:defRPr sz="1900" kern="1200">
        <a:solidFill>
          <a:schemeClr val="tx1"/>
        </a:solidFill>
        <a:latin typeface="Arial" pitchFamily="34" charset="0"/>
        <a:ea typeface="宋体" pitchFamily="2" charset="-122"/>
        <a:cs typeface="+mn-cs"/>
      </a:defRPr>
    </a:lvl7pPr>
    <a:lvl8pPr marL="3200400" algn="l" defTabSz="914400" rtl="0" eaLnBrk="1" latinLnBrk="0" hangingPunct="1">
      <a:defRPr sz="1900" kern="1200">
        <a:solidFill>
          <a:schemeClr val="tx1"/>
        </a:solidFill>
        <a:latin typeface="Arial" pitchFamily="34" charset="0"/>
        <a:ea typeface="宋体" pitchFamily="2" charset="-122"/>
        <a:cs typeface="+mn-cs"/>
      </a:defRPr>
    </a:lvl8pPr>
    <a:lvl9pPr marL="3657600" algn="l" defTabSz="914400" rtl="0" eaLnBrk="1" latinLnBrk="0" hangingPunct="1">
      <a:defRPr sz="19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701">
          <p15:clr>
            <a:srgbClr val="A4A3A4"/>
          </p15:clr>
        </p15:guide>
        <p15:guide id="2" pos="30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3F"/>
    <a:srgbClr val="0070C0"/>
    <a:srgbClr val="5FE8D6"/>
    <a:srgbClr val="FF7979"/>
    <a:srgbClr val="A40000"/>
    <a:srgbClr val="FF8B8B"/>
    <a:srgbClr val="FF3F3F"/>
    <a:srgbClr val="FC426A"/>
    <a:srgbClr val="FF33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660"/>
  </p:normalViewPr>
  <p:slideViewPr>
    <p:cSldViewPr>
      <p:cViewPr varScale="1">
        <p:scale>
          <a:sx n="91" d="100"/>
          <a:sy n="91" d="100"/>
        </p:scale>
        <p:origin x="504" y="72"/>
      </p:cViewPr>
      <p:guideLst>
        <p:guide orient="horz" pos="1701"/>
        <p:guide pos="3062"/>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67801"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67801" fontAlgn="auto">
              <a:spcBef>
                <a:spcPts val="0"/>
              </a:spcBef>
              <a:spcAft>
                <a:spcPts val="0"/>
              </a:spcAft>
              <a:defRPr sz="1200" smtClean="0">
                <a:latin typeface="+mn-lt"/>
                <a:ea typeface="+mn-ea"/>
              </a:defRPr>
            </a:lvl1pPr>
          </a:lstStyle>
          <a:p>
            <a:pPr>
              <a:defRPr/>
            </a:pPr>
            <a:fld id="{CCBFAF72-1563-47D6-B7E6-34529404EE30}" type="datetimeFigureOut">
              <a:rPr lang="zh-CN" altLang="en-US"/>
              <a:pPr>
                <a:defRPr/>
              </a:pPr>
              <a:t>2020/7/17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967801"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967801" fontAlgn="auto">
              <a:spcBef>
                <a:spcPts val="0"/>
              </a:spcBef>
              <a:spcAft>
                <a:spcPts val="0"/>
              </a:spcAft>
              <a:defRPr sz="1200" smtClean="0">
                <a:latin typeface="+mn-lt"/>
                <a:ea typeface="+mn-ea"/>
              </a:defRPr>
            </a:lvl1pPr>
          </a:lstStyle>
          <a:p>
            <a:pPr>
              <a:defRPr/>
            </a:pPr>
            <a:fld id="{3219187B-8851-4471-879F-35BFB0C031CE}" type="slidenum">
              <a:rPr lang="zh-CN" altLang="en-US"/>
              <a:pPr>
                <a:defRPr/>
              </a:pPr>
              <a:t>‹Nº›</a:t>
            </a:fld>
            <a:endParaRPr lang="zh-CN" altLang="en-US"/>
          </a:p>
        </p:txBody>
      </p:sp>
    </p:spTree>
    <p:extLst>
      <p:ext uri="{BB962C8B-B14F-4D97-AF65-F5344CB8AC3E}">
        <p14:creationId xmlns:p14="http://schemas.microsoft.com/office/powerpoint/2010/main" val="485385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67801"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67801" fontAlgn="auto">
              <a:spcBef>
                <a:spcPts val="0"/>
              </a:spcBef>
              <a:spcAft>
                <a:spcPts val="0"/>
              </a:spcAft>
              <a:defRPr sz="1200" smtClean="0">
                <a:latin typeface="+mn-lt"/>
                <a:ea typeface="+mn-ea"/>
              </a:defRPr>
            </a:lvl1pPr>
          </a:lstStyle>
          <a:p>
            <a:pPr>
              <a:defRPr/>
            </a:pPr>
            <a:fld id="{001866E4-F001-4660-AF58-DE5DC3ECCFA6}" type="datetimeFigureOut">
              <a:rPr lang="zh-CN" altLang="en-US"/>
              <a:pPr>
                <a:defRPr/>
              </a:pPr>
              <a:t>2020/7/17</a:t>
            </a:fld>
            <a:endParaRPr lang="zh-CN" altLang="en-US"/>
          </a:p>
        </p:txBody>
      </p:sp>
      <p:sp>
        <p:nvSpPr>
          <p:cNvPr id="4" name="幻灯片图像占位符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67801"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967801" fontAlgn="auto">
              <a:spcBef>
                <a:spcPts val="0"/>
              </a:spcBef>
              <a:spcAft>
                <a:spcPts val="0"/>
              </a:spcAft>
              <a:defRPr sz="1200" smtClean="0">
                <a:latin typeface="+mn-lt"/>
                <a:ea typeface="+mn-ea"/>
              </a:defRPr>
            </a:lvl1pPr>
          </a:lstStyle>
          <a:p>
            <a:pPr>
              <a:defRPr/>
            </a:pPr>
            <a:fld id="{47079287-648C-4B3D-8FE1-F0E0722F132F}" type="slidenum">
              <a:rPr lang="zh-CN" altLang="en-US"/>
              <a:pPr>
                <a:defRPr/>
              </a:pPr>
              <a:t>‹Nº›</a:t>
            </a:fld>
            <a:endParaRPr lang="zh-CN" altLang="en-US"/>
          </a:p>
        </p:txBody>
      </p:sp>
    </p:spTree>
    <p:extLst>
      <p:ext uri="{BB962C8B-B14F-4D97-AF65-F5344CB8AC3E}">
        <p14:creationId xmlns:p14="http://schemas.microsoft.com/office/powerpoint/2010/main" val="658465888"/>
      </p:ext>
    </p:extLst>
  </p:cSld>
  <p:clrMap bg1="lt1" tx1="dk1" bg2="lt2" tx2="dk2" accent1="accent1" accent2="accent2" accent3="accent3" accent4="accent4" accent5="accent5" accent6="accent6" hlink="hlink" folHlink="folHlink"/>
  <p:notesStyle>
    <a:lvl1pPr algn="l" defTabSz="966788" rtl="0" fontAlgn="base">
      <a:spcBef>
        <a:spcPct val="30000"/>
      </a:spcBef>
      <a:spcAft>
        <a:spcPct val="0"/>
      </a:spcAft>
      <a:defRPr sz="1300" kern="1200">
        <a:solidFill>
          <a:schemeClr val="tx1"/>
        </a:solidFill>
        <a:latin typeface="+mn-lt"/>
        <a:ea typeface="+mn-ea"/>
        <a:cs typeface="+mn-cs"/>
      </a:defRPr>
    </a:lvl1pPr>
    <a:lvl2pPr marL="482600" algn="l" defTabSz="966788" rtl="0" fontAlgn="base">
      <a:spcBef>
        <a:spcPct val="30000"/>
      </a:spcBef>
      <a:spcAft>
        <a:spcPct val="0"/>
      </a:spcAft>
      <a:defRPr sz="1300" kern="1200">
        <a:solidFill>
          <a:schemeClr val="tx1"/>
        </a:solidFill>
        <a:latin typeface="+mn-lt"/>
        <a:ea typeface="+mn-ea"/>
        <a:cs typeface="+mn-cs"/>
      </a:defRPr>
    </a:lvl2pPr>
    <a:lvl3pPr marL="966788" algn="l" defTabSz="966788" rtl="0" fontAlgn="base">
      <a:spcBef>
        <a:spcPct val="30000"/>
      </a:spcBef>
      <a:spcAft>
        <a:spcPct val="0"/>
      </a:spcAft>
      <a:defRPr sz="1300" kern="1200">
        <a:solidFill>
          <a:schemeClr val="tx1"/>
        </a:solidFill>
        <a:latin typeface="+mn-lt"/>
        <a:ea typeface="+mn-ea"/>
        <a:cs typeface="+mn-cs"/>
      </a:defRPr>
    </a:lvl3pPr>
    <a:lvl4pPr marL="1450975" algn="l" defTabSz="966788" rtl="0" fontAlgn="base">
      <a:spcBef>
        <a:spcPct val="30000"/>
      </a:spcBef>
      <a:spcAft>
        <a:spcPct val="0"/>
      </a:spcAft>
      <a:defRPr sz="1300" kern="1200">
        <a:solidFill>
          <a:schemeClr val="tx1"/>
        </a:solidFill>
        <a:latin typeface="+mn-lt"/>
        <a:ea typeface="+mn-ea"/>
        <a:cs typeface="+mn-cs"/>
      </a:defRPr>
    </a:lvl4pPr>
    <a:lvl5pPr marL="1935163" algn="l" defTabSz="966788" rtl="0" fontAlgn="base">
      <a:spcBef>
        <a:spcPct val="30000"/>
      </a:spcBef>
      <a:spcAft>
        <a:spcPct val="0"/>
      </a:spcAft>
      <a:defRPr sz="1300" kern="1200">
        <a:solidFill>
          <a:schemeClr val="tx1"/>
        </a:solidFill>
        <a:latin typeface="+mn-lt"/>
        <a:ea typeface="+mn-ea"/>
        <a:cs typeface="+mn-cs"/>
      </a:defRPr>
    </a:lvl5pPr>
    <a:lvl6pPr marL="2419502" algn="l" defTabSz="967801" rtl="0" eaLnBrk="1" latinLnBrk="0" hangingPunct="1">
      <a:defRPr sz="1300" kern="1200">
        <a:solidFill>
          <a:schemeClr val="tx1"/>
        </a:solidFill>
        <a:latin typeface="+mn-lt"/>
        <a:ea typeface="+mn-ea"/>
        <a:cs typeface="+mn-cs"/>
      </a:defRPr>
    </a:lvl6pPr>
    <a:lvl7pPr marL="2903403" algn="l" defTabSz="967801" rtl="0" eaLnBrk="1" latinLnBrk="0" hangingPunct="1">
      <a:defRPr sz="1300" kern="1200">
        <a:solidFill>
          <a:schemeClr val="tx1"/>
        </a:solidFill>
        <a:latin typeface="+mn-lt"/>
        <a:ea typeface="+mn-ea"/>
        <a:cs typeface="+mn-cs"/>
      </a:defRPr>
    </a:lvl7pPr>
    <a:lvl8pPr marL="3387303" algn="l" defTabSz="967801" rtl="0" eaLnBrk="1" latinLnBrk="0" hangingPunct="1">
      <a:defRPr sz="1300" kern="1200">
        <a:solidFill>
          <a:schemeClr val="tx1"/>
        </a:solidFill>
        <a:latin typeface="+mn-lt"/>
        <a:ea typeface="+mn-ea"/>
        <a:cs typeface="+mn-cs"/>
      </a:defRPr>
    </a:lvl8pPr>
    <a:lvl9pPr marL="3871204" algn="l" defTabSz="967801"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7079287-648C-4B3D-8FE1-F0E0722F132F}" type="slidenum">
              <a:rPr lang="zh-CN" altLang="en-US" smtClean="0"/>
              <a:pPr>
                <a:defRPr/>
              </a:pPr>
              <a:t>1</a:t>
            </a:fld>
            <a:endParaRPr lang="zh-CN" altLang="en-US"/>
          </a:p>
        </p:txBody>
      </p:sp>
    </p:spTree>
    <p:extLst>
      <p:ext uri="{BB962C8B-B14F-4D97-AF65-F5344CB8AC3E}">
        <p14:creationId xmlns:p14="http://schemas.microsoft.com/office/powerpoint/2010/main" val="400221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378"/>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2020/7/17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3378032822"/>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9643" y="360045"/>
            <a:ext cx="3135550" cy="1260158"/>
          </a:xfrm>
        </p:spPr>
        <p:txBody>
          <a:bodyPr anchor="b"/>
          <a:lstStyle>
            <a:lvl1pPr>
              <a:defRPr sz="2520"/>
            </a:lvl1pPr>
          </a:lstStyle>
          <a:p>
            <a:r>
              <a:rPr lang="zh-CN" altLang="en-US"/>
              <a:t>单击此处编辑母版标题样式</a:t>
            </a:r>
            <a:endParaRPr lang="en-US" dirty="0"/>
          </a:p>
        </p:txBody>
      </p:sp>
      <p:sp>
        <p:nvSpPr>
          <p:cNvPr id="3" name="Content Placeholder 2"/>
          <p:cNvSpPr>
            <a:spLocks noGrp="1"/>
          </p:cNvSpPr>
          <p:nvPr>
            <p:ph idx="1"/>
          </p:nvPr>
        </p:nvSpPr>
        <p:spPr>
          <a:xfrm>
            <a:off x="4133052" y="777598"/>
            <a:ext cx="4921687" cy="3837980"/>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69643" y="1620203"/>
            <a:ext cx="3135550" cy="3001626"/>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92400187"/>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9643" y="360045"/>
            <a:ext cx="3135550" cy="1260158"/>
          </a:xfrm>
        </p:spPr>
        <p:txBody>
          <a:bodyPr anchor="b"/>
          <a:lstStyle>
            <a:lvl1pPr>
              <a:defRPr sz="252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133052" y="777598"/>
            <a:ext cx="4921687" cy="3837980"/>
          </a:xfrm>
        </p:spPr>
        <p:txBody>
          <a:bodyPr anchor="t"/>
          <a:lstStyle>
            <a:lvl1pPr marL="0" indent="0">
              <a:buNone/>
              <a:defRPr sz="2520"/>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r>
              <a:rPr lang="zh-CN" altLang="en-US"/>
              <a:t>单击图标添加图片</a:t>
            </a:r>
            <a:endParaRPr lang="en-US" dirty="0"/>
          </a:p>
        </p:txBody>
      </p:sp>
      <p:sp>
        <p:nvSpPr>
          <p:cNvPr id="4" name="Text Placeholder 3"/>
          <p:cNvSpPr>
            <a:spLocks noGrp="1"/>
          </p:cNvSpPr>
          <p:nvPr>
            <p:ph type="body" sz="half" idx="2"/>
          </p:nvPr>
        </p:nvSpPr>
        <p:spPr>
          <a:xfrm>
            <a:off x="669643" y="1620203"/>
            <a:ext cx="3135550" cy="3001626"/>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1924208249"/>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2038330098"/>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7199" y="287537"/>
            <a:ext cx="2096274" cy="457682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8378" y="287537"/>
            <a:ext cx="6167299" cy="457682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3831411786"/>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垂直排列标题与&#10;文本">
    <p:spTree>
      <p:nvGrpSpPr>
        <p:cNvPr id="1" name=""/>
        <p:cNvGrpSpPr/>
        <p:nvPr/>
      </p:nvGrpSpPr>
      <p:grpSpPr>
        <a:xfrm>
          <a:off x="0" y="0"/>
          <a:ext cx="0" cy="0"/>
          <a:chOff x="0" y="0"/>
          <a:chExt cx="0" cy="0"/>
        </a:xfrm>
      </p:grpSpPr>
      <p:cxnSp>
        <p:nvCxnSpPr>
          <p:cNvPr id="2" name="直接连接符 1"/>
          <p:cNvCxnSpPr/>
          <p:nvPr userDrawn="1"/>
        </p:nvCxnSpPr>
        <p:spPr>
          <a:xfrm>
            <a:off x="344221" y="529820"/>
            <a:ext cx="7961648" cy="0"/>
          </a:xfrm>
          <a:prstGeom prst="line">
            <a:avLst/>
          </a:prstGeom>
          <a:ln w="31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8411201" y="0"/>
            <a:ext cx="1310649" cy="5298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19"/>
          </a:p>
        </p:txBody>
      </p:sp>
    </p:spTree>
    <p:extLst>
      <p:ext uri="{BB962C8B-B14F-4D97-AF65-F5344CB8AC3E}">
        <p14:creationId xmlns:p14="http://schemas.microsoft.com/office/powerpoint/2010/main" val="2045205489"/>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860925" y="3153988"/>
            <a:ext cx="4631407" cy="1150129"/>
          </a:xfrm>
          <a:prstGeom prst="rect">
            <a:avLst/>
          </a:prstGeom>
        </p:spPr>
        <p:txBody>
          <a:bodyPr anchor="ctr"/>
          <a:lstStyle>
            <a:lvl1pPr marL="0" indent="0" algn="r">
              <a:lnSpc>
                <a:spcPct val="80000"/>
              </a:lnSpc>
              <a:buNone/>
              <a:defRPr sz="3780" b="0" baseline="0">
                <a:solidFill>
                  <a:schemeClr val="accent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4860768" y="4272112"/>
            <a:ext cx="4631407" cy="529259"/>
          </a:xfrm>
          <a:prstGeom prst="rect">
            <a:avLst/>
          </a:prstGeom>
        </p:spPr>
        <p:txBody>
          <a:bodyPr anchor="ctr"/>
          <a:lstStyle>
            <a:lvl1pPr marL="0" indent="0" algn="r">
              <a:spcBef>
                <a:spcPts val="0"/>
              </a:spcBef>
              <a:buNone/>
              <a:defRPr sz="1470" b="0" baseline="0">
                <a:solidFill>
                  <a:schemeClr val="accent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3485855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userDrawn="1"/>
        </p:nvSpPr>
        <p:spPr>
          <a:xfrm>
            <a:off x="2832125" y="694514"/>
            <a:ext cx="4057601" cy="4007245"/>
          </a:xfrm>
          <a:prstGeom prst="ellipse">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2832125" y="2230686"/>
            <a:ext cx="4057601" cy="604866"/>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831967" y="2851554"/>
            <a:ext cx="4057601"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0776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944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789106" y="0"/>
            <a:ext cx="5932744" cy="5400675"/>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4095340" y="129652"/>
            <a:ext cx="5626510"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095340" y="734519"/>
            <a:ext cx="5626510" cy="302434"/>
          </a:xfrm>
          <a:prstGeom prst="rect">
            <a:avLst/>
          </a:prstGeom>
        </p:spPr>
        <p:txBody>
          <a:bodyPr anchor="ctr"/>
          <a:lstStyle>
            <a:lvl1pPr marL="0" indent="0" algn="l">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8040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075271"/>
      </p:ext>
    </p:extLst>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789225" y="0"/>
            <a:ext cx="5932625" cy="54006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4095340" y="129652"/>
            <a:ext cx="5626510"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095340" y="734519"/>
            <a:ext cx="5626510" cy="302434"/>
          </a:xfrm>
          <a:prstGeom prst="rect">
            <a:avLst/>
          </a:prstGeom>
        </p:spPr>
        <p:txBody>
          <a:bodyPr anchor="ctr"/>
          <a:lstStyle>
            <a:lvl1pPr marL="0" indent="0" algn="l">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0144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1970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721850" cy="5400675"/>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2" name="Rectangle 1"/>
          <p:cNvSpPr/>
          <p:nvPr userDrawn="1"/>
        </p:nvSpPr>
        <p:spPr>
          <a:xfrm>
            <a:off x="0" y="0"/>
            <a:ext cx="9721850" cy="1188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54551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721850" cy="1188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04355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721850" cy="1188170"/>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 hasCustomPrompt="1"/>
          </p:nvPr>
        </p:nvSpPr>
        <p:spPr>
          <a:xfrm>
            <a:off x="2834195" y="1470818"/>
            <a:ext cx="1722375" cy="1814400"/>
          </a:xfrm>
          <a:prstGeom prst="roundRect">
            <a:avLst/>
          </a:prstGeom>
          <a:solidFill>
            <a:schemeClr val="bg1">
              <a:lumMod val="95000"/>
            </a:schemeClr>
          </a:solidFill>
          <a:ln w="19050">
            <a:solidFill>
              <a:schemeClr val="accent1"/>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5116428" y="1470818"/>
            <a:ext cx="1722375" cy="1814400"/>
          </a:xfrm>
          <a:prstGeom prst="roundRect">
            <a:avLst/>
          </a:prstGeom>
          <a:solidFill>
            <a:schemeClr val="bg1">
              <a:lumMod val="95000"/>
            </a:schemeClr>
          </a:solidFill>
          <a:ln w="19050">
            <a:solidFill>
              <a:schemeClr val="accent3"/>
            </a:solidFill>
          </a:ln>
        </p:spPr>
        <p:txBody>
          <a:bodyPr anchor="ctr"/>
          <a:lstStyle>
            <a:lvl1pPr marL="0" indent="0" algn="ctr">
              <a:buNone/>
              <a:defRPr sz="1260" baseline="0">
                <a:latin typeface="Arial" pitchFamily="34" charset="0"/>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51962" y="3229674"/>
            <a:ext cx="1722375" cy="1814400"/>
          </a:xfrm>
          <a:prstGeom prst="roundRect">
            <a:avLst/>
          </a:prstGeom>
          <a:solidFill>
            <a:schemeClr val="bg1">
              <a:lumMod val="95000"/>
            </a:schemeClr>
          </a:solidFill>
          <a:ln w="19050">
            <a:solidFill>
              <a:schemeClr val="accent3"/>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7398661" y="3229674"/>
            <a:ext cx="1722375" cy="1814400"/>
          </a:xfrm>
          <a:prstGeom prst="roundRect">
            <a:avLst/>
          </a:prstGeom>
          <a:solidFill>
            <a:schemeClr val="bg1">
              <a:lumMod val="95000"/>
            </a:schemeClr>
          </a:solidFill>
          <a:ln w="19050">
            <a:solidFill>
              <a:schemeClr val="accent1"/>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2" name="Rectangle 11"/>
          <p:cNvSpPr/>
          <p:nvPr userDrawn="1"/>
        </p:nvSpPr>
        <p:spPr>
          <a:xfrm>
            <a:off x="551961" y="1605601"/>
            <a:ext cx="2088767" cy="154483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3" name="Rectangle 12"/>
          <p:cNvSpPr/>
          <p:nvPr userDrawn="1"/>
        </p:nvSpPr>
        <p:spPr>
          <a:xfrm>
            <a:off x="7004563" y="1604964"/>
            <a:ext cx="2088767" cy="15448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4" name="Rectangle 13"/>
          <p:cNvSpPr/>
          <p:nvPr userDrawn="1"/>
        </p:nvSpPr>
        <p:spPr>
          <a:xfrm>
            <a:off x="2467803" y="3364457"/>
            <a:ext cx="2088767" cy="15448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5" name="Rectangle 14"/>
          <p:cNvSpPr/>
          <p:nvPr userDrawn="1"/>
        </p:nvSpPr>
        <p:spPr>
          <a:xfrm>
            <a:off x="5116427" y="3364457"/>
            <a:ext cx="2088767" cy="154483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Tree>
    <p:extLst>
      <p:ext uri="{BB962C8B-B14F-4D97-AF65-F5344CB8AC3E}">
        <p14:creationId xmlns:p14="http://schemas.microsoft.com/office/powerpoint/2010/main" val="39012123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482872" y="190714"/>
            <a:ext cx="6238978"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482872" y="795581"/>
            <a:ext cx="6238978" cy="302434"/>
          </a:xfrm>
          <a:prstGeom prst="rect">
            <a:avLst/>
          </a:prstGeom>
        </p:spPr>
        <p:txBody>
          <a:bodyPr anchor="ctr"/>
          <a:lstStyle>
            <a:lvl1pPr marL="0" indent="0" algn="l">
              <a:buNone/>
              <a:defRPr sz="252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256349" y="231193"/>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56349" y="1890232"/>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53935"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2054147" y="1890232"/>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2054147"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3854359"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599708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751367" y="0"/>
            <a:ext cx="2257936" cy="3380813"/>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463914" y="2019862"/>
            <a:ext cx="2257936" cy="3380813"/>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6576325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43973" y="280869"/>
            <a:ext cx="5665329" cy="3024336"/>
          </a:xfrm>
          <a:prstGeom prst="rect">
            <a:avLst/>
          </a:prstGeom>
          <a:solidFill>
            <a:schemeClr val="bg1">
              <a:lumMod val="8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5739293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3176638" cy="540067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272606" y="0"/>
            <a:ext cx="3176638" cy="186864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545212" y="0"/>
            <a:ext cx="3176638" cy="540067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2" name="Rectangle 1"/>
          <p:cNvSpPr/>
          <p:nvPr userDrawn="1"/>
        </p:nvSpPr>
        <p:spPr>
          <a:xfrm>
            <a:off x="3272419" y="1944253"/>
            <a:ext cx="3176825" cy="34564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Tree>
    <p:extLst>
      <p:ext uri="{BB962C8B-B14F-4D97-AF65-F5344CB8AC3E}">
        <p14:creationId xmlns:p14="http://schemas.microsoft.com/office/powerpoint/2010/main" val="3292975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463914"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219859"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74400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6116412"/>
      </p:ext>
    </p:extLst>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43973" y="190714"/>
            <a:ext cx="9377877"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 hasCustomPrompt="1"/>
          </p:nvPr>
        </p:nvSpPr>
        <p:spPr>
          <a:xfrm>
            <a:off x="2946962" y="950248"/>
            <a:ext cx="6774888" cy="21924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2946963" y="3208275"/>
            <a:ext cx="6774888" cy="21924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10674092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0" y="3601395"/>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860925" y="1808001"/>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40179636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90714"/>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95581"/>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24811" y="1393589"/>
            <a:ext cx="3368574" cy="402865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2150752" y="1536723"/>
            <a:ext cx="1942723" cy="2963668"/>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1072553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927163"/>
            <a:ext cx="9721850" cy="24735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black">
                  <a:lumMod val="75000"/>
                  <a:lumOff val="25000"/>
                </a:prstClr>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2"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65665" y="1150144"/>
            <a:ext cx="6391830" cy="3210646"/>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5617339" y="1566212"/>
            <a:ext cx="3013096" cy="2219922"/>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066186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57980" y="97240"/>
            <a:ext cx="9228419" cy="570344"/>
          </a:xfrm>
          <a:prstGeom prst="rect">
            <a:avLst/>
          </a:prstGeom>
        </p:spPr>
        <p:txBody>
          <a:bodyPr anchor="ctr"/>
          <a:lstStyle>
            <a:lvl1pPr marL="0" indent="0" algn="ctr">
              <a:buNone/>
              <a:defRPr sz="4253"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540187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76379" y="1188169"/>
            <a:ext cx="3029934" cy="3831630"/>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7" name="Rounded Rectangle 16"/>
          <p:cNvSpPr/>
          <p:nvPr userDrawn="1"/>
        </p:nvSpPr>
        <p:spPr>
          <a:xfrm>
            <a:off x="565547" y="1414875"/>
            <a:ext cx="115378" cy="3402497"/>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8" name="Half Frame 17"/>
          <p:cNvSpPr/>
          <p:nvPr userDrawn="1"/>
        </p:nvSpPr>
        <p:spPr>
          <a:xfrm rot="5400000">
            <a:off x="2759797" y="1296797"/>
            <a:ext cx="527448" cy="534076"/>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black"/>
              </a:solidFill>
            </a:endParaRPr>
          </a:p>
        </p:txBody>
      </p:sp>
    </p:spTree>
    <p:extLst>
      <p:ext uri="{BB962C8B-B14F-4D97-AF65-F5344CB8AC3E}">
        <p14:creationId xmlns:p14="http://schemas.microsoft.com/office/powerpoint/2010/main" val="31124481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74777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789106" y="0"/>
            <a:ext cx="5932744" cy="5400675"/>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4095340" y="129652"/>
            <a:ext cx="5626510"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095340" y="734519"/>
            <a:ext cx="5626510" cy="302434"/>
          </a:xfrm>
          <a:prstGeom prst="rect">
            <a:avLst/>
          </a:prstGeom>
        </p:spPr>
        <p:txBody>
          <a:bodyPr anchor="ctr"/>
          <a:lstStyle>
            <a:lvl1pPr marL="0" indent="0" algn="l">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737034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789225" y="0"/>
            <a:ext cx="5932625" cy="54006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4095340" y="129652"/>
            <a:ext cx="5626510"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095340" y="734519"/>
            <a:ext cx="5626510" cy="302434"/>
          </a:xfrm>
          <a:prstGeom prst="rect">
            <a:avLst/>
          </a:prstGeom>
        </p:spPr>
        <p:txBody>
          <a:bodyPr anchor="ctr"/>
          <a:lstStyle>
            <a:lvl1pPr marL="0" indent="0" algn="l">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565284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1811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15231" y="883861"/>
            <a:ext cx="7291388" cy="1880235"/>
          </a:xfrm>
        </p:spPr>
        <p:txBody>
          <a:bodyPr anchor="b"/>
          <a:lstStyle>
            <a:lvl1pPr algn="ctr">
              <a:defRPr sz="4725"/>
            </a:lvl1pPr>
          </a:lstStyle>
          <a:p>
            <a:r>
              <a:rPr lang="zh-CN" altLang="en-US"/>
              <a:t>单击此处编辑母版标题样式</a:t>
            </a:r>
            <a:endParaRPr lang="en-US" dirty="0"/>
          </a:p>
        </p:txBody>
      </p:sp>
      <p:sp>
        <p:nvSpPr>
          <p:cNvPr id="3" name="Subtitle 2"/>
          <p:cNvSpPr>
            <a:spLocks noGrp="1"/>
          </p:cNvSpPr>
          <p:nvPr>
            <p:ph type="subTitle" idx="1"/>
          </p:nvPr>
        </p:nvSpPr>
        <p:spPr>
          <a:xfrm>
            <a:off x="1215231" y="2836604"/>
            <a:ext cx="7291388" cy="1303913"/>
          </a:xfrm>
        </p:spPr>
        <p:txBody>
          <a:bodyPr/>
          <a:lstStyle>
            <a:lvl1pPr marL="0" indent="0" algn="ctr">
              <a:buNone/>
              <a:defRPr sz="1890"/>
            </a:lvl1pPr>
            <a:lvl2pPr marL="360045" indent="0" algn="ctr">
              <a:buNone/>
              <a:defRPr sz="1575"/>
            </a:lvl2pPr>
            <a:lvl3pPr marL="720090" indent="0" algn="ctr">
              <a:buNone/>
              <a:defRPr sz="1418"/>
            </a:lvl3pPr>
            <a:lvl4pPr marL="1080135" indent="0" algn="ctr">
              <a:buNone/>
              <a:defRPr sz="1260"/>
            </a:lvl4pPr>
            <a:lvl5pPr marL="1440180" indent="0" algn="ctr">
              <a:buNone/>
              <a:defRPr sz="1260"/>
            </a:lvl5pPr>
            <a:lvl6pPr marL="1800225" indent="0" algn="ctr">
              <a:buNone/>
              <a:defRPr sz="1260"/>
            </a:lvl6pPr>
            <a:lvl7pPr marL="2160270" indent="0" algn="ctr">
              <a:buNone/>
              <a:defRPr sz="1260"/>
            </a:lvl7pPr>
            <a:lvl8pPr marL="2520315" indent="0" algn="ctr">
              <a:buNone/>
              <a:defRPr sz="1260"/>
            </a:lvl8pPr>
            <a:lvl9pPr marL="2880360" indent="0" algn="ctr">
              <a:buNone/>
              <a:defRPr sz="12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3309296899"/>
      </p:ext>
    </p:extLst>
  </p:cSld>
  <p:clrMapOvr>
    <a:masterClrMapping/>
  </p:clrMapOvr>
  <p:transition spd="med">
    <p:pull/>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721850" cy="5400675"/>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2" name="Rectangle 1"/>
          <p:cNvSpPr/>
          <p:nvPr userDrawn="1"/>
        </p:nvSpPr>
        <p:spPr>
          <a:xfrm>
            <a:off x="0" y="0"/>
            <a:ext cx="9721850" cy="1188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8739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721850" cy="1188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604408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721850" cy="1188170"/>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 hasCustomPrompt="1"/>
          </p:nvPr>
        </p:nvSpPr>
        <p:spPr>
          <a:xfrm>
            <a:off x="2834195" y="1470818"/>
            <a:ext cx="1722375" cy="1814400"/>
          </a:xfrm>
          <a:prstGeom prst="roundRect">
            <a:avLst/>
          </a:prstGeom>
          <a:solidFill>
            <a:schemeClr val="bg1">
              <a:lumMod val="95000"/>
            </a:schemeClr>
          </a:solidFill>
          <a:ln w="19050">
            <a:solidFill>
              <a:schemeClr val="accent1"/>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5116428" y="1470818"/>
            <a:ext cx="1722375" cy="1814400"/>
          </a:xfrm>
          <a:prstGeom prst="roundRect">
            <a:avLst/>
          </a:prstGeom>
          <a:solidFill>
            <a:schemeClr val="bg1">
              <a:lumMod val="95000"/>
            </a:schemeClr>
          </a:solidFill>
          <a:ln w="19050">
            <a:solidFill>
              <a:schemeClr val="accent3"/>
            </a:solidFill>
          </a:ln>
        </p:spPr>
        <p:txBody>
          <a:bodyPr anchor="ctr"/>
          <a:lstStyle>
            <a:lvl1pPr marL="0" indent="0" algn="ctr">
              <a:buNone/>
              <a:defRPr sz="1260" baseline="0">
                <a:latin typeface="Arial" pitchFamily="34" charset="0"/>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51962" y="3229674"/>
            <a:ext cx="1722375" cy="1814400"/>
          </a:xfrm>
          <a:prstGeom prst="roundRect">
            <a:avLst/>
          </a:prstGeom>
          <a:solidFill>
            <a:schemeClr val="bg1">
              <a:lumMod val="95000"/>
            </a:schemeClr>
          </a:solidFill>
          <a:ln w="19050">
            <a:solidFill>
              <a:schemeClr val="accent3"/>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7398661" y="3229674"/>
            <a:ext cx="1722375" cy="1814400"/>
          </a:xfrm>
          <a:prstGeom prst="roundRect">
            <a:avLst/>
          </a:prstGeom>
          <a:solidFill>
            <a:schemeClr val="bg1">
              <a:lumMod val="95000"/>
            </a:schemeClr>
          </a:solidFill>
          <a:ln w="19050">
            <a:solidFill>
              <a:schemeClr val="accent1"/>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2" name="Rectangle 11"/>
          <p:cNvSpPr/>
          <p:nvPr userDrawn="1"/>
        </p:nvSpPr>
        <p:spPr>
          <a:xfrm>
            <a:off x="551961" y="1605601"/>
            <a:ext cx="2088767" cy="154483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3" name="Rectangle 12"/>
          <p:cNvSpPr/>
          <p:nvPr userDrawn="1"/>
        </p:nvSpPr>
        <p:spPr>
          <a:xfrm>
            <a:off x="7004563" y="1604964"/>
            <a:ext cx="2088767" cy="15448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4" name="Rectangle 13"/>
          <p:cNvSpPr/>
          <p:nvPr userDrawn="1"/>
        </p:nvSpPr>
        <p:spPr>
          <a:xfrm>
            <a:off x="2467803" y="3364457"/>
            <a:ext cx="2088767" cy="15448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5" name="Rectangle 14"/>
          <p:cNvSpPr/>
          <p:nvPr userDrawn="1"/>
        </p:nvSpPr>
        <p:spPr>
          <a:xfrm>
            <a:off x="5116427" y="3364457"/>
            <a:ext cx="2088767" cy="154483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Tree>
    <p:extLst>
      <p:ext uri="{BB962C8B-B14F-4D97-AF65-F5344CB8AC3E}">
        <p14:creationId xmlns:p14="http://schemas.microsoft.com/office/powerpoint/2010/main" val="33402693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482872" y="190714"/>
            <a:ext cx="6238978"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482872" y="795581"/>
            <a:ext cx="6238978" cy="302434"/>
          </a:xfrm>
          <a:prstGeom prst="rect">
            <a:avLst/>
          </a:prstGeom>
        </p:spPr>
        <p:txBody>
          <a:bodyPr anchor="ctr"/>
          <a:lstStyle>
            <a:lvl1pPr marL="0" indent="0" algn="l">
              <a:buNone/>
              <a:defRPr sz="252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256349" y="231193"/>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56349" y="1890232"/>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53935"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2054147" y="1890232"/>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2054147"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3854359"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26497667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751367" y="0"/>
            <a:ext cx="2257936" cy="3380813"/>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463914" y="2019862"/>
            <a:ext cx="2257936" cy="3380813"/>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17571173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43973" y="280869"/>
            <a:ext cx="5665329" cy="3024336"/>
          </a:xfrm>
          <a:prstGeom prst="rect">
            <a:avLst/>
          </a:prstGeom>
          <a:solidFill>
            <a:schemeClr val="bg1">
              <a:lumMod val="8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004235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3176638" cy="540067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272606" y="0"/>
            <a:ext cx="3176638" cy="186864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545212" y="0"/>
            <a:ext cx="3176638" cy="540067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2" name="Rectangle 1"/>
          <p:cNvSpPr/>
          <p:nvPr userDrawn="1"/>
        </p:nvSpPr>
        <p:spPr>
          <a:xfrm>
            <a:off x="3272419" y="1944253"/>
            <a:ext cx="3176825" cy="34564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Tree>
    <p:extLst>
      <p:ext uri="{BB962C8B-B14F-4D97-AF65-F5344CB8AC3E}">
        <p14:creationId xmlns:p14="http://schemas.microsoft.com/office/powerpoint/2010/main" val="30369586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463914"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219859"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23349805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43973" y="190714"/>
            <a:ext cx="9377877"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 hasCustomPrompt="1"/>
          </p:nvPr>
        </p:nvSpPr>
        <p:spPr>
          <a:xfrm>
            <a:off x="2946962" y="950248"/>
            <a:ext cx="6774888" cy="21924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2946963" y="3208275"/>
            <a:ext cx="6774888" cy="21924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2235037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0" y="3601395"/>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860925" y="1808001"/>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23297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1728827884"/>
      </p:ext>
    </p:extLst>
  </p:cSld>
  <p:clrMapOvr>
    <a:masterClrMapping/>
  </p:clrMapOvr>
  <p:transition spd="med">
    <p:pull/>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90714"/>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95581"/>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24811" y="1393589"/>
            <a:ext cx="3368574" cy="402865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2150752" y="1536723"/>
            <a:ext cx="1942723" cy="2963668"/>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14502683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927163"/>
            <a:ext cx="9721850" cy="24735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black">
                  <a:lumMod val="75000"/>
                  <a:lumOff val="25000"/>
                </a:prstClr>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2"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65665" y="1150144"/>
            <a:ext cx="6391830" cy="3210646"/>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5617339" y="1566212"/>
            <a:ext cx="3013096" cy="2219922"/>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29652775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57980" y="97240"/>
            <a:ext cx="9228419" cy="570344"/>
          </a:xfrm>
          <a:prstGeom prst="rect">
            <a:avLst/>
          </a:prstGeom>
        </p:spPr>
        <p:txBody>
          <a:bodyPr anchor="ctr"/>
          <a:lstStyle>
            <a:lvl1pPr marL="0" indent="0" algn="ctr">
              <a:buNone/>
              <a:defRPr sz="4253"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073752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76379" y="1188169"/>
            <a:ext cx="3029934" cy="3831630"/>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7" name="Rounded Rectangle 16"/>
          <p:cNvSpPr/>
          <p:nvPr userDrawn="1"/>
        </p:nvSpPr>
        <p:spPr>
          <a:xfrm>
            <a:off x="565547" y="1414875"/>
            <a:ext cx="115378" cy="3402497"/>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8" name="Half Frame 17"/>
          <p:cNvSpPr/>
          <p:nvPr userDrawn="1"/>
        </p:nvSpPr>
        <p:spPr>
          <a:xfrm rot="5400000">
            <a:off x="2759797" y="1296797"/>
            <a:ext cx="527448" cy="534076"/>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black"/>
              </a:solidFill>
            </a:endParaRPr>
          </a:p>
        </p:txBody>
      </p:sp>
    </p:spTree>
    <p:extLst>
      <p:ext uri="{BB962C8B-B14F-4D97-AF65-F5344CB8AC3E}">
        <p14:creationId xmlns:p14="http://schemas.microsoft.com/office/powerpoint/2010/main" val="12461073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83296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789106" y="0"/>
            <a:ext cx="5932744" cy="5400675"/>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4095340" y="129652"/>
            <a:ext cx="5626510"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095340" y="734519"/>
            <a:ext cx="5626510" cy="302434"/>
          </a:xfrm>
          <a:prstGeom prst="rect">
            <a:avLst/>
          </a:prstGeom>
        </p:spPr>
        <p:txBody>
          <a:bodyPr anchor="ctr"/>
          <a:lstStyle>
            <a:lvl1pPr marL="0" indent="0" algn="l">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1619550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789225" y="0"/>
            <a:ext cx="5932625" cy="54006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4095340" y="129652"/>
            <a:ext cx="5626510"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095340" y="734519"/>
            <a:ext cx="5626510" cy="302434"/>
          </a:xfrm>
          <a:prstGeom prst="rect">
            <a:avLst/>
          </a:prstGeom>
        </p:spPr>
        <p:txBody>
          <a:bodyPr anchor="ctr"/>
          <a:lstStyle>
            <a:lvl1pPr marL="0" indent="0" algn="l">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103025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714144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721850" cy="5400675"/>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2" name="Rectangle 1"/>
          <p:cNvSpPr/>
          <p:nvPr userDrawn="1"/>
        </p:nvSpPr>
        <p:spPr>
          <a:xfrm>
            <a:off x="0" y="0"/>
            <a:ext cx="9721850" cy="1188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313863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721850" cy="1188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301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63314" y="1346420"/>
            <a:ext cx="8385096" cy="2246531"/>
          </a:xfrm>
        </p:spPr>
        <p:txBody>
          <a:bodyPr anchor="b"/>
          <a:lstStyle>
            <a:lvl1pPr>
              <a:defRPr sz="4725"/>
            </a:lvl1pPr>
          </a:lstStyle>
          <a:p>
            <a:r>
              <a:rPr lang="zh-CN" altLang="en-US"/>
              <a:t>单击此处编辑母版标题样式</a:t>
            </a:r>
            <a:endParaRPr lang="en-US" dirty="0"/>
          </a:p>
        </p:txBody>
      </p:sp>
      <p:sp>
        <p:nvSpPr>
          <p:cNvPr id="3" name="Text Placeholder 2"/>
          <p:cNvSpPr>
            <a:spLocks noGrp="1"/>
          </p:cNvSpPr>
          <p:nvPr>
            <p:ph type="body" idx="1"/>
          </p:nvPr>
        </p:nvSpPr>
        <p:spPr>
          <a:xfrm>
            <a:off x="663314" y="3614203"/>
            <a:ext cx="8385096" cy="1181397"/>
          </a:xfrm>
        </p:spPr>
        <p:txBody>
          <a:bodyPr/>
          <a:lstStyle>
            <a:lvl1pPr marL="0" indent="0">
              <a:buNone/>
              <a:defRPr sz="1890">
                <a:solidFill>
                  <a:schemeClr val="tx1">
                    <a:tint val="75000"/>
                  </a:schemeClr>
                </a:solidFill>
              </a:defRPr>
            </a:lvl1pPr>
            <a:lvl2pPr marL="360045" indent="0">
              <a:buNone/>
              <a:defRPr sz="1575">
                <a:solidFill>
                  <a:schemeClr val="tx1">
                    <a:tint val="75000"/>
                  </a:schemeClr>
                </a:solidFill>
              </a:defRPr>
            </a:lvl2pPr>
            <a:lvl3pPr marL="720090" indent="0">
              <a:buNone/>
              <a:defRPr sz="1418">
                <a:solidFill>
                  <a:schemeClr val="tx1">
                    <a:tint val="75000"/>
                  </a:schemeClr>
                </a:solidFill>
              </a:defRPr>
            </a:lvl3pPr>
            <a:lvl4pPr marL="1080135" indent="0">
              <a:buNone/>
              <a:defRPr sz="1260">
                <a:solidFill>
                  <a:schemeClr val="tx1">
                    <a:tint val="75000"/>
                  </a:schemeClr>
                </a:solidFill>
              </a:defRPr>
            </a:lvl4pPr>
            <a:lvl5pPr marL="1440180" indent="0">
              <a:buNone/>
              <a:defRPr sz="1260">
                <a:solidFill>
                  <a:schemeClr val="tx1">
                    <a:tint val="75000"/>
                  </a:schemeClr>
                </a:solidFill>
              </a:defRPr>
            </a:lvl5pPr>
            <a:lvl6pPr marL="1800225" indent="0">
              <a:buNone/>
              <a:defRPr sz="1260">
                <a:solidFill>
                  <a:schemeClr val="tx1">
                    <a:tint val="75000"/>
                  </a:schemeClr>
                </a:solidFill>
              </a:defRPr>
            </a:lvl6pPr>
            <a:lvl7pPr marL="2160270" indent="0">
              <a:buNone/>
              <a:defRPr sz="1260">
                <a:solidFill>
                  <a:schemeClr val="tx1">
                    <a:tint val="75000"/>
                  </a:schemeClr>
                </a:solidFill>
              </a:defRPr>
            </a:lvl7pPr>
            <a:lvl8pPr marL="2520315" indent="0">
              <a:buNone/>
              <a:defRPr sz="1260">
                <a:solidFill>
                  <a:schemeClr val="tx1">
                    <a:tint val="75000"/>
                  </a:schemeClr>
                </a:solidFill>
              </a:defRPr>
            </a:lvl8pPr>
            <a:lvl9pPr marL="2880360" indent="0">
              <a:buNone/>
              <a:defRPr sz="126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254614972"/>
      </p:ext>
    </p:extLst>
  </p:cSld>
  <p:clrMapOvr>
    <a:masterClrMapping/>
  </p:clrMapOvr>
  <p:transition spd="med">
    <p:pull/>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721850" cy="1188170"/>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 hasCustomPrompt="1"/>
          </p:nvPr>
        </p:nvSpPr>
        <p:spPr>
          <a:xfrm>
            <a:off x="2834195" y="1470818"/>
            <a:ext cx="1722375" cy="1814400"/>
          </a:xfrm>
          <a:prstGeom prst="roundRect">
            <a:avLst/>
          </a:prstGeom>
          <a:solidFill>
            <a:schemeClr val="bg1">
              <a:lumMod val="95000"/>
            </a:schemeClr>
          </a:solidFill>
          <a:ln w="19050">
            <a:solidFill>
              <a:schemeClr val="accent1"/>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5116428" y="1470818"/>
            <a:ext cx="1722375" cy="1814400"/>
          </a:xfrm>
          <a:prstGeom prst="roundRect">
            <a:avLst/>
          </a:prstGeom>
          <a:solidFill>
            <a:schemeClr val="bg1">
              <a:lumMod val="95000"/>
            </a:schemeClr>
          </a:solidFill>
          <a:ln w="19050">
            <a:solidFill>
              <a:schemeClr val="accent3"/>
            </a:solidFill>
          </a:ln>
        </p:spPr>
        <p:txBody>
          <a:bodyPr anchor="ctr"/>
          <a:lstStyle>
            <a:lvl1pPr marL="0" indent="0" algn="ctr">
              <a:buNone/>
              <a:defRPr sz="1260" baseline="0">
                <a:latin typeface="Arial" pitchFamily="34" charset="0"/>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51962" y="3229674"/>
            <a:ext cx="1722375" cy="1814400"/>
          </a:xfrm>
          <a:prstGeom prst="roundRect">
            <a:avLst/>
          </a:prstGeom>
          <a:solidFill>
            <a:schemeClr val="bg1">
              <a:lumMod val="95000"/>
            </a:schemeClr>
          </a:solidFill>
          <a:ln w="19050">
            <a:solidFill>
              <a:schemeClr val="accent3"/>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7398661" y="3229674"/>
            <a:ext cx="1722375" cy="1814400"/>
          </a:xfrm>
          <a:prstGeom prst="roundRect">
            <a:avLst/>
          </a:prstGeom>
          <a:solidFill>
            <a:schemeClr val="bg1">
              <a:lumMod val="95000"/>
            </a:schemeClr>
          </a:solidFill>
          <a:ln w="19050">
            <a:solidFill>
              <a:schemeClr val="accent1"/>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2" name="Rectangle 11"/>
          <p:cNvSpPr/>
          <p:nvPr userDrawn="1"/>
        </p:nvSpPr>
        <p:spPr>
          <a:xfrm>
            <a:off x="551961" y="1605601"/>
            <a:ext cx="2088767" cy="154483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3" name="Rectangle 12"/>
          <p:cNvSpPr/>
          <p:nvPr userDrawn="1"/>
        </p:nvSpPr>
        <p:spPr>
          <a:xfrm>
            <a:off x="7004563" y="1604964"/>
            <a:ext cx="2088767" cy="15448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4" name="Rectangle 13"/>
          <p:cNvSpPr/>
          <p:nvPr userDrawn="1"/>
        </p:nvSpPr>
        <p:spPr>
          <a:xfrm>
            <a:off x="2467803" y="3364457"/>
            <a:ext cx="2088767" cy="15448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5" name="Rectangle 14"/>
          <p:cNvSpPr/>
          <p:nvPr userDrawn="1"/>
        </p:nvSpPr>
        <p:spPr>
          <a:xfrm>
            <a:off x="5116427" y="3364457"/>
            <a:ext cx="2088767" cy="154483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Tree>
    <p:extLst>
      <p:ext uri="{BB962C8B-B14F-4D97-AF65-F5344CB8AC3E}">
        <p14:creationId xmlns:p14="http://schemas.microsoft.com/office/powerpoint/2010/main" val="7581033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482872" y="190714"/>
            <a:ext cx="6238978"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482872" y="795581"/>
            <a:ext cx="6238978" cy="302434"/>
          </a:xfrm>
          <a:prstGeom prst="rect">
            <a:avLst/>
          </a:prstGeom>
        </p:spPr>
        <p:txBody>
          <a:bodyPr anchor="ctr"/>
          <a:lstStyle>
            <a:lvl1pPr marL="0" indent="0" algn="l">
              <a:buNone/>
              <a:defRPr sz="252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256349" y="231193"/>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56349" y="1890232"/>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53935"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2054147" y="1890232"/>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2054147"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3854359"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40559984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751367" y="0"/>
            <a:ext cx="2257936" cy="3380813"/>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463914" y="2019862"/>
            <a:ext cx="2257936" cy="3380813"/>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18427052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43973" y="280869"/>
            <a:ext cx="5665329" cy="3024336"/>
          </a:xfrm>
          <a:prstGeom prst="rect">
            <a:avLst/>
          </a:prstGeom>
          <a:solidFill>
            <a:schemeClr val="bg1">
              <a:lumMod val="8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1292032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3176638" cy="540067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272606" y="0"/>
            <a:ext cx="3176638" cy="186864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545212" y="0"/>
            <a:ext cx="3176638" cy="540067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2" name="Rectangle 1"/>
          <p:cNvSpPr/>
          <p:nvPr userDrawn="1"/>
        </p:nvSpPr>
        <p:spPr>
          <a:xfrm>
            <a:off x="3272419" y="1944253"/>
            <a:ext cx="3176825" cy="34564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Tree>
    <p:extLst>
      <p:ext uri="{BB962C8B-B14F-4D97-AF65-F5344CB8AC3E}">
        <p14:creationId xmlns:p14="http://schemas.microsoft.com/office/powerpoint/2010/main" val="21075770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463914"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219859"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2240942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43973" y="190714"/>
            <a:ext cx="9377877"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 hasCustomPrompt="1"/>
          </p:nvPr>
        </p:nvSpPr>
        <p:spPr>
          <a:xfrm>
            <a:off x="2946962" y="950248"/>
            <a:ext cx="6774888" cy="21924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2946963" y="3208275"/>
            <a:ext cx="6774888" cy="21924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5976109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0" y="3601395"/>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860925" y="1808001"/>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40263795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90714"/>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95581"/>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24811" y="1393589"/>
            <a:ext cx="3368574" cy="402865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2150752" y="1536723"/>
            <a:ext cx="1942723" cy="2963668"/>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2756361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927163"/>
            <a:ext cx="9721850" cy="24735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black">
                  <a:lumMod val="75000"/>
                  <a:lumOff val="25000"/>
                </a:prstClr>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2"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65665" y="1150144"/>
            <a:ext cx="6391830" cy="3210646"/>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5617339" y="1566212"/>
            <a:ext cx="3013096" cy="2219922"/>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87459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8377" y="1437680"/>
            <a:ext cx="4131786" cy="3426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921687" y="1437680"/>
            <a:ext cx="4131786" cy="3426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3888474394"/>
      </p:ext>
    </p:extLst>
  </p:cSld>
  <p:clrMapOvr>
    <a:masterClrMapping/>
  </p:clrMapOvr>
  <p:transition spd="med">
    <p:pull/>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57980" y="97240"/>
            <a:ext cx="9228419" cy="570344"/>
          </a:xfrm>
          <a:prstGeom prst="rect">
            <a:avLst/>
          </a:prstGeom>
        </p:spPr>
        <p:txBody>
          <a:bodyPr anchor="ctr"/>
          <a:lstStyle>
            <a:lvl1pPr marL="0" indent="0" algn="ctr">
              <a:buNone/>
              <a:defRPr sz="4253"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4385840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76379" y="1188169"/>
            <a:ext cx="3029934" cy="3831630"/>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7" name="Rounded Rectangle 16"/>
          <p:cNvSpPr/>
          <p:nvPr userDrawn="1"/>
        </p:nvSpPr>
        <p:spPr>
          <a:xfrm>
            <a:off x="565547" y="1414875"/>
            <a:ext cx="115378" cy="3402497"/>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8" name="Half Frame 17"/>
          <p:cNvSpPr/>
          <p:nvPr userDrawn="1"/>
        </p:nvSpPr>
        <p:spPr>
          <a:xfrm rot="5400000">
            <a:off x="2759797" y="1296797"/>
            <a:ext cx="527448" cy="534076"/>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black"/>
              </a:solidFill>
            </a:endParaRPr>
          </a:p>
        </p:txBody>
      </p:sp>
    </p:spTree>
    <p:extLst>
      <p:ext uri="{BB962C8B-B14F-4D97-AF65-F5344CB8AC3E}">
        <p14:creationId xmlns:p14="http://schemas.microsoft.com/office/powerpoint/2010/main" val="18038803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cxnSp>
        <p:nvCxnSpPr>
          <p:cNvPr id="2" name="直接连接符 1"/>
          <p:cNvCxnSpPr/>
          <p:nvPr userDrawn="1"/>
        </p:nvCxnSpPr>
        <p:spPr>
          <a:xfrm>
            <a:off x="344221" y="529820"/>
            <a:ext cx="7961648" cy="0"/>
          </a:xfrm>
          <a:prstGeom prst="line">
            <a:avLst/>
          </a:prstGeom>
          <a:ln w="31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8411201" y="0"/>
            <a:ext cx="1310649" cy="5298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19"/>
          </a:p>
        </p:txBody>
      </p:sp>
    </p:spTree>
    <p:extLst>
      <p:ext uri="{BB962C8B-B14F-4D97-AF65-F5344CB8AC3E}">
        <p14:creationId xmlns:p14="http://schemas.microsoft.com/office/powerpoint/2010/main" val="1606060506"/>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9643" y="287536"/>
            <a:ext cx="8385096" cy="104388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9644" y="1323915"/>
            <a:ext cx="4112798" cy="648831"/>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zh-CN" altLang="en-US"/>
              <a:t>单击此处编辑母版文本样式</a:t>
            </a:r>
          </a:p>
        </p:txBody>
      </p:sp>
      <p:sp>
        <p:nvSpPr>
          <p:cNvPr id="4" name="Content Placeholder 3"/>
          <p:cNvSpPr>
            <a:spLocks noGrp="1"/>
          </p:cNvSpPr>
          <p:nvPr>
            <p:ph sz="half" idx="2"/>
          </p:nvPr>
        </p:nvSpPr>
        <p:spPr>
          <a:xfrm>
            <a:off x="669644" y="1972747"/>
            <a:ext cx="4112798" cy="29016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921687" y="1323915"/>
            <a:ext cx="4133053" cy="648831"/>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zh-CN" altLang="en-US"/>
              <a:t>单击此处编辑母版文本样式</a:t>
            </a:r>
          </a:p>
        </p:txBody>
      </p:sp>
      <p:sp>
        <p:nvSpPr>
          <p:cNvPr id="6" name="Content Placeholder 5"/>
          <p:cNvSpPr>
            <a:spLocks noGrp="1"/>
          </p:cNvSpPr>
          <p:nvPr>
            <p:ph sz="quarter" idx="4"/>
          </p:nvPr>
        </p:nvSpPr>
        <p:spPr>
          <a:xfrm>
            <a:off x="4921687" y="1972747"/>
            <a:ext cx="4133053" cy="29016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2020/7/17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314643280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2020/7/17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195105503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4.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theme" Target="../theme/theme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theme" Target="../theme/theme6.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
            <a:ext cx="9720262"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58" r:id="rId2"/>
    <p:sldLayoutId id="2147483659" r:id="rId3"/>
  </p:sldLayoutIdLst>
  <p:transition spd="med">
    <p:pull/>
  </p:transition>
  <p:txStyles>
    <p:titleStyle>
      <a:lvl1pPr algn="ctr" defTabSz="966788" rtl="0" fontAlgn="base">
        <a:spcBef>
          <a:spcPct val="0"/>
        </a:spcBef>
        <a:spcAft>
          <a:spcPct val="0"/>
        </a:spcAft>
        <a:defRPr sz="4700" kern="1200">
          <a:solidFill>
            <a:schemeClr val="tx1"/>
          </a:solidFill>
          <a:latin typeface="+mj-lt"/>
          <a:ea typeface="+mj-ea"/>
          <a:cs typeface="+mj-cs"/>
        </a:defRPr>
      </a:lvl1pPr>
      <a:lvl2pPr algn="ctr" defTabSz="966788" rtl="0" fontAlgn="base">
        <a:spcBef>
          <a:spcPct val="0"/>
        </a:spcBef>
        <a:spcAft>
          <a:spcPct val="0"/>
        </a:spcAft>
        <a:defRPr sz="4700">
          <a:solidFill>
            <a:schemeClr val="tx1"/>
          </a:solidFill>
          <a:latin typeface="Arial" pitchFamily="34" charset="0"/>
          <a:ea typeface="微软雅黑" pitchFamily="34" charset="-122"/>
        </a:defRPr>
      </a:lvl2pPr>
      <a:lvl3pPr algn="ctr" defTabSz="966788" rtl="0" fontAlgn="base">
        <a:spcBef>
          <a:spcPct val="0"/>
        </a:spcBef>
        <a:spcAft>
          <a:spcPct val="0"/>
        </a:spcAft>
        <a:defRPr sz="4700">
          <a:solidFill>
            <a:schemeClr val="tx1"/>
          </a:solidFill>
          <a:latin typeface="Arial" pitchFamily="34" charset="0"/>
          <a:ea typeface="微软雅黑" pitchFamily="34" charset="-122"/>
        </a:defRPr>
      </a:lvl3pPr>
      <a:lvl4pPr algn="ctr" defTabSz="966788" rtl="0" fontAlgn="base">
        <a:spcBef>
          <a:spcPct val="0"/>
        </a:spcBef>
        <a:spcAft>
          <a:spcPct val="0"/>
        </a:spcAft>
        <a:defRPr sz="4700">
          <a:solidFill>
            <a:schemeClr val="tx1"/>
          </a:solidFill>
          <a:latin typeface="Arial" pitchFamily="34" charset="0"/>
          <a:ea typeface="微软雅黑" pitchFamily="34" charset="-122"/>
        </a:defRPr>
      </a:lvl4pPr>
      <a:lvl5pPr algn="ctr" defTabSz="966788" rtl="0" fontAlgn="base">
        <a:spcBef>
          <a:spcPct val="0"/>
        </a:spcBef>
        <a:spcAft>
          <a:spcPct val="0"/>
        </a:spcAft>
        <a:defRPr sz="4700">
          <a:solidFill>
            <a:schemeClr val="tx1"/>
          </a:solidFill>
          <a:latin typeface="Arial" pitchFamily="34" charset="0"/>
          <a:ea typeface="微软雅黑" pitchFamily="34" charset="-122"/>
        </a:defRPr>
      </a:lvl5pPr>
      <a:lvl6pPr marL="457200" algn="ctr" defTabSz="966788" rtl="0" fontAlgn="base">
        <a:spcBef>
          <a:spcPct val="0"/>
        </a:spcBef>
        <a:spcAft>
          <a:spcPct val="0"/>
        </a:spcAft>
        <a:defRPr sz="4700">
          <a:solidFill>
            <a:schemeClr val="tx1"/>
          </a:solidFill>
          <a:latin typeface="Arial" pitchFamily="34" charset="0"/>
          <a:ea typeface="微软雅黑" pitchFamily="34" charset="-122"/>
        </a:defRPr>
      </a:lvl6pPr>
      <a:lvl7pPr marL="914400" algn="ctr" defTabSz="966788" rtl="0" fontAlgn="base">
        <a:spcBef>
          <a:spcPct val="0"/>
        </a:spcBef>
        <a:spcAft>
          <a:spcPct val="0"/>
        </a:spcAft>
        <a:defRPr sz="4700">
          <a:solidFill>
            <a:schemeClr val="tx1"/>
          </a:solidFill>
          <a:latin typeface="Arial" pitchFamily="34" charset="0"/>
          <a:ea typeface="微软雅黑" pitchFamily="34" charset="-122"/>
        </a:defRPr>
      </a:lvl7pPr>
      <a:lvl8pPr marL="1371600" algn="ctr" defTabSz="966788" rtl="0" fontAlgn="base">
        <a:spcBef>
          <a:spcPct val="0"/>
        </a:spcBef>
        <a:spcAft>
          <a:spcPct val="0"/>
        </a:spcAft>
        <a:defRPr sz="4700">
          <a:solidFill>
            <a:schemeClr val="tx1"/>
          </a:solidFill>
          <a:latin typeface="Arial" pitchFamily="34" charset="0"/>
          <a:ea typeface="微软雅黑" pitchFamily="34" charset="-122"/>
        </a:defRPr>
      </a:lvl8pPr>
      <a:lvl9pPr marL="1828800" algn="ctr" defTabSz="966788" rtl="0" fontAlgn="base">
        <a:spcBef>
          <a:spcPct val="0"/>
        </a:spcBef>
        <a:spcAft>
          <a:spcPct val="0"/>
        </a:spcAft>
        <a:defRPr sz="4700">
          <a:solidFill>
            <a:schemeClr val="tx1"/>
          </a:solidFill>
          <a:latin typeface="Arial" pitchFamily="34" charset="0"/>
          <a:ea typeface="微软雅黑" pitchFamily="34" charset="-122"/>
        </a:defRPr>
      </a:lvl9pPr>
    </p:titleStyle>
    <p:bodyStyle>
      <a:lvl1pPr marL="361950" indent="-361950" algn="l" defTabSz="966788" rtl="0" fontAlgn="base">
        <a:spcBef>
          <a:spcPct val="20000"/>
        </a:spcBef>
        <a:spcAft>
          <a:spcPct val="0"/>
        </a:spcAft>
        <a:buFont typeface="Arial" pitchFamily="34" charset="0"/>
        <a:buChar char="•"/>
        <a:defRPr sz="3400" kern="1200">
          <a:solidFill>
            <a:schemeClr val="tx1"/>
          </a:solidFill>
          <a:latin typeface="+mn-lt"/>
          <a:ea typeface="+mn-ea"/>
          <a:cs typeface="+mn-cs"/>
        </a:defRPr>
      </a:lvl1pPr>
      <a:lvl2pPr marL="785813" indent="-301625" algn="l" defTabSz="966788" rtl="0" fontAlgn="base">
        <a:spcBef>
          <a:spcPct val="20000"/>
        </a:spcBef>
        <a:spcAft>
          <a:spcPct val="0"/>
        </a:spcAft>
        <a:buFont typeface="Arial" pitchFamily="34" charset="0"/>
        <a:buChar char="–"/>
        <a:defRPr sz="3000" kern="1200">
          <a:solidFill>
            <a:schemeClr val="tx1"/>
          </a:solidFill>
          <a:latin typeface="+mn-lt"/>
          <a:ea typeface="+mn-ea"/>
          <a:cs typeface="+mn-cs"/>
        </a:defRPr>
      </a:lvl2pPr>
      <a:lvl3pPr marL="1209675" indent="-241300" algn="l" defTabSz="966788" rtl="0" fontAlgn="base">
        <a:spcBef>
          <a:spcPct val="20000"/>
        </a:spcBef>
        <a:spcAft>
          <a:spcPct val="0"/>
        </a:spcAft>
        <a:buFont typeface="Arial" pitchFamily="34" charset="0"/>
        <a:buChar char="•"/>
        <a:defRPr sz="2500" kern="1200">
          <a:solidFill>
            <a:schemeClr val="tx1"/>
          </a:solidFill>
          <a:latin typeface="+mn-lt"/>
          <a:ea typeface="+mn-ea"/>
          <a:cs typeface="+mn-cs"/>
        </a:defRPr>
      </a:lvl3pPr>
      <a:lvl4pPr marL="1692275" indent="-241300" algn="l" defTabSz="966788" rtl="0" fontAlgn="base">
        <a:spcBef>
          <a:spcPct val="20000"/>
        </a:spcBef>
        <a:spcAft>
          <a:spcPct val="0"/>
        </a:spcAft>
        <a:buFont typeface="Arial" pitchFamily="34" charset="0"/>
        <a:buChar char="–"/>
        <a:defRPr sz="2100" kern="1200">
          <a:solidFill>
            <a:schemeClr val="tx1"/>
          </a:solidFill>
          <a:latin typeface="+mn-lt"/>
          <a:ea typeface="+mn-ea"/>
          <a:cs typeface="+mn-cs"/>
        </a:defRPr>
      </a:lvl4pPr>
      <a:lvl5pPr marL="2176463" indent="-241300" algn="l" defTabSz="966788" rtl="0" fontAlgn="base">
        <a:spcBef>
          <a:spcPct val="20000"/>
        </a:spcBef>
        <a:spcAft>
          <a:spcPct val="0"/>
        </a:spcAft>
        <a:buFont typeface="Arial" pitchFamily="34" charset="0"/>
        <a:buChar char="»"/>
        <a:defRPr sz="2100" kern="1200">
          <a:solidFill>
            <a:schemeClr val="tx1"/>
          </a:solidFill>
          <a:latin typeface="+mn-lt"/>
          <a:ea typeface="+mn-ea"/>
          <a:cs typeface="+mn-cs"/>
        </a:defRPr>
      </a:lvl5pPr>
      <a:lvl6pPr marL="2661453"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45353"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29254"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13154"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zh-CN"/>
      </a:defPPr>
      <a:lvl1pPr marL="0" algn="l" defTabSz="967801" rtl="0" eaLnBrk="1" latinLnBrk="0" hangingPunct="1">
        <a:defRPr sz="1900" kern="1200">
          <a:solidFill>
            <a:schemeClr val="tx1"/>
          </a:solidFill>
          <a:latin typeface="+mn-lt"/>
          <a:ea typeface="+mn-ea"/>
          <a:cs typeface="+mn-cs"/>
        </a:defRPr>
      </a:lvl1pPr>
      <a:lvl2pPr marL="483900" algn="l" defTabSz="967801" rtl="0" eaLnBrk="1" latinLnBrk="0" hangingPunct="1">
        <a:defRPr sz="1900" kern="1200">
          <a:solidFill>
            <a:schemeClr val="tx1"/>
          </a:solidFill>
          <a:latin typeface="+mn-lt"/>
          <a:ea typeface="+mn-ea"/>
          <a:cs typeface="+mn-cs"/>
        </a:defRPr>
      </a:lvl2pPr>
      <a:lvl3pPr marL="967801" algn="l" defTabSz="967801" rtl="0" eaLnBrk="1" latinLnBrk="0" hangingPunct="1">
        <a:defRPr sz="1900" kern="1200">
          <a:solidFill>
            <a:schemeClr val="tx1"/>
          </a:solidFill>
          <a:latin typeface="+mn-lt"/>
          <a:ea typeface="+mn-ea"/>
          <a:cs typeface="+mn-cs"/>
        </a:defRPr>
      </a:lvl3pPr>
      <a:lvl4pPr marL="1451701" algn="l" defTabSz="967801" rtl="0" eaLnBrk="1" latinLnBrk="0" hangingPunct="1">
        <a:defRPr sz="1900" kern="1200">
          <a:solidFill>
            <a:schemeClr val="tx1"/>
          </a:solidFill>
          <a:latin typeface="+mn-lt"/>
          <a:ea typeface="+mn-ea"/>
          <a:cs typeface="+mn-cs"/>
        </a:defRPr>
      </a:lvl4pPr>
      <a:lvl5pPr marL="1935602" algn="l" defTabSz="967801" rtl="0" eaLnBrk="1" latinLnBrk="0" hangingPunct="1">
        <a:defRPr sz="1900" kern="1200">
          <a:solidFill>
            <a:schemeClr val="tx1"/>
          </a:solidFill>
          <a:latin typeface="+mn-lt"/>
          <a:ea typeface="+mn-ea"/>
          <a:cs typeface="+mn-cs"/>
        </a:defRPr>
      </a:lvl5pPr>
      <a:lvl6pPr marL="2419502" algn="l" defTabSz="967801" rtl="0" eaLnBrk="1" latinLnBrk="0" hangingPunct="1">
        <a:defRPr sz="1900" kern="1200">
          <a:solidFill>
            <a:schemeClr val="tx1"/>
          </a:solidFill>
          <a:latin typeface="+mn-lt"/>
          <a:ea typeface="+mn-ea"/>
          <a:cs typeface="+mn-cs"/>
        </a:defRPr>
      </a:lvl6pPr>
      <a:lvl7pPr marL="2903403" algn="l" defTabSz="967801" rtl="0" eaLnBrk="1" latinLnBrk="0" hangingPunct="1">
        <a:defRPr sz="1900" kern="1200">
          <a:solidFill>
            <a:schemeClr val="tx1"/>
          </a:solidFill>
          <a:latin typeface="+mn-lt"/>
          <a:ea typeface="+mn-ea"/>
          <a:cs typeface="+mn-cs"/>
        </a:defRPr>
      </a:lvl7pPr>
      <a:lvl8pPr marL="3387303" algn="l" defTabSz="967801" rtl="0" eaLnBrk="1" latinLnBrk="0" hangingPunct="1">
        <a:defRPr sz="1900" kern="1200">
          <a:solidFill>
            <a:schemeClr val="tx1"/>
          </a:solidFill>
          <a:latin typeface="+mn-lt"/>
          <a:ea typeface="+mn-ea"/>
          <a:cs typeface="+mn-cs"/>
        </a:defRPr>
      </a:lvl8pPr>
      <a:lvl9pPr marL="3871204" algn="l" defTabSz="96780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7" y="287536"/>
            <a:ext cx="8385096" cy="104388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8377" y="1437680"/>
            <a:ext cx="8385096" cy="342667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68377" y="5005626"/>
            <a:ext cx="2187416" cy="287536"/>
          </a:xfrm>
          <a:prstGeom prst="rect">
            <a:avLst/>
          </a:prstGeom>
        </p:spPr>
        <p:txBody>
          <a:bodyPr vert="horz" lIns="91440" tIns="45720" rIns="91440" bIns="45720" rtlCol="0" anchor="ctr"/>
          <a:lstStyle>
            <a:lvl1pPr algn="l">
              <a:defRPr sz="945">
                <a:solidFill>
                  <a:schemeClr val="tx1">
                    <a:tint val="75000"/>
                  </a:schemeClr>
                </a:solidFill>
              </a:defRPr>
            </a:lvl1pPr>
          </a:lstStyle>
          <a:p>
            <a:pPr defTabSz="960120" fontAlgn="auto">
              <a:spcBef>
                <a:spcPts val="0"/>
              </a:spcBef>
              <a:spcAft>
                <a:spcPts val="0"/>
              </a:spcAft>
            </a:pPr>
            <a:fld id="{16E5758D-A3C3-4E88-8AC0-22500507BD7E}" type="datetimeFigureOut">
              <a:rPr lang="zh-CN" altLang="en-US" smtClean="0">
                <a:solidFill>
                  <a:prstClr val="black">
                    <a:tint val="75000"/>
                  </a:prstClr>
                </a:solidFill>
                <a:latin typeface="Calibri" panose="020F0502020204030204"/>
              </a:rPr>
              <a:pPr defTabSz="960120" fontAlgn="auto">
                <a:spcBef>
                  <a:spcPts val="0"/>
                </a:spcBef>
                <a:spcAft>
                  <a:spcPts val="0"/>
                </a:spcAft>
              </a:pPr>
              <a:t>2020/7/17</a:t>
            </a:fld>
            <a:endParaRPr lang="zh-CN" alt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220363" y="5005626"/>
            <a:ext cx="3281124" cy="287536"/>
          </a:xfrm>
          <a:prstGeom prst="rect">
            <a:avLst/>
          </a:prstGeom>
        </p:spPr>
        <p:txBody>
          <a:bodyPr vert="horz" lIns="91440" tIns="45720" rIns="91440" bIns="45720" rtlCol="0" anchor="ctr"/>
          <a:lstStyle>
            <a:lvl1pPr algn="ctr">
              <a:defRPr sz="945">
                <a:solidFill>
                  <a:schemeClr val="tx1">
                    <a:tint val="75000"/>
                  </a:schemeClr>
                </a:solidFill>
              </a:defRPr>
            </a:lvl1pPr>
          </a:lstStyle>
          <a:p>
            <a:pPr defTabSz="960120" fontAlgn="auto">
              <a:spcBef>
                <a:spcPts val="0"/>
              </a:spcBef>
              <a:spcAft>
                <a:spcPts val="0"/>
              </a:spcAft>
            </a:pPr>
            <a:endParaRPr lang="zh-CN" alt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866057" y="5005626"/>
            <a:ext cx="2187416" cy="287536"/>
          </a:xfrm>
          <a:prstGeom prst="rect">
            <a:avLst/>
          </a:prstGeom>
        </p:spPr>
        <p:txBody>
          <a:bodyPr vert="horz" lIns="91440" tIns="45720" rIns="91440" bIns="45720" rtlCol="0" anchor="ctr"/>
          <a:lstStyle>
            <a:lvl1pPr algn="r">
              <a:defRPr sz="945">
                <a:solidFill>
                  <a:schemeClr val="tx1">
                    <a:tint val="75000"/>
                  </a:schemeClr>
                </a:solidFill>
              </a:defRPr>
            </a:lvl1pPr>
          </a:lstStyle>
          <a:p>
            <a:pPr defTabSz="960120" fontAlgn="auto">
              <a:spcBef>
                <a:spcPts val="0"/>
              </a:spcBef>
              <a:spcAft>
                <a:spcPts val="0"/>
              </a:spcAft>
            </a:pPr>
            <a:fld id="{AA4E786F-588D-4932-A7B2-AE3451FA4ACA}" type="slidenum">
              <a:rPr lang="zh-CN" altLang="en-US" smtClean="0">
                <a:solidFill>
                  <a:prstClr val="black">
                    <a:tint val="75000"/>
                  </a:prstClr>
                </a:solidFill>
                <a:latin typeface="Calibri" panose="020F0502020204030204"/>
              </a:rPr>
              <a:pPr defTabSz="960120" fontAlgn="auto">
                <a:spcBef>
                  <a:spcPts val="0"/>
                </a:spcBef>
                <a:spcAft>
                  <a:spcPts val="0"/>
                </a:spcAft>
              </a:pPr>
              <a:t>‹Nº›</a:t>
            </a:fld>
            <a:endParaRPr lang="zh-CN" alt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389127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737" r:id="rId12"/>
  </p:sldLayoutIdLst>
  <p:transition spd="med">
    <p:pull/>
  </p:transition>
  <p:txStyles>
    <p:titleStyle>
      <a:lvl1pPr algn="l" defTabSz="720090" rtl="0" eaLnBrk="1" latinLnBrk="0" hangingPunct="1">
        <a:lnSpc>
          <a:spcPct val="90000"/>
        </a:lnSpc>
        <a:spcBef>
          <a:spcPct val="0"/>
        </a:spcBef>
        <a:buNone/>
        <a:defRPr sz="3465" kern="1200">
          <a:solidFill>
            <a:schemeClr val="tx1"/>
          </a:solidFill>
          <a:latin typeface="+mj-lt"/>
          <a:ea typeface="+mj-ea"/>
          <a:cs typeface="+mj-cs"/>
        </a:defRPr>
      </a:lvl1pPr>
    </p:titleStyle>
    <p:body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tx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9pPr>
    </p:bodyStyle>
    <p:otherStyle>
      <a:defPPr>
        <a:defRPr lang="en-US"/>
      </a:defPPr>
      <a:lvl1pPr marL="0" algn="l" defTabSz="720090" rtl="0" eaLnBrk="1" latinLnBrk="0" hangingPunct="1">
        <a:defRPr sz="1418" kern="1200">
          <a:solidFill>
            <a:schemeClr val="tx1"/>
          </a:solidFill>
          <a:latin typeface="+mn-lt"/>
          <a:ea typeface="+mn-ea"/>
          <a:cs typeface="+mn-cs"/>
        </a:defRPr>
      </a:lvl1pPr>
      <a:lvl2pPr marL="360045" algn="l" defTabSz="720090" rtl="0" eaLnBrk="1" latinLnBrk="0" hangingPunct="1">
        <a:defRPr sz="1418" kern="1200">
          <a:solidFill>
            <a:schemeClr val="tx1"/>
          </a:solidFill>
          <a:latin typeface="+mn-lt"/>
          <a:ea typeface="+mn-ea"/>
          <a:cs typeface="+mn-cs"/>
        </a:defRPr>
      </a:lvl2pPr>
      <a:lvl3pPr marL="720090" algn="l" defTabSz="720090" rtl="0" eaLnBrk="1" latinLnBrk="0" hangingPunct="1">
        <a:defRPr sz="1418" kern="1200">
          <a:solidFill>
            <a:schemeClr val="tx1"/>
          </a:solidFill>
          <a:latin typeface="+mn-lt"/>
          <a:ea typeface="+mn-ea"/>
          <a:cs typeface="+mn-cs"/>
        </a:defRPr>
      </a:lvl3pPr>
      <a:lvl4pPr marL="1080135" algn="l" defTabSz="720090" rtl="0" eaLnBrk="1" latinLnBrk="0" hangingPunct="1">
        <a:defRPr sz="1418" kern="1200">
          <a:solidFill>
            <a:schemeClr val="tx1"/>
          </a:solidFill>
          <a:latin typeface="+mn-lt"/>
          <a:ea typeface="+mn-ea"/>
          <a:cs typeface="+mn-cs"/>
        </a:defRPr>
      </a:lvl4pPr>
      <a:lvl5pPr marL="1440180" algn="l" defTabSz="720090" rtl="0" eaLnBrk="1" latinLnBrk="0" hangingPunct="1">
        <a:defRPr sz="1418" kern="1200">
          <a:solidFill>
            <a:schemeClr val="tx1"/>
          </a:solidFill>
          <a:latin typeface="+mn-lt"/>
          <a:ea typeface="+mn-ea"/>
          <a:cs typeface="+mn-cs"/>
        </a:defRPr>
      </a:lvl5pPr>
      <a:lvl6pPr marL="1800225" algn="l" defTabSz="720090" rtl="0" eaLnBrk="1" latinLnBrk="0" hangingPunct="1">
        <a:defRPr sz="1418" kern="1200">
          <a:solidFill>
            <a:schemeClr val="tx1"/>
          </a:solidFill>
          <a:latin typeface="+mn-lt"/>
          <a:ea typeface="+mn-ea"/>
          <a:cs typeface="+mn-cs"/>
        </a:defRPr>
      </a:lvl6pPr>
      <a:lvl7pPr marL="2160270" algn="l" defTabSz="720090" rtl="0" eaLnBrk="1" latinLnBrk="0" hangingPunct="1">
        <a:defRPr sz="1418" kern="1200">
          <a:solidFill>
            <a:schemeClr val="tx1"/>
          </a:solidFill>
          <a:latin typeface="+mn-lt"/>
          <a:ea typeface="+mn-ea"/>
          <a:cs typeface="+mn-cs"/>
        </a:defRPr>
      </a:lvl7pPr>
      <a:lvl8pPr marL="2520315" algn="l" defTabSz="720090" rtl="0" eaLnBrk="1" latinLnBrk="0" hangingPunct="1">
        <a:defRPr sz="1418" kern="1200">
          <a:solidFill>
            <a:schemeClr val="tx1"/>
          </a:solidFill>
          <a:latin typeface="+mn-lt"/>
          <a:ea typeface="+mn-ea"/>
          <a:cs typeface="+mn-cs"/>
        </a:defRPr>
      </a:lvl8pPr>
      <a:lvl9pPr marL="2880360" algn="l" defTabSz="720090" rtl="0" eaLnBrk="1" latinLnBrk="0" hangingPunct="1">
        <a:defRPr sz="141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27570"/>
      </p:ext>
    </p:extLst>
  </p:cSld>
  <p:clrMap bg1="lt1" tx1="dk1" bg2="lt2" tx2="dk2" accent1="accent1" accent2="accent2" accent3="accent3" accent4="accent4" accent5="accent5" accent6="accent6" hlink="hlink" folHlink="folHlink"/>
  <p:sldLayoutIdLst>
    <p:sldLayoutId id="2147483674" r:id="rId1"/>
    <p:sldLayoutId id="2147483675" r:id="rId2"/>
  </p:sldLayoutIdLst>
  <p:txStyles>
    <p:titleStyle>
      <a:lvl1pPr algn="ctr" defTabSz="960120" rtl="0" eaLnBrk="1" latinLnBrk="1" hangingPunct="1">
        <a:spcBef>
          <a:spcPct val="0"/>
        </a:spcBef>
        <a:buNone/>
        <a:defRPr sz="4620" kern="1200">
          <a:solidFill>
            <a:schemeClr val="tx1"/>
          </a:solidFill>
          <a:latin typeface="+mj-lt"/>
          <a:ea typeface="+mj-ea"/>
          <a:cs typeface="+mj-cs"/>
        </a:defRPr>
      </a:lvl1pPr>
    </p:titleStyle>
    <p:bodyStyle>
      <a:lvl1pPr marL="360045" indent="-360045" algn="l" defTabSz="960120" rtl="0" eaLnBrk="1" latinLnBrk="1" hangingPunct="1">
        <a:spcBef>
          <a:spcPct val="20000"/>
        </a:spcBef>
        <a:buFont typeface="Arial" pitchFamily="34" charset="0"/>
        <a:buChar char="•"/>
        <a:defRPr sz="3360" kern="1200">
          <a:solidFill>
            <a:schemeClr val="tx1"/>
          </a:solidFill>
          <a:latin typeface="+mn-lt"/>
          <a:ea typeface="+mn-ea"/>
          <a:cs typeface="+mn-cs"/>
        </a:defRPr>
      </a:lvl1pPr>
      <a:lvl2pPr marL="780098" indent="-300038" algn="l" defTabSz="960120" rtl="0" eaLnBrk="1" latinLnBrk="1" hangingPunct="1">
        <a:spcBef>
          <a:spcPct val="20000"/>
        </a:spcBef>
        <a:buFont typeface="Arial" pitchFamily="34" charset="0"/>
        <a:buChar char="–"/>
        <a:defRPr sz="2940" kern="1200">
          <a:solidFill>
            <a:schemeClr val="tx1"/>
          </a:solidFill>
          <a:latin typeface="+mn-lt"/>
          <a:ea typeface="+mn-ea"/>
          <a:cs typeface="+mn-cs"/>
        </a:defRPr>
      </a:lvl2pPr>
      <a:lvl3pPr marL="1200150" indent="-240030" algn="l" defTabSz="960120" rtl="0" eaLnBrk="1" latinLnBrk="1" hangingPunct="1">
        <a:spcBef>
          <a:spcPct val="20000"/>
        </a:spcBef>
        <a:buFont typeface="Arial" pitchFamily="34" charset="0"/>
        <a:buChar char="•"/>
        <a:defRPr sz="2520" kern="1200">
          <a:solidFill>
            <a:schemeClr val="tx1"/>
          </a:solidFill>
          <a:latin typeface="+mn-lt"/>
          <a:ea typeface="+mn-ea"/>
          <a:cs typeface="+mn-cs"/>
        </a:defRPr>
      </a:lvl3pPr>
      <a:lvl4pPr marL="16802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4pPr>
      <a:lvl5pPr marL="216027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5pPr>
      <a:lvl6pPr marL="264033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6pPr>
      <a:lvl7pPr marL="312039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7pPr>
      <a:lvl8pPr marL="360045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8pPr>
      <a:lvl9pPr marL="40805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ko-KR"/>
      </a:defPPr>
      <a:lvl1pPr marL="0" algn="l" defTabSz="960120" rtl="0" eaLnBrk="1" latinLnBrk="1" hangingPunct="1">
        <a:defRPr sz="1890" kern="1200">
          <a:solidFill>
            <a:schemeClr val="tx1"/>
          </a:solidFill>
          <a:latin typeface="+mn-lt"/>
          <a:ea typeface="+mn-ea"/>
          <a:cs typeface="+mn-cs"/>
        </a:defRPr>
      </a:lvl1pPr>
      <a:lvl2pPr marL="480060" algn="l" defTabSz="960120" rtl="0" eaLnBrk="1" latinLnBrk="1" hangingPunct="1">
        <a:defRPr sz="1890" kern="1200">
          <a:solidFill>
            <a:schemeClr val="tx1"/>
          </a:solidFill>
          <a:latin typeface="+mn-lt"/>
          <a:ea typeface="+mn-ea"/>
          <a:cs typeface="+mn-cs"/>
        </a:defRPr>
      </a:lvl2pPr>
      <a:lvl3pPr marL="960120" algn="l" defTabSz="960120" rtl="0" eaLnBrk="1" latinLnBrk="1" hangingPunct="1">
        <a:defRPr sz="1890" kern="1200">
          <a:solidFill>
            <a:schemeClr val="tx1"/>
          </a:solidFill>
          <a:latin typeface="+mn-lt"/>
          <a:ea typeface="+mn-ea"/>
          <a:cs typeface="+mn-cs"/>
        </a:defRPr>
      </a:lvl3pPr>
      <a:lvl4pPr marL="1440180" algn="l" defTabSz="960120" rtl="0" eaLnBrk="1" latinLnBrk="1" hangingPunct="1">
        <a:defRPr sz="1890" kern="1200">
          <a:solidFill>
            <a:schemeClr val="tx1"/>
          </a:solidFill>
          <a:latin typeface="+mn-lt"/>
          <a:ea typeface="+mn-ea"/>
          <a:cs typeface="+mn-cs"/>
        </a:defRPr>
      </a:lvl4pPr>
      <a:lvl5pPr marL="1920240" algn="l" defTabSz="960120" rtl="0" eaLnBrk="1" latinLnBrk="1" hangingPunct="1">
        <a:defRPr sz="1890" kern="1200">
          <a:solidFill>
            <a:schemeClr val="tx1"/>
          </a:solidFill>
          <a:latin typeface="+mn-lt"/>
          <a:ea typeface="+mn-ea"/>
          <a:cs typeface="+mn-cs"/>
        </a:defRPr>
      </a:lvl5pPr>
      <a:lvl6pPr marL="2400300" algn="l" defTabSz="960120" rtl="0" eaLnBrk="1" latinLnBrk="1" hangingPunct="1">
        <a:defRPr sz="1890" kern="1200">
          <a:solidFill>
            <a:schemeClr val="tx1"/>
          </a:solidFill>
          <a:latin typeface="+mn-lt"/>
          <a:ea typeface="+mn-ea"/>
          <a:cs typeface="+mn-cs"/>
        </a:defRPr>
      </a:lvl6pPr>
      <a:lvl7pPr marL="2880360" algn="l" defTabSz="960120" rtl="0" eaLnBrk="1" latinLnBrk="1" hangingPunct="1">
        <a:defRPr sz="1890" kern="1200">
          <a:solidFill>
            <a:schemeClr val="tx1"/>
          </a:solidFill>
          <a:latin typeface="+mn-lt"/>
          <a:ea typeface="+mn-ea"/>
          <a:cs typeface="+mn-cs"/>
        </a:defRPr>
      </a:lvl7pPr>
      <a:lvl8pPr marL="3360420" algn="l" defTabSz="960120" rtl="0" eaLnBrk="1" latinLnBrk="1" hangingPunct="1">
        <a:defRPr sz="1890" kern="1200">
          <a:solidFill>
            <a:schemeClr val="tx1"/>
          </a:solidFill>
          <a:latin typeface="+mn-lt"/>
          <a:ea typeface="+mn-ea"/>
          <a:cs typeface="+mn-cs"/>
        </a:defRPr>
      </a:lvl8pPr>
      <a:lvl9pPr marL="3840480" algn="l" defTabSz="960120" rtl="0" eaLnBrk="1" latinLnBrk="1" hangingPunct="1">
        <a:defRPr sz="189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77200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txStyles>
    <p:titleStyle>
      <a:lvl1pPr algn="ctr" defTabSz="960120" rtl="0" eaLnBrk="1" latinLnBrk="1" hangingPunct="1">
        <a:spcBef>
          <a:spcPct val="0"/>
        </a:spcBef>
        <a:buNone/>
        <a:defRPr sz="4620" kern="1200">
          <a:solidFill>
            <a:schemeClr val="tx1"/>
          </a:solidFill>
          <a:latin typeface="+mj-lt"/>
          <a:ea typeface="+mj-ea"/>
          <a:cs typeface="+mj-cs"/>
        </a:defRPr>
      </a:lvl1pPr>
    </p:titleStyle>
    <p:bodyStyle>
      <a:lvl1pPr marL="360045" indent="-360045" algn="l" defTabSz="960120" rtl="0" eaLnBrk="1" latinLnBrk="1" hangingPunct="1">
        <a:spcBef>
          <a:spcPct val="20000"/>
        </a:spcBef>
        <a:buFont typeface="Arial" pitchFamily="34" charset="0"/>
        <a:buChar char="•"/>
        <a:defRPr sz="3360" kern="1200">
          <a:solidFill>
            <a:schemeClr val="tx1"/>
          </a:solidFill>
          <a:latin typeface="+mn-lt"/>
          <a:ea typeface="+mn-ea"/>
          <a:cs typeface="+mn-cs"/>
        </a:defRPr>
      </a:lvl1pPr>
      <a:lvl2pPr marL="780098" indent="-300038" algn="l" defTabSz="960120" rtl="0" eaLnBrk="1" latinLnBrk="1" hangingPunct="1">
        <a:spcBef>
          <a:spcPct val="20000"/>
        </a:spcBef>
        <a:buFont typeface="Arial" pitchFamily="34" charset="0"/>
        <a:buChar char="–"/>
        <a:defRPr sz="2940" kern="1200">
          <a:solidFill>
            <a:schemeClr val="tx1"/>
          </a:solidFill>
          <a:latin typeface="+mn-lt"/>
          <a:ea typeface="+mn-ea"/>
          <a:cs typeface="+mn-cs"/>
        </a:defRPr>
      </a:lvl2pPr>
      <a:lvl3pPr marL="1200150" indent="-240030" algn="l" defTabSz="960120" rtl="0" eaLnBrk="1" latinLnBrk="1" hangingPunct="1">
        <a:spcBef>
          <a:spcPct val="20000"/>
        </a:spcBef>
        <a:buFont typeface="Arial" pitchFamily="34" charset="0"/>
        <a:buChar char="•"/>
        <a:defRPr sz="2520" kern="1200">
          <a:solidFill>
            <a:schemeClr val="tx1"/>
          </a:solidFill>
          <a:latin typeface="+mn-lt"/>
          <a:ea typeface="+mn-ea"/>
          <a:cs typeface="+mn-cs"/>
        </a:defRPr>
      </a:lvl3pPr>
      <a:lvl4pPr marL="16802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4pPr>
      <a:lvl5pPr marL="216027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5pPr>
      <a:lvl6pPr marL="264033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6pPr>
      <a:lvl7pPr marL="312039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7pPr>
      <a:lvl8pPr marL="360045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8pPr>
      <a:lvl9pPr marL="40805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ko-KR"/>
      </a:defPPr>
      <a:lvl1pPr marL="0" algn="l" defTabSz="960120" rtl="0" eaLnBrk="1" latinLnBrk="1" hangingPunct="1">
        <a:defRPr sz="1890" kern="1200">
          <a:solidFill>
            <a:schemeClr val="tx1"/>
          </a:solidFill>
          <a:latin typeface="+mn-lt"/>
          <a:ea typeface="+mn-ea"/>
          <a:cs typeface="+mn-cs"/>
        </a:defRPr>
      </a:lvl1pPr>
      <a:lvl2pPr marL="480060" algn="l" defTabSz="960120" rtl="0" eaLnBrk="1" latinLnBrk="1" hangingPunct="1">
        <a:defRPr sz="1890" kern="1200">
          <a:solidFill>
            <a:schemeClr val="tx1"/>
          </a:solidFill>
          <a:latin typeface="+mn-lt"/>
          <a:ea typeface="+mn-ea"/>
          <a:cs typeface="+mn-cs"/>
        </a:defRPr>
      </a:lvl2pPr>
      <a:lvl3pPr marL="960120" algn="l" defTabSz="960120" rtl="0" eaLnBrk="1" latinLnBrk="1" hangingPunct="1">
        <a:defRPr sz="1890" kern="1200">
          <a:solidFill>
            <a:schemeClr val="tx1"/>
          </a:solidFill>
          <a:latin typeface="+mn-lt"/>
          <a:ea typeface="+mn-ea"/>
          <a:cs typeface="+mn-cs"/>
        </a:defRPr>
      </a:lvl3pPr>
      <a:lvl4pPr marL="1440180" algn="l" defTabSz="960120" rtl="0" eaLnBrk="1" latinLnBrk="1" hangingPunct="1">
        <a:defRPr sz="1890" kern="1200">
          <a:solidFill>
            <a:schemeClr val="tx1"/>
          </a:solidFill>
          <a:latin typeface="+mn-lt"/>
          <a:ea typeface="+mn-ea"/>
          <a:cs typeface="+mn-cs"/>
        </a:defRPr>
      </a:lvl4pPr>
      <a:lvl5pPr marL="1920240" algn="l" defTabSz="960120" rtl="0" eaLnBrk="1" latinLnBrk="1" hangingPunct="1">
        <a:defRPr sz="1890" kern="1200">
          <a:solidFill>
            <a:schemeClr val="tx1"/>
          </a:solidFill>
          <a:latin typeface="+mn-lt"/>
          <a:ea typeface="+mn-ea"/>
          <a:cs typeface="+mn-cs"/>
        </a:defRPr>
      </a:lvl5pPr>
      <a:lvl6pPr marL="2400300" algn="l" defTabSz="960120" rtl="0" eaLnBrk="1" latinLnBrk="1" hangingPunct="1">
        <a:defRPr sz="1890" kern="1200">
          <a:solidFill>
            <a:schemeClr val="tx1"/>
          </a:solidFill>
          <a:latin typeface="+mn-lt"/>
          <a:ea typeface="+mn-ea"/>
          <a:cs typeface="+mn-cs"/>
        </a:defRPr>
      </a:lvl6pPr>
      <a:lvl7pPr marL="2880360" algn="l" defTabSz="960120" rtl="0" eaLnBrk="1" latinLnBrk="1" hangingPunct="1">
        <a:defRPr sz="1890" kern="1200">
          <a:solidFill>
            <a:schemeClr val="tx1"/>
          </a:solidFill>
          <a:latin typeface="+mn-lt"/>
          <a:ea typeface="+mn-ea"/>
          <a:cs typeface="+mn-cs"/>
        </a:defRPr>
      </a:lvl7pPr>
      <a:lvl8pPr marL="3360420" algn="l" defTabSz="960120" rtl="0" eaLnBrk="1" latinLnBrk="1" hangingPunct="1">
        <a:defRPr sz="1890" kern="1200">
          <a:solidFill>
            <a:schemeClr val="tx1"/>
          </a:solidFill>
          <a:latin typeface="+mn-lt"/>
          <a:ea typeface="+mn-ea"/>
          <a:cs typeface="+mn-cs"/>
        </a:defRPr>
      </a:lvl8pPr>
      <a:lvl9pPr marL="3840480" algn="l" defTabSz="960120" rtl="0" eaLnBrk="1" latinLnBrk="1" hangingPunct="1">
        <a:defRPr sz="189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089322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ctr" defTabSz="960120" rtl="0" eaLnBrk="1" latinLnBrk="1" hangingPunct="1">
        <a:spcBef>
          <a:spcPct val="0"/>
        </a:spcBef>
        <a:buNone/>
        <a:defRPr sz="4620" kern="1200">
          <a:solidFill>
            <a:schemeClr val="tx1"/>
          </a:solidFill>
          <a:latin typeface="+mj-lt"/>
          <a:ea typeface="+mj-ea"/>
          <a:cs typeface="+mj-cs"/>
        </a:defRPr>
      </a:lvl1pPr>
    </p:titleStyle>
    <p:bodyStyle>
      <a:lvl1pPr marL="360045" indent="-360045" algn="l" defTabSz="960120" rtl="0" eaLnBrk="1" latinLnBrk="1" hangingPunct="1">
        <a:spcBef>
          <a:spcPct val="20000"/>
        </a:spcBef>
        <a:buFont typeface="Arial" pitchFamily="34" charset="0"/>
        <a:buChar char="•"/>
        <a:defRPr sz="3360" kern="1200">
          <a:solidFill>
            <a:schemeClr val="tx1"/>
          </a:solidFill>
          <a:latin typeface="+mn-lt"/>
          <a:ea typeface="+mn-ea"/>
          <a:cs typeface="+mn-cs"/>
        </a:defRPr>
      </a:lvl1pPr>
      <a:lvl2pPr marL="780098" indent="-300038" algn="l" defTabSz="960120" rtl="0" eaLnBrk="1" latinLnBrk="1" hangingPunct="1">
        <a:spcBef>
          <a:spcPct val="20000"/>
        </a:spcBef>
        <a:buFont typeface="Arial" pitchFamily="34" charset="0"/>
        <a:buChar char="–"/>
        <a:defRPr sz="2940" kern="1200">
          <a:solidFill>
            <a:schemeClr val="tx1"/>
          </a:solidFill>
          <a:latin typeface="+mn-lt"/>
          <a:ea typeface="+mn-ea"/>
          <a:cs typeface="+mn-cs"/>
        </a:defRPr>
      </a:lvl2pPr>
      <a:lvl3pPr marL="1200150" indent="-240030" algn="l" defTabSz="960120" rtl="0" eaLnBrk="1" latinLnBrk="1" hangingPunct="1">
        <a:spcBef>
          <a:spcPct val="20000"/>
        </a:spcBef>
        <a:buFont typeface="Arial" pitchFamily="34" charset="0"/>
        <a:buChar char="•"/>
        <a:defRPr sz="2520" kern="1200">
          <a:solidFill>
            <a:schemeClr val="tx1"/>
          </a:solidFill>
          <a:latin typeface="+mn-lt"/>
          <a:ea typeface="+mn-ea"/>
          <a:cs typeface="+mn-cs"/>
        </a:defRPr>
      </a:lvl3pPr>
      <a:lvl4pPr marL="16802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4pPr>
      <a:lvl5pPr marL="216027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5pPr>
      <a:lvl6pPr marL="264033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6pPr>
      <a:lvl7pPr marL="312039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7pPr>
      <a:lvl8pPr marL="360045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8pPr>
      <a:lvl9pPr marL="40805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ko-KR"/>
      </a:defPPr>
      <a:lvl1pPr marL="0" algn="l" defTabSz="960120" rtl="0" eaLnBrk="1" latinLnBrk="1" hangingPunct="1">
        <a:defRPr sz="1890" kern="1200">
          <a:solidFill>
            <a:schemeClr val="tx1"/>
          </a:solidFill>
          <a:latin typeface="+mn-lt"/>
          <a:ea typeface="+mn-ea"/>
          <a:cs typeface="+mn-cs"/>
        </a:defRPr>
      </a:lvl1pPr>
      <a:lvl2pPr marL="480060" algn="l" defTabSz="960120" rtl="0" eaLnBrk="1" latinLnBrk="1" hangingPunct="1">
        <a:defRPr sz="1890" kern="1200">
          <a:solidFill>
            <a:schemeClr val="tx1"/>
          </a:solidFill>
          <a:latin typeface="+mn-lt"/>
          <a:ea typeface="+mn-ea"/>
          <a:cs typeface="+mn-cs"/>
        </a:defRPr>
      </a:lvl2pPr>
      <a:lvl3pPr marL="960120" algn="l" defTabSz="960120" rtl="0" eaLnBrk="1" latinLnBrk="1" hangingPunct="1">
        <a:defRPr sz="1890" kern="1200">
          <a:solidFill>
            <a:schemeClr val="tx1"/>
          </a:solidFill>
          <a:latin typeface="+mn-lt"/>
          <a:ea typeface="+mn-ea"/>
          <a:cs typeface="+mn-cs"/>
        </a:defRPr>
      </a:lvl3pPr>
      <a:lvl4pPr marL="1440180" algn="l" defTabSz="960120" rtl="0" eaLnBrk="1" latinLnBrk="1" hangingPunct="1">
        <a:defRPr sz="1890" kern="1200">
          <a:solidFill>
            <a:schemeClr val="tx1"/>
          </a:solidFill>
          <a:latin typeface="+mn-lt"/>
          <a:ea typeface="+mn-ea"/>
          <a:cs typeface="+mn-cs"/>
        </a:defRPr>
      </a:lvl4pPr>
      <a:lvl5pPr marL="1920240" algn="l" defTabSz="960120" rtl="0" eaLnBrk="1" latinLnBrk="1" hangingPunct="1">
        <a:defRPr sz="1890" kern="1200">
          <a:solidFill>
            <a:schemeClr val="tx1"/>
          </a:solidFill>
          <a:latin typeface="+mn-lt"/>
          <a:ea typeface="+mn-ea"/>
          <a:cs typeface="+mn-cs"/>
        </a:defRPr>
      </a:lvl5pPr>
      <a:lvl6pPr marL="2400300" algn="l" defTabSz="960120" rtl="0" eaLnBrk="1" latinLnBrk="1" hangingPunct="1">
        <a:defRPr sz="1890" kern="1200">
          <a:solidFill>
            <a:schemeClr val="tx1"/>
          </a:solidFill>
          <a:latin typeface="+mn-lt"/>
          <a:ea typeface="+mn-ea"/>
          <a:cs typeface="+mn-cs"/>
        </a:defRPr>
      </a:lvl6pPr>
      <a:lvl7pPr marL="2880360" algn="l" defTabSz="960120" rtl="0" eaLnBrk="1" latinLnBrk="1" hangingPunct="1">
        <a:defRPr sz="1890" kern="1200">
          <a:solidFill>
            <a:schemeClr val="tx1"/>
          </a:solidFill>
          <a:latin typeface="+mn-lt"/>
          <a:ea typeface="+mn-ea"/>
          <a:cs typeface="+mn-cs"/>
        </a:defRPr>
      </a:lvl7pPr>
      <a:lvl8pPr marL="3360420" algn="l" defTabSz="960120" rtl="0" eaLnBrk="1" latinLnBrk="1" hangingPunct="1">
        <a:defRPr sz="1890" kern="1200">
          <a:solidFill>
            <a:schemeClr val="tx1"/>
          </a:solidFill>
          <a:latin typeface="+mn-lt"/>
          <a:ea typeface="+mn-ea"/>
          <a:cs typeface="+mn-cs"/>
        </a:defRPr>
      </a:lvl8pPr>
      <a:lvl9pPr marL="3840480" algn="l" defTabSz="960120" rtl="0" eaLnBrk="1" latinLnBrk="1" hangingPunct="1">
        <a:defRPr sz="189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02264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Lst>
  <p:txStyles>
    <p:titleStyle>
      <a:lvl1pPr algn="ctr" defTabSz="960120" rtl="0" eaLnBrk="1" latinLnBrk="1" hangingPunct="1">
        <a:spcBef>
          <a:spcPct val="0"/>
        </a:spcBef>
        <a:buNone/>
        <a:defRPr sz="4620" kern="1200">
          <a:solidFill>
            <a:schemeClr val="tx1"/>
          </a:solidFill>
          <a:latin typeface="+mj-lt"/>
          <a:ea typeface="+mj-ea"/>
          <a:cs typeface="+mj-cs"/>
        </a:defRPr>
      </a:lvl1pPr>
    </p:titleStyle>
    <p:bodyStyle>
      <a:lvl1pPr marL="360045" indent="-360045" algn="l" defTabSz="960120" rtl="0" eaLnBrk="1" latinLnBrk="1" hangingPunct="1">
        <a:spcBef>
          <a:spcPct val="20000"/>
        </a:spcBef>
        <a:buFont typeface="Arial" pitchFamily="34" charset="0"/>
        <a:buChar char="•"/>
        <a:defRPr sz="3360" kern="1200">
          <a:solidFill>
            <a:schemeClr val="tx1"/>
          </a:solidFill>
          <a:latin typeface="+mn-lt"/>
          <a:ea typeface="+mn-ea"/>
          <a:cs typeface="+mn-cs"/>
        </a:defRPr>
      </a:lvl1pPr>
      <a:lvl2pPr marL="780098" indent="-300038" algn="l" defTabSz="960120" rtl="0" eaLnBrk="1" latinLnBrk="1" hangingPunct="1">
        <a:spcBef>
          <a:spcPct val="20000"/>
        </a:spcBef>
        <a:buFont typeface="Arial" pitchFamily="34" charset="0"/>
        <a:buChar char="–"/>
        <a:defRPr sz="2940" kern="1200">
          <a:solidFill>
            <a:schemeClr val="tx1"/>
          </a:solidFill>
          <a:latin typeface="+mn-lt"/>
          <a:ea typeface="+mn-ea"/>
          <a:cs typeface="+mn-cs"/>
        </a:defRPr>
      </a:lvl2pPr>
      <a:lvl3pPr marL="1200150" indent="-240030" algn="l" defTabSz="960120" rtl="0" eaLnBrk="1" latinLnBrk="1" hangingPunct="1">
        <a:spcBef>
          <a:spcPct val="20000"/>
        </a:spcBef>
        <a:buFont typeface="Arial" pitchFamily="34" charset="0"/>
        <a:buChar char="•"/>
        <a:defRPr sz="2520" kern="1200">
          <a:solidFill>
            <a:schemeClr val="tx1"/>
          </a:solidFill>
          <a:latin typeface="+mn-lt"/>
          <a:ea typeface="+mn-ea"/>
          <a:cs typeface="+mn-cs"/>
        </a:defRPr>
      </a:lvl3pPr>
      <a:lvl4pPr marL="16802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4pPr>
      <a:lvl5pPr marL="216027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5pPr>
      <a:lvl6pPr marL="264033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6pPr>
      <a:lvl7pPr marL="312039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7pPr>
      <a:lvl8pPr marL="360045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8pPr>
      <a:lvl9pPr marL="40805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ko-KR"/>
      </a:defPPr>
      <a:lvl1pPr marL="0" algn="l" defTabSz="960120" rtl="0" eaLnBrk="1" latinLnBrk="1" hangingPunct="1">
        <a:defRPr sz="1890" kern="1200">
          <a:solidFill>
            <a:schemeClr val="tx1"/>
          </a:solidFill>
          <a:latin typeface="+mn-lt"/>
          <a:ea typeface="+mn-ea"/>
          <a:cs typeface="+mn-cs"/>
        </a:defRPr>
      </a:lvl1pPr>
      <a:lvl2pPr marL="480060" algn="l" defTabSz="960120" rtl="0" eaLnBrk="1" latinLnBrk="1" hangingPunct="1">
        <a:defRPr sz="1890" kern="1200">
          <a:solidFill>
            <a:schemeClr val="tx1"/>
          </a:solidFill>
          <a:latin typeface="+mn-lt"/>
          <a:ea typeface="+mn-ea"/>
          <a:cs typeface="+mn-cs"/>
        </a:defRPr>
      </a:lvl2pPr>
      <a:lvl3pPr marL="960120" algn="l" defTabSz="960120" rtl="0" eaLnBrk="1" latinLnBrk="1" hangingPunct="1">
        <a:defRPr sz="1890" kern="1200">
          <a:solidFill>
            <a:schemeClr val="tx1"/>
          </a:solidFill>
          <a:latin typeface="+mn-lt"/>
          <a:ea typeface="+mn-ea"/>
          <a:cs typeface="+mn-cs"/>
        </a:defRPr>
      </a:lvl3pPr>
      <a:lvl4pPr marL="1440180" algn="l" defTabSz="960120" rtl="0" eaLnBrk="1" latinLnBrk="1" hangingPunct="1">
        <a:defRPr sz="1890" kern="1200">
          <a:solidFill>
            <a:schemeClr val="tx1"/>
          </a:solidFill>
          <a:latin typeface="+mn-lt"/>
          <a:ea typeface="+mn-ea"/>
          <a:cs typeface="+mn-cs"/>
        </a:defRPr>
      </a:lvl4pPr>
      <a:lvl5pPr marL="1920240" algn="l" defTabSz="960120" rtl="0" eaLnBrk="1" latinLnBrk="1" hangingPunct="1">
        <a:defRPr sz="1890" kern="1200">
          <a:solidFill>
            <a:schemeClr val="tx1"/>
          </a:solidFill>
          <a:latin typeface="+mn-lt"/>
          <a:ea typeface="+mn-ea"/>
          <a:cs typeface="+mn-cs"/>
        </a:defRPr>
      </a:lvl5pPr>
      <a:lvl6pPr marL="2400300" algn="l" defTabSz="960120" rtl="0" eaLnBrk="1" latinLnBrk="1" hangingPunct="1">
        <a:defRPr sz="1890" kern="1200">
          <a:solidFill>
            <a:schemeClr val="tx1"/>
          </a:solidFill>
          <a:latin typeface="+mn-lt"/>
          <a:ea typeface="+mn-ea"/>
          <a:cs typeface="+mn-cs"/>
        </a:defRPr>
      </a:lvl6pPr>
      <a:lvl7pPr marL="2880360" algn="l" defTabSz="960120" rtl="0" eaLnBrk="1" latinLnBrk="1" hangingPunct="1">
        <a:defRPr sz="1890" kern="1200">
          <a:solidFill>
            <a:schemeClr val="tx1"/>
          </a:solidFill>
          <a:latin typeface="+mn-lt"/>
          <a:ea typeface="+mn-ea"/>
          <a:cs typeface="+mn-cs"/>
        </a:defRPr>
      </a:lvl7pPr>
      <a:lvl8pPr marL="3360420" algn="l" defTabSz="960120" rtl="0" eaLnBrk="1" latinLnBrk="1" hangingPunct="1">
        <a:defRPr sz="1890" kern="1200">
          <a:solidFill>
            <a:schemeClr val="tx1"/>
          </a:solidFill>
          <a:latin typeface="+mn-lt"/>
          <a:ea typeface="+mn-ea"/>
          <a:cs typeface="+mn-cs"/>
        </a:defRPr>
      </a:lvl8pPr>
      <a:lvl9pPr marL="3840480" algn="l" defTabSz="960120" rtl="0" eaLnBrk="1" latinLnBrk="1"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26"/>
          <p:cNvSpPr>
            <a:spLocks noChangeArrowheads="1"/>
          </p:cNvSpPr>
          <p:nvPr/>
        </p:nvSpPr>
        <p:spPr bwMode="auto">
          <a:xfrm>
            <a:off x="0" y="-7501"/>
            <a:ext cx="9721850" cy="5408176"/>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zh-CN">
              <a:sym typeface="宋体" pitchFamily="2" charset="-122"/>
            </a:endParaRPr>
          </a:p>
        </p:txBody>
      </p:sp>
      <p:pic>
        <p:nvPicPr>
          <p:cNvPr id="6" name="图片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484661" y="158898"/>
            <a:ext cx="7076871" cy="3888926"/>
          </a:xfrm>
          <a:prstGeom prst="rect">
            <a:avLst/>
          </a:prstGeom>
          <a:effectLst>
            <a:outerShdw blurRad="50800" dist="38100" dir="2700000" algn="tl" rotWithShape="0">
              <a:prstClr val="black">
                <a:alpha val="40000"/>
              </a:prstClr>
            </a:outerShdw>
          </a:effectLst>
        </p:spPr>
      </p:pic>
      <p:grpSp>
        <p:nvGrpSpPr>
          <p:cNvPr id="450" name="组合 35"/>
          <p:cNvGrpSpPr>
            <a:grpSpLocks/>
          </p:cNvGrpSpPr>
          <p:nvPr/>
        </p:nvGrpSpPr>
        <p:grpSpPr bwMode="auto">
          <a:xfrm>
            <a:off x="692468" y="3267653"/>
            <a:ext cx="3493710" cy="278743"/>
            <a:chOff x="817723" y="0"/>
            <a:chExt cx="4554738" cy="360000"/>
          </a:xfrm>
          <a:solidFill>
            <a:schemeClr val="bg1"/>
          </a:solidFill>
        </p:grpSpPr>
        <p:grpSp>
          <p:nvGrpSpPr>
            <p:cNvPr id="451" name="组合 12"/>
            <p:cNvGrpSpPr>
              <a:grpSpLocks/>
            </p:cNvGrpSpPr>
            <p:nvPr/>
          </p:nvGrpSpPr>
          <p:grpSpPr bwMode="auto">
            <a:xfrm>
              <a:off x="1819732" y="0"/>
              <a:ext cx="450372" cy="360000"/>
              <a:chOff x="0" y="0"/>
              <a:chExt cx="1088225" cy="869861"/>
            </a:xfrm>
            <a:grpFill/>
          </p:grpSpPr>
          <p:sp>
            <p:nvSpPr>
              <p:cNvPr id="469" name="Freeform 17"/>
              <p:cNvSpPr>
                <a:spLocks noEditPoints="1" noChangeArrowheads="1"/>
              </p:cNvSpPr>
              <p:nvPr/>
            </p:nvSpPr>
            <p:spPr bwMode="auto">
              <a:xfrm>
                <a:off x="0" y="237562"/>
                <a:ext cx="824268" cy="632299"/>
              </a:xfrm>
              <a:custGeom>
                <a:avLst/>
                <a:gdLst>
                  <a:gd name="T0" fmla="*/ 274 w 291"/>
                  <a:gd name="T1" fmla="*/ 0 h 223"/>
                  <a:gd name="T2" fmla="*/ 17 w 291"/>
                  <a:gd name="T3" fmla="*/ 0 h 223"/>
                  <a:gd name="T4" fmla="*/ 0 w 291"/>
                  <a:gd name="T5" fmla="*/ 16 h 223"/>
                  <a:gd name="T6" fmla="*/ 0 w 291"/>
                  <a:gd name="T7" fmla="*/ 207 h 223"/>
                  <a:gd name="T8" fmla="*/ 17 w 291"/>
                  <a:gd name="T9" fmla="*/ 223 h 223"/>
                  <a:gd name="T10" fmla="*/ 274 w 291"/>
                  <a:gd name="T11" fmla="*/ 223 h 223"/>
                  <a:gd name="T12" fmla="*/ 291 w 291"/>
                  <a:gd name="T13" fmla="*/ 207 h 223"/>
                  <a:gd name="T14" fmla="*/ 291 w 291"/>
                  <a:gd name="T15" fmla="*/ 16 h 223"/>
                  <a:gd name="T16" fmla="*/ 274 w 291"/>
                  <a:gd name="T17" fmla="*/ 0 h 223"/>
                  <a:gd name="T18" fmla="*/ 270 w 291"/>
                  <a:gd name="T19" fmla="*/ 193 h 223"/>
                  <a:gd name="T20" fmla="*/ 256 w 291"/>
                  <a:gd name="T21" fmla="*/ 207 h 223"/>
                  <a:gd name="T22" fmla="*/ 35 w 291"/>
                  <a:gd name="T23" fmla="*/ 207 h 223"/>
                  <a:gd name="T24" fmla="*/ 21 w 291"/>
                  <a:gd name="T25" fmla="*/ 193 h 223"/>
                  <a:gd name="T26" fmla="*/ 21 w 291"/>
                  <a:gd name="T27" fmla="*/ 30 h 223"/>
                  <a:gd name="T28" fmla="*/ 35 w 291"/>
                  <a:gd name="T29" fmla="*/ 16 h 223"/>
                  <a:gd name="T30" fmla="*/ 256 w 291"/>
                  <a:gd name="T31" fmla="*/ 16 h 223"/>
                  <a:gd name="T32" fmla="*/ 270 w 291"/>
                  <a:gd name="T33" fmla="*/ 30 h 223"/>
                  <a:gd name="T34" fmla="*/ 270 w 291"/>
                  <a:gd name="T35" fmla="*/ 19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1"/>
                  <a:gd name="T55" fmla="*/ 0 h 223"/>
                  <a:gd name="T56" fmla="*/ 291 w 291"/>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1" h="223">
                    <a:moveTo>
                      <a:pt x="274" y="0"/>
                    </a:moveTo>
                    <a:cubicBezTo>
                      <a:pt x="17" y="0"/>
                      <a:pt x="17" y="0"/>
                      <a:pt x="17" y="0"/>
                    </a:cubicBezTo>
                    <a:cubicBezTo>
                      <a:pt x="8" y="0"/>
                      <a:pt x="0" y="7"/>
                      <a:pt x="0" y="16"/>
                    </a:cubicBezTo>
                    <a:cubicBezTo>
                      <a:pt x="0" y="207"/>
                      <a:pt x="0" y="207"/>
                      <a:pt x="0" y="207"/>
                    </a:cubicBezTo>
                    <a:cubicBezTo>
                      <a:pt x="0" y="215"/>
                      <a:pt x="8" y="223"/>
                      <a:pt x="17" y="223"/>
                    </a:cubicBezTo>
                    <a:cubicBezTo>
                      <a:pt x="274" y="223"/>
                      <a:pt x="274" y="223"/>
                      <a:pt x="274" y="223"/>
                    </a:cubicBezTo>
                    <a:cubicBezTo>
                      <a:pt x="283" y="223"/>
                      <a:pt x="291" y="215"/>
                      <a:pt x="291" y="207"/>
                    </a:cubicBezTo>
                    <a:cubicBezTo>
                      <a:pt x="291" y="16"/>
                      <a:pt x="291" y="16"/>
                      <a:pt x="291" y="16"/>
                    </a:cubicBezTo>
                    <a:cubicBezTo>
                      <a:pt x="291" y="7"/>
                      <a:pt x="283" y="0"/>
                      <a:pt x="274" y="0"/>
                    </a:cubicBezTo>
                    <a:moveTo>
                      <a:pt x="270" y="193"/>
                    </a:moveTo>
                    <a:cubicBezTo>
                      <a:pt x="270" y="201"/>
                      <a:pt x="264" y="207"/>
                      <a:pt x="256" y="207"/>
                    </a:cubicBezTo>
                    <a:cubicBezTo>
                      <a:pt x="35" y="207"/>
                      <a:pt x="35" y="207"/>
                      <a:pt x="35" y="207"/>
                    </a:cubicBezTo>
                    <a:cubicBezTo>
                      <a:pt x="27" y="207"/>
                      <a:pt x="21" y="201"/>
                      <a:pt x="21" y="193"/>
                    </a:cubicBezTo>
                    <a:cubicBezTo>
                      <a:pt x="21" y="30"/>
                      <a:pt x="21" y="30"/>
                      <a:pt x="21" y="30"/>
                    </a:cubicBezTo>
                    <a:cubicBezTo>
                      <a:pt x="21" y="22"/>
                      <a:pt x="27" y="16"/>
                      <a:pt x="35" y="16"/>
                    </a:cubicBezTo>
                    <a:cubicBezTo>
                      <a:pt x="256" y="16"/>
                      <a:pt x="256" y="16"/>
                      <a:pt x="256" y="16"/>
                    </a:cubicBezTo>
                    <a:cubicBezTo>
                      <a:pt x="264" y="16"/>
                      <a:pt x="270" y="22"/>
                      <a:pt x="270" y="30"/>
                    </a:cubicBezTo>
                    <a:lnTo>
                      <a:pt x="270" y="1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70" name="Freeform 18"/>
              <p:cNvSpPr>
                <a:spLocks noChangeArrowheads="1"/>
              </p:cNvSpPr>
              <p:nvPr/>
            </p:nvSpPr>
            <p:spPr bwMode="auto">
              <a:xfrm>
                <a:off x="137978" y="110382"/>
                <a:ext cx="821868" cy="632299"/>
              </a:xfrm>
              <a:custGeom>
                <a:avLst/>
                <a:gdLst>
                  <a:gd name="T0" fmla="*/ 274 w 290"/>
                  <a:gd name="T1" fmla="*/ 0 h 223"/>
                  <a:gd name="T2" fmla="*/ 16 w 290"/>
                  <a:gd name="T3" fmla="*/ 0 h 223"/>
                  <a:gd name="T4" fmla="*/ 0 w 290"/>
                  <a:gd name="T5" fmla="*/ 16 h 223"/>
                  <a:gd name="T6" fmla="*/ 0 w 290"/>
                  <a:gd name="T7" fmla="*/ 25 h 223"/>
                  <a:gd name="T8" fmla="*/ 249 w 290"/>
                  <a:gd name="T9" fmla="*/ 25 h 223"/>
                  <a:gd name="T10" fmla="*/ 265 w 290"/>
                  <a:gd name="T11" fmla="*/ 42 h 223"/>
                  <a:gd name="T12" fmla="*/ 265 w 290"/>
                  <a:gd name="T13" fmla="*/ 223 h 223"/>
                  <a:gd name="T14" fmla="*/ 274 w 290"/>
                  <a:gd name="T15" fmla="*/ 223 h 223"/>
                  <a:gd name="T16" fmla="*/ 290 w 290"/>
                  <a:gd name="T17" fmla="*/ 207 h 223"/>
                  <a:gd name="T18" fmla="*/ 290 w 290"/>
                  <a:gd name="T19" fmla="*/ 16 h 223"/>
                  <a:gd name="T20" fmla="*/ 274 w 29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3"/>
                  <a:gd name="T35" fmla="*/ 290 w 29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3">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3"/>
                      <a:pt x="265" y="42"/>
                    </a:cubicBezTo>
                    <a:cubicBezTo>
                      <a:pt x="265" y="223"/>
                      <a:pt x="265" y="223"/>
                      <a:pt x="265" y="223"/>
                    </a:cubicBezTo>
                    <a:cubicBezTo>
                      <a:pt x="274" y="223"/>
                      <a:pt x="274" y="223"/>
                      <a:pt x="274" y="223"/>
                    </a:cubicBezTo>
                    <a:cubicBezTo>
                      <a:pt x="283" y="223"/>
                      <a:pt x="290" y="216"/>
                      <a:pt x="290" y="207"/>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71" name="Freeform 19"/>
              <p:cNvSpPr>
                <a:spLocks noChangeArrowheads="1"/>
              </p:cNvSpPr>
              <p:nvPr/>
            </p:nvSpPr>
            <p:spPr bwMode="auto">
              <a:xfrm>
                <a:off x="266357" y="0"/>
                <a:ext cx="821868" cy="628699"/>
              </a:xfrm>
              <a:custGeom>
                <a:avLst/>
                <a:gdLst>
                  <a:gd name="T0" fmla="*/ 274 w 290"/>
                  <a:gd name="T1" fmla="*/ 0 h 222"/>
                  <a:gd name="T2" fmla="*/ 16 w 290"/>
                  <a:gd name="T3" fmla="*/ 0 h 222"/>
                  <a:gd name="T4" fmla="*/ 0 w 290"/>
                  <a:gd name="T5" fmla="*/ 16 h 222"/>
                  <a:gd name="T6" fmla="*/ 0 w 290"/>
                  <a:gd name="T7" fmla="*/ 25 h 222"/>
                  <a:gd name="T8" fmla="*/ 249 w 290"/>
                  <a:gd name="T9" fmla="*/ 25 h 222"/>
                  <a:gd name="T10" fmla="*/ 265 w 290"/>
                  <a:gd name="T11" fmla="*/ 41 h 222"/>
                  <a:gd name="T12" fmla="*/ 265 w 290"/>
                  <a:gd name="T13" fmla="*/ 222 h 222"/>
                  <a:gd name="T14" fmla="*/ 274 w 290"/>
                  <a:gd name="T15" fmla="*/ 222 h 222"/>
                  <a:gd name="T16" fmla="*/ 290 w 290"/>
                  <a:gd name="T17" fmla="*/ 206 h 222"/>
                  <a:gd name="T18" fmla="*/ 290 w 290"/>
                  <a:gd name="T19" fmla="*/ 16 h 222"/>
                  <a:gd name="T20" fmla="*/ 274 w 29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2"/>
                  <a:gd name="T35" fmla="*/ 290 w 29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2">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2"/>
                      <a:pt x="265" y="41"/>
                    </a:cubicBezTo>
                    <a:cubicBezTo>
                      <a:pt x="265" y="222"/>
                      <a:pt x="265" y="222"/>
                      <a:pt x="265" y="222"/>
                    </a:cubicBezTo>
                    <a:cubicBezTo>
                      <a:pt x="274" y="222"/>
                      <a:pt x="274" y="222"/>
                      <a:pt x="274" y="222"/>
                    </a:cubicBezTo>
                    <a:cubicBezTo>
                      <a:pt x="283" y="222"/>
                      <a:pt x="290" y="215"/>
                      <a:pt x="290" y="206"/>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72" name="Freeform 20"/>
              <p:cNvSpPr>
                <a:spLocks noChangeArrowheads="1"/>
              </p:cNvSpPr>
              <p:nvPr/>
            </p:nvSpPr>
            <p:spPr bwMode="auto">
              <a:xfrm>
                <a:off x="110382" y="422332"/>
                <a:ext cx="569909" cy="353943"/>
              </a:xfrm>
              <a:custGeom>
                <a:avLst/>
                <a:gdLst>
                  <a:gd name="T0" fmla="*/ 71 w 201"/>
                  <a:gd name="T1" fmla="*/ 5 h 125"/>
                  <a:gd name="T2" fmla="*/ 11 w 201"/>
                  <a:gd name="T3" fmla="*/ 109 h 125"/>
                  <a:gd name="T4" fmla="*/ 11 w 201"/>
                  <a:gd name="T5" fmla="*/ 124 h 125"/>
                  <a:gd name="T6" fmla="*/ 192 w 201"/>
                  <a:gd name="T7" fmla="*/ 124 h 125"/>
                  <a:gd name="T8" fmla="*/ 192 w 201"/>
                  <a:gd name="T9" fmla="*/ 108 h 125"/>
                  <a:gd name="T10" fmla="*/ 151 w 201"/>
                  <a:gd name="T11" fmla="*/ 47 h 125"/>
                  <a:gd name="T12" fmla="*/ 117 w 201"/>
                  <a:gd name="T13" fmla="*/ 86 h 125"/>
                  <a:gd name="T14" fmla="*/ 110 w 201"/>
                  <a:gd name="T15" fmla="*/ 81 h 125"/>
                  <a:gd name="T16" fmla="*/ 122 w 201"/>
                  <a:gd name="T17" fmla="*/ 65 h 125"/>
                  <a:gd name="T18" fmla="*/ 81 w 201"/>
                  <a:gd name="T19" fmla="*/ 5 h 125"/>
                  <a:gd name="T20" fmla="*/ 71 w 201"/>
                  <a:gd name="T21" fmla="*/ 5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25"/>
                  <a:gd name="T35" fmla="*/ 201 w 201"/>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25">
                    <a:moveTo>
                      <a:pt x="71" y="5"/>
                    </a:moveTo>
                    <a:cubicBezTo>
                      <a:pt x="11" y="109"/>
                      <a:pt x="11" y="109"/>
                      <a:pt x="11" y="109"/>
                    </a:cubicBezTo>
                    <a:cubicBezTo>
                      <a:pt x="11" y="109"/>
                      <a:pt x="0" y="124"/>
                      <a:pt x="11" y="124"/>
                    </a:cubicBezTo>
                    <a:cubicBezTo>
                      <a:pt x="25" y="125"/>
                      <a:pt x="192" y="124"/>
                      <a:pt x="192" y="124"/>
                    </a:cubicBezTo>
                    <a:cubicBezTo>
                      <a:pt x="192" y="124"/>
                      <a:pt x="201" y="121"/>
                      <a:pt x="192" y="108"/>
                    </a:cubicBezTo>
                    <a:cubicBezTo>
                      <a:pt x="182" y="94"/>
                      <a:pt x="158" y="46"/>
                      <a:pt x="151" y="47"/>
                    </a:cubicBezTo>
                    <a:cubicBezTo>
                      <a:pt x="144" y="47"/>
                      <a:pt x="120" y="83"/>
                      <a:pt x="117" y="86"/>
                    </a:cubicBezTo>
                    <a:cubicBezTo>
                      <a:pt x="115" y="89"/>
                      <a:pt x="108" y="84"/>
                      <a:pt x="110" y="81"/>
                    </a:cubicBezTo>
                    <a:cubicBezTo>
                      <a:pt x="116" y="74"/>
                      <a:pt x="122" y="65"/>
                      <a:pt x="122" y="65"/>
                    </a:cubicBezTo>
                    <a:cubicBezTo>
                      <a:pt x="122" y="65"/>
                      <a:pt x="84" y="9"/>
                      <a:pt x="81" y="5"/>
                    </a:cubicBezTo>
                    <a:cubicBezTo>
                      <a:pt x="78" y="0"/>
                      <a:pt x="73" y="1"/>
                      <a:pt x="71" y="5"/>
                    </a:cubicBezTo>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73" name="Oval 21"/>
              <p:cNvSpPr>
                <a:spLocks noChangeArrowheads="1"/>
              </p:cNvSpPr>
              <p:nvPr/>
            </p:nvSpPr>
            <p:spPr bwMode="auto">
              <a:xfrm>
                <a:off x="563909" y="331147"/>
                <a:ext cx="101984" cy="99584"/>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nvGrpSpPr>
            <p:cNvPr id="452" name="组合 451"/>
            <p:cNvGrpSpPr>
              <a:grpSpLocks/>
            </p:cNvGrpSpPr>
            <p:nvPr/>
          </p:nvGrpSpPr>
          <p:grpSpPr bwMode="auto">
            <a:xfrm>
              <a:off x="5012461" y="0"/>
              <a:ext cx="360000" cy="360000"/>
              <a:chOff x="0" y="0"/>
              <a:chExt cx="881859" cy="881859"/>
            </a:xfrm>
            <a:grpFill/>
          </p:grpSpPr>
          <p:sp>
            <p:nvSpPr>
              <p:cNvPr id="467" name="Freeform 22"/>
              <p:cNvSpPr>
                <a:spLocks noEditPoints="1" noChangeArrowheads="1"/>
              </p:cNvSpPr>
              <p:nvPr/>
            </p:nvSpPr>
            <p:spPr bwMode="auto">
              <a:xfrm>
                <a:off x="0" y="0"/>
                <a:ext cx="881859" cy="881859"/>
              </a:xfrm>
              <a:custGeom>
                <a:avLst/>
                <a:gdLst>
                  <a:gd name="T0" fmla="*/ 155 w 311"/>
                  <a:gd name="T1" fmla="*/ 0 h 311"/>
                  <a:gd name="T2" fmla="*/ 0 w 311"/>
                  <a:gd name="T3" fmla="*/ 155 h 311"/>
                  <a:gd name="T4" fmla="*/ 155 w 311"/>
                  <a:gd name="T5" fmla="*/ 311 h 311"/>
                  <a:gd name="T6" fmla="*/ 311 w 311"/>
                  <a:gd name="T7" fmla="*/ 155 h 311"/>
                  <a:gd name="T8" fmla="*/ 155 w 311"/>
                  <a:gd name="T9" fmla="*/ 0 h 311"/>
                  <a:gd name="T10" fmla="*/ 155 w 311"/>
                  <a:gd name="T11" fmla="*/ 289 h 311"/>
                  <a:gd name="T12" fmla="*/ 21 w 311"/>
                  <a:gd name="T13" fmla="*/ 155 h 311"/>
                  <a:gd name="T14" fmla="*/ 155 w 311"/>
                  <a:gd name="T15" fmla="*/ 21 h 311"/>
                  <a:gd name="T16" fmla="*/ 289 w 311"/>
                  <a:gd name="T17" fmla="*/ 155 h 311"/>
                  <a:gd name="T18" fmla="*/ 155 w 311"/>
                  <a:gd name="T19" fmla="*/ 289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11"/>
                  <a:gd name="T32" fmla="*/ 311 w 31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11">
                    <a:moveTo>
                      <a:pt x="155" y="0"/>
                    </a:moveTo>
                    <a:cubicBezTo>
                      <a:pt x="70" y="0"/>
                      <a:pt x="0" y="69"/>
                      <a:pt x="0" y="155"/>
                    </a:cubicBezTo>
                    <a:cubicBezTo>
                      <a:pt x="0" y="241"/>
                      <a:pt x="70" y="311"/>
                      <a:pt x="155" y="311"/>
                    </a:cubicBezTo>
                    <a:cubicBezTo>
                      <a:pt x="241" y="311"/>
                      <a:pt x="311" y="241"/>
                      <a:pt x="311" y="155"/>
                    </a:cubicBezTo>
                    <a:cubicBezTo>
                      <a:pt x="311" y="69"/>
                      <a:pt x="241" y="0"/>
                      <a:pt x="155" y="0"/>
                    </a:cubicBezTo>
                    <a:moveTo>
                      <a:pt x="155" y="289"/>
                    </a:moveTo>
                    <a:cubicBezTo>
                      <a:pt x="81" y="289"/>
                      <a:pt x="21" y="229"/>
                      <a:pt x="21" y="155"/>
                    </a:cubicBezTo>
                    <a:cubicBezTo>
                      <a:pt x="21" y="81"/>
                      <a:pt x="81" y="21"/>
                      <a:pt x="155" y="21"/>
                    </a:cubicBezTo>
                    <a:cubicBezTo>
                      <a:pt x="229" y="21"/>
                      <a:pt x="289" y="81"/>
                      <a:pt x="289" y="155"/>
                    </a:cubicBezTo>
                    <a:cubicBezTo>
                      <a:pt x="289" y="229"/>
                      <a:pt x="229" y="289"/>
                      <a:pt x="155" y="289"/>
                    </a:cubicBezTo>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8" name="Freeform 23"/>
              <p:cNvSpPr>
                <a:spLocks noChangeArrowheads="1"/>
              </p:cNvSpPr>
              <p:nvPr/>
            </p:nvSpPr>
            <p:spPr bwMode="auto">
              <a:xfrm>
                <a:off x="235162" y="70789"/>
                <a:ext cx="430731" cy="428331"/>
              </a:xfrm>
              <a:custGeom>
                <a:avLst/>
                <a:gdLst>
                  <a:gd name="T0" fmla="*/ 145 w 152"/>
                  <a:gd name="T1" fmla="*/ 53 h 151"/>
                  <a:gd name="T2" fmla="*/ 144 w 152"/>
                  <a:gd name="T3" fmla="*/ 52 h 151"/>
                  <a:gd name="T4" fmla="*/ 125 w 152"/>
                  <a:gd name="T5" fmla="*/ 52 h 151"/>
                  <a:gd name="T6" fmla="*/ 77 w 152"/>
                  <a:gd name="T7" fmla="*/ 106 h 151"/>
                  <a:gd name="T8" fmla="*/ 31 w 152"/>
                  <a:gd name="T9" fmla="*/ 12 h 151"/>
                  <a:gd name="T10" fmla="*/ 11 w 152"/>
                  <a:gd name="T11" fmla="*/ 4 h 151"/>
                  <a:gd name="T12" fmla="*/ 10 w 152"/>
                  <a:gd name="T13" fmla="*/ 4 h 151"/>
                  <a:gd name="T14" fmla="*/ 4 w 152"/>
                  <a:gd name="T15" fmla="*/ 25 h 151"/>
                  <a:gd name="T16" fmla="*/ 60 w 152"/>
                  <a:gd name="T17" fmla="*/ 140 h 151"/>
                  <a:gd name="T18" fmla="*/ 79 w 152"/>
                  <a:gd name="T19" fmla="*/ 148 h 151"/>
                  <a:gd name="T20" fmla="*/ 79 w 152"/>
                  <a:gd name="T21" fmla="*/ 148 h 151"/>
                  <a:gd name="T22" fmla="*/ 80 w 152"/>
                  <a:gd name="T23" fmla="*/ 148 h 151"/>
                  <a:gd name="T24" fmla="*/ 81 w 152"/>
                  <a:gd name="T25" fmla="*/ 147 h 151"/>
                  <a:gd name="T26" fmla="*/ 87 w 152"/>
                  <a:gd name="T27" fmla="*/ 141 h 151"/>
                  <a:gd name="T28" fmla="*/ 148 w 152"/>
                  <a:gd name="T29" fmla="*/ 72 h 151"/>
                  <a:gd name="T30" fmla="*/ 145 w 152"/>
                  <a:gd name="T31" fmla="*/ 53 h 1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1"/>
                  <a:gd name="T50" fmla="*/ 152 w 152"/>
                  <a:gd name="T51" fmla="*/ 151 h 1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1">
                    <a:moveTo>
                      <a:pt x="145" y="53"/>
                    </a:moveTo>
                    <a:cubicBezTo>
                      <a:pt x="144" y="52"/>
                      <a:pt x="144" y="52"/>
                      <a:pt x="144" y="52"/>
                    </a:cubicBezTo>
                    <a:cubicBezTo>
                      <a:pt x="138" y="47"/>
                      <a:pt x="129" y="47"/>
                      <a:pt x="125" y="52"/>
                    </a:cubicBezTo>
                    <a:cubicBezTo>
                      <a:pt x="77" y="106"/>
                      <a:pt x="77" y="106"/>
                      <a:pt x="77" y="106"/>
                    </a:cubicBezTo>
                    <a:cubicBezTo>
                      <a:pt x="31" y="12"/>
                      <a:pt x="31" y="12"/>
                      <a:pt x="31" y="12"/>
                    </a:cubicBezTo>
                    <a:cubicBezTo>
                      <a:pt x="27" y="4"/>
                      <a:pt x="18" y="0"/>
                      <a:pt x="11" y="4"/>
                    </a:cubicBezTo>
                    <a:cubicBezTo>
                      <a:pt x="10" y="4"/>
                      <a:pt x="10" y="4"/>
                      <a:pt x="10" y="4"/>
                    </a:cubicBezTo>
                    <a:cubicBezTo>
                      <a:pt x="3" y="8"/>
                      <a:pt x="0" y="17"/>
                      <a:pt x="4" y="25"/>
                    </a:cubicBezTo>
                    <a:cubicBezTo>
                      <a:pt x="60" y="140"/>
                      <a:pt x="60" y="140"/>
                      <a:pt x="60" y="140"/>
                    </a:cubicBezTo>
                    <a:cubicBezTo>
                      <a:pt x="63" y="148"/>
                      <a:pt x="72" y="151"/>
                      <a:pt x="79" y="148"/>
                    </a:cubicBezTo>
                    <a:cubicBezTo>
                      <a:pt x="79" y="148"/>
                      <a:pt x="79" y="148"/>
                      <a:pt x="79" y="148"/>
                    </a:cubicBezTo>
                    <a:cubicBezTo>
                      <a:pt x="79" y="148"/>
                      <a:pt x="80" y="148"/>
                      <a:pt x="80" y="148"/>
                    </a:cubicBezTo>
                    <a:cubicBezTo>
                      <a:pt x="81" y="147"/>
                      <a:pt x="81" y="147"/>
                      <a:pt x="81" y="147"/>
                    </a:cubicBezTo>
                    <a:cubicBezTo>
                      <a:pt x="84" y="146"/>
                      <a:pt x="86" y="144"/>
                      <a:pt x="87" y="141"/>
                    </a:cubicBezTo>
                    <a:cubicBezTo>
                      <a:pt x="148" y="72"/>
                      <a:pt x="148" y="72"/>
                      <a:pt x="148" y="72"/>
                    </a:cubicBezTo>
                    <a:cubicBezTo>
                      <a:pt x="152" y="67"/>
                      <a:pt x="151" y="59"/>
                      <a:pt x="145" y="53"/>
                    </a:cubicBezTo>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nvGrpSpPr>
            <p:cNvPr id="453" name="组合 21"/>
            <p:cNvGrpSpPr>
              <a:grpSpLocks/>
            </p:cNvGrpSpPr>
            <p:nvPr/>
          </p:nvGrpSpPr>
          <p:grpSpPr bwMode="auto">
            <a:xfrm>
              <a:off x="2907827" y="0"/>
              <a:ext cx="434277" cy="360000"/>
              <a:chOff x="0" y="0"/>
              <a:chExt cx="961046" cy="796672"/>
            </a:xfrm>
            <a:grpFill/>
          </p:grpSpPr>
          <p:sp>
            <p:nvSpPr>
              <p:cNvPr id="456" name="Freeform 24"/>
              <p:cNvSpPr>
                <a:spLocks noEditPoints="1" noChangeArrowheads="1"/>
              </p:cNvSpPr>
              <p:nvPr/>
            </p:nvSpPr>
            <p:spPr bwMode="auto">
              <a:xfrm>
                <a:off x="0" y="0"/>
                <a:ext cx="961046" cy="796672"/>
              </a:xfrm>
              <a:custGeom>
                <a:avLst/>
                <a:gdLst>
                  <a:gd name="T0" fmla="*/ 321 w 339"/>
                  <a:gd name="T1" fmla="*/ 0 h 281"/>
                  <a:gd name="T2" fmla="*/ 18 w 339"/>
                  <a:gd name="T3" fmla="*/ 0 h 281"/>
                  <a:gd name="T4" fmla="*/ 0 w 339"/>
                  <a:gd name="T5" fmla="*/ 18 h 281"/>
                  <a:gd name="T6" fmla="*/ 0 w 339"/>
                  <a:gd name="T7" fmla="*/ 263 h 281"/>
                  <a:gd name="T8" fmla="*/ 18 w 339"/>
                  <a:gd name="T9" fmla="*/ 281 h 281"/>
                  <a:gd name="T10" fmla="*/ 321 w 339"/>
                  <a:gd name="T11" fmla="*/ 281 h 281"/>
                  <a:gd name="T12" fmla="*/ 339 w 339"/>
                  <a:gd name="T13" fmla="*/ 263 h 281"/>
                  <a:gd name="T14" fmla="*/ 339 w 339"/>
                  <a:gd name="T15" fmla="*/ 18 h 281"/>
                  <a:gd name="T16" fmla="*/ 321 w 339"/>
                  <a:gd name="T17" fmla="*/ 0 h 281"/>
                  <a:gd name="T18" fmla="*/ 316 w 339"/>
                  <a:gd name="T19" fmla="*/ 246 h 281"/>
                  <a:gd name="T20" fmla="*/ 301 w 339"/>
                  <a:gd name="T21" fmla="*/ 262 h 281"/>
                  <a:gd name="T22" fmla="*/ 38 w 339"/>
                  <a:gd name="T23" fmla="*/ 262 h 281"/>
                  <a:gd name="T24" fmla="*/ 23 w 339"/>
                  <a:gd name="T25" fmla="*/ 246 h 281"/>
                  <a:gd name="T26" fmla="*/ 23 w 339"/>
                  <a:gd name="T27" fmla="*/ 35 h 281"/>
                  <a:gd name="T28" fmla="*/ 38 w 339"/>
                  <a:gd name="T29" fmla="*/ 19 h 281"/>
                  <a:gd name="T30" fmla="*/ 301 w 339"/>
                  <a:gd name="T31" fmla="*/ 19 h 281"/>
                  <a:gd name="T32" fmla="*/ 316 w 339"/>
                  <a:gd name="T33" fmla="*/ 35 h 281"/>
                  <a:gd name="T34" fmla="*/ 316 w 339"/>
                  <a:gd name="T35" fmla="*/ 246 h 2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9"/>
                  <a:gd name="T55" fmla="*/ 0 h 281"/>
                  <a:gd name="T56" fmla="*/ 339 w 339"/>
                  <a:gd name="T57" fmla="*/ 281 h 2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9" h="281">
                    <a:moveTo>
                      <a:pt x="321" y="0"/>
                    </a:moveTo>
                    <a:cubicBezTo>
                      <a:pt x="18" y="0"/>
                      <a:pt x="18" y="0"/>
                      <a:pt x="18" y="0"/>
                    </a:cubicBezTo>
                    <a:cubicBezTo>
                      <a:pt x="8" y="0"/>
                      <a:pt x="0" y="8"/>
                      <a:pt x="0" y="18"/>
                    </a:cubicBezTo>
                    <a:cubicBezTo>
                      <a:pt x="0" y="263"/>
                      <a:pt x="0" y="263"/>
                      <a:pt x="0" y="263"/>
                    </a:cubicBezTo>
                    <a:cubicBezTo>
                      <a:pt x="0" y="273"/>
                      <a:pt x="8" y="281"/>
                      <a:pt x="18" y="281"/>
                    </a:cubicBezTo>
                    <a:cubicBezTo>
                      <a:pt x="321" y="281"/>
                      <a:pt x="321" y="281"/>
                      <a:pt x="321" y="281"/>
                    </a:cubicBezTo>
                    <a:cubicBezTo>
                      <a:pt x="331" y="281"/>
                      <a:pt x="339" y="273"/>
                      <a:pt x="339" y="263"/>
                    </a:cubicBezTo>
                    <a:cubicBezTo>
                      <a:pt x="339" y="18"/>
                      <a:pt x="339" y="18"/>
                      <a:pt x="339" y="18"/>
                    </a:cubicBezTo>
                    <a:cubicBezTo>
                      <a:pt x="339" y="8"/>
                      <a:pt x="331" y="0"/>
                      <a:pt x="321" y="0"/>
                    </a:cubicBezTo>
                    <a:moveTo>
                      <a:pt x="316" y="246"/>
                    </a:moveTo>
                    <a:cubicBezTo>
                      <a:pt x="316" y="255"/>
                      <a:pt x="309" y="262"/>
                      <a:pt x="301" y="262"/>
                    </a:cubicBezTo>
                    <a:cubicBezTo>
                      <a:pt x="38" y="262"/>
                      <a:pt x="38" y="262"/>
                      <a:pt x="38" y="262"/>
                    </a:cubicBezTo>
                    <a:cubicBezTo>
                      <a:pt x="30" y="262"/>
                      <a:pt x="23" y="255"/>
                      <a:pt x="23" y="246"/>
                    </a:cubicBezTo>
                    <a:cubicBezTo>
                      <a:pt x="23" y="35"/>
                      <a:pt x="23" y="35"/>
                      <a:pt x="23" y="35"/>
                    </a:cubicBezTo>
                    <a:cubicBezTo>
                      <a:pt x="23" y="26"/>
                      <a:pt x="30" y="19"/>
                      <a:pt x="38" y="19"/>
                    </a:cubicBezTo>
                    <a:cubicBezTo>
                      <a:pt x="301" y="19"/>
                      <a:pt x="301" y="19"/>
                      <a:pt x="301" y="19"/>
                    </a:cubicBezTo>
                    <a:cubicBezTo>
                      <a:pt x="309" y="19"/>
                      <a:pt x="316" y="26"/>
                      <a:pt x="316" y="35"/>
                    </a:cubicBezTo>
                    <a:lnTo>
                      <a:pt x="316" y="24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57" name="Freeform 25"/>
              <p:cNvSpPr>
                <a:spLocks noChangeArrowheads="1"/>
              </p:cNvSpPr>
              <p:nvPr/>
            </p:nvSpPr>
            <p:spPr bwMode="auto">
              <a:xfrm>
                <a:off x="176371"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58" name="Freeform 26"/>
              <p:cNvSpPr>
                <a:spLocks noChangeArrowheads="1"/>
              </p:cNvSpPr>
              <p:nvPr/>
            </p:nvSpPr>
            <p:spPr bwMode="auto">
              <a:xfrm>
                <a:off x="176371"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59" name="Freeform 27"/>
              <p:cNvSpPr>
                <a:spLocks noChangeArrowheads="1"/>
              </p:cNvSpPr>
              <p:nvPr/>
            </p:nvSpPr>
            <p:spPr bwMode="auto">
              <a:xfrm>
                <a:off x="346744"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0" name="Freeform 28"/>
              <p:cNvSpPr>
                <a:spLocks noChangeArrowheads="1"/>
              </p:cNvSpPr>
              <p:nvPr/>
            </p:nvSpPr>
            <p:spPr bwMode="auto">
              <a:xfrm>
                <a:off x="346744"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1" name="Freeform 29"/>
              <p:cNvSpPr>
                <a:spLocks noChangeArrowheads="1"/>
              </p:cNvSpPr>
              <p:nvPr/>
            </p:nvSpPr>
            <p:spPr bwMode="auto">
              <a:xfrm>
                <a:off x="346744"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2" name="Freeform 30"/>
              <p:cNvSpPr>
                <a:spLocks noChangeArrowheads="1"/>
              </p:cNvSpPr>
              <p:nvPr/>
            </p:nvSpPr>
            <p:spPr bwMode="auto">
              <a:xfrm>
                <a:off x="519516" y="116382"/>
                <a:ext cx="83987"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3" name="Freeform 31"/>
              <p:cNvSpPr>
                <a:spLocks noChangeArrowheads="1"/>
              </p:cNvSpPr>
              <p:nvPr/>
            </p:nvSpPr>
            <p:spPr bwMode="auto">
              <a:xfrm>
                <a:off x="519516" y="274756"/>
                <a:ext cx="83987"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4" name="Freeform 32"/>
              <p:cNvSpPr>
                <a:spLocks noChangeArrowheads="1"/>
              </p:cNvSpPr>
              <p:nvPr/>
            </p:nvSpPr>
            <p:spPr bwMode="auto">
              <a:xfrm>
                <a:off x="688689" y="116382"/>
                <a:ext cx="85186"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5" name="Freeform 33"/>
              <p:cNvSpPr>
                <a:spLocks noChangeArrowheads="1"/>
              </p:cNvSpPr>
              <p:nvPr/>
            </p:nvSpPr>
            <p:spPr bwMode="auto">
              <a:xfrm>
                <a:off x="688689" y="274756"/>
                <a:ext cx="85186"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6" name="Freeform 34"/>
              <p:cNvSpPr>
                <a:spLocks noChangeArrowheads="1"/>
              </p:cNvSpPr>
              <p:nvPr/>
            </p:nvSpPr>
            <p:spPr bwMode="auto">
              <a:xfrm>
                <a:off x="176371"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sp>
          <p:nvSpPr>
            <p:cNvPr id="454" name="Freeform 84"/>
            <p:cNvSpPr>
              <a:spLocks noChangeAspect="1" noEditPoints="1" noChangeArrowheads="1"/>
            </p:cNvSpPr>
            <p:nvPr/>
          </p:nvSpPr>
          <p:spPr bwMode="auto">
            <a:xfrm>
              <a:off x="817723" y="0"/>
              <a:ext cx="364286" cy="360000"/>
            </a:xfrm>
            <a:custGeom>
              <a:avLst/>
              <a:gdLst>
                <a:gd name="T0" fmla="*/ 170 w 170"/>
                <a:gd name="T1" fmla="*/ 0 h 168"/>
                <a:gd name="T2" fmla="*/ 162 w 170"/>
                <a:gd name="T3" fmla="*/ 16 h 168"/>
                <a:gd name="T4" fmla="*/ 170 w 170"/>
                <a:gd name="T5" fmla="*/ 103 h 168"/>
                <a:gd name="T6" fmla="*/ 93 w 170"/>
                <a:gd name="T7" fmla="*/ 119 h 168"/>
                <a:gd name="T8" fmla="*/ 128 w 170"/>
                <a:gd name="T9" fmla="*/ 152 h 168"/>
                <a:gd name="T10" fmla="*/ 42 w 170"/>
                <a:gd name="T11" fmla="*/ 168 h 168"/>
                <a:gd name="T12" fmla="*/ 77 w 170"/>
                <a:gd name="T13" fmla="*/ 152 h 168"/>
                <a:gd name="T14" fmla="*/ 0 w 170"/>
                <a:gd name="T15" fmla="*/ 119 h 168"/>
                <a:gd name="T16" fmla="*/ 6 w 170"/>
                <a:gd name="T17" fmla="*/ 103 h 168"/>
                <a:gd name="T18" fmla="*/ 0 w 170"/>
                <a:gd name="T19" fmla="*/ 16 h 168"/>
                <a:gd name="T20" fmla="*/ 0 w 170"/>
                <a:gd name="T21" fmla="*/ 0 h 168"/>
                <a:gd name="T22" fmla="*/ 122 w 170"/>
                <a:gd name="T23" fmla="*/ 40 h 168"/>
                <a:gd name="T24" fmla="*/ 115 w 170"/>
                <a:gd name="T25" fmla="*/ 44 h 168"/>
                <a:gd name="T26" fmla="*/ 75 w 170"/>
                <a:gd name="T27" fmla="*/ 52 h 168"/>
                <a:gd name="T28" fmla="*/ 73 w 170"/>
                <a:gd name="T29" fmla="*/ 50 h 168"/>
                <a:gd name="T30" fmla="*/ 50 w 170"/>
                <a:gd name="T31" fmla="*/ 67 h 168"/>
                <a:gd name="T32" fmla="*/ 85 w 170"/>
                <a:gd name="T33" fmla="*/ 65 h 168"/>
                <a:gd name="T34" fmla="*/ 89 w 170"/>
                <a:gd name="T35" fmla="*/ 67 h 168"/>
                <a:gd name="T36" fmla="*/ 120 w 170"/>
                <a:gd name="T37" fmla="*/ 52 h 168"/>
                <a:gd name="T38" fmla="*/ 128 w 170"/>
                <a:gd name="T39" fmla="*/ 40 h 168"/>
                <a:gd name="T40" fmla="*/ 113 w 170"/>
                <a:gd name="T41" fmla="*/ 58 h 168"/>
                <a:gd name="T42" fmla="*/ 122 w 170"/>
                <a:gd name="T43" fmla="*/ 85 h 168"/>
                <a:gd name="T44" fmla="*/ 113 w 170"/>
                <a:gd name="T45" fmla="*/ 58 h 168"/>
                <a:gd name="T46" fmla="*/ 101 w 170"/>
                <a:gd name="T47" fmla="*/ 67 h 168"/>
                <a:gd name="T48" fmla="*/ 109 w 170"/>
                <a:gd name="T49" fmla="*/ 85 h 168"/>
                <a:gd name="T50" fmla="*/ 101 w 170"/>
                <a:gd name="T51" fmla="*/ 67 h 168"/>
                <a:gd name="T52" fmla="*/ 87 w 170"/>
                <a:gd name="T53" fmla="*/ 77 h 168"/>
                <a:gd name="T54" fmla="*/ 95 w 170"/>
                <a:gd name="T55" fmla="*/ 85 h 168"/>
                <a:gd name="T56" fmla="*/ 87 w 170"/>
                <a:gd name="T57" fmla="*/ 77 h 168"/>
                <a:gd name="T58" fmla="*/ 75 w 170"/>
                <a:gd name="T59" fmla="*/ 69 h 168"/>
                <a:gd name="T60" fmla="*/ 83 w 170"/>
                <a:gd name="T61" fmla="*/ 85 h 168"/>
                <a:gd name="T62" fmla="*/ 75 w 170"/>
                <a:gd name="T63" fmla="*/ 69 h 168"/>
                <a:gd name="T64" fmla="*/ 63 w 170"/>
                <a:gd name="T65" fmla="*/ 69 h 168"/>
                <a:gd name="T66" fmla="*/ 71 w 170"/>
                <a:gd name="T67" fmla="*/ 85 h 168"/>
                <a:gd name="T68" fmla="*/ 63 w 170"/>
                <a:gd name="T69" fmla="*/ 69 h 168"/>
                <a:gd name="T70" fmla="*/ 48 w 170"/>
                <a:gd name="T71" fmla="*/ 73 h 168"/>
                <a:gd name="T72" fmla="*/ 56 w 170"/>
                <a:gd name="T73" fmla="*/ 85 h 168"/>
                <a:gd name="T74" fmla="*/ 48 w 170"/>
                <a:gd name="T75" fmla="*/ 73 h 168"/>
                <a:gd name="T76" fmla="*/ 146 w 170"/>
                <a:gd name="T77" fmla="*/ 18 h 168"/>
                <a:gd name="T78" fmla="*/ 24 w 170"/>
                <a:gd name="T79" fmla="*/ 101 h 168"/>
                <a:gd name="T80" fmla="*/ 146 w 170"/>
                <a:gd name="T81" fmla="*/ 1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168"/>
                <a:gd name="T125" fmla="*/ 170 w 170"/>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168">
                  <a:moveTo>
                    <a:pt x="0" y="0"/>
                  </a:moveTo>
                  <a:lnTo>
                    <a:pt x="170" y="0"/>
                  </a:lnTo>
                  <a:lnTo>
                    <a:pt x="170" y="16"/>
                  </a:lnTo>
                  <a:lnTo>
                    <a:pt x="162" y="16"/>
                  </a:lnTo>
                  <a:lnTo>
                    <a:pt x="162" y="103"/>
                  </a:lnTo>
                  <a:lnTo>
                    <a:pt x="170" y="103"/>
                  </a:lnTo>
                  <a:lnTo>
                    <a:pt x="170" y="119"/>
                  </a:lnTo>
                  <a:lnTo>
                    <a:pt x="93" y="119"/>
                  </a:lnTo>
                  <a:lnTo>
                    <a:pt x="93" y="152"/>
                  </a:lnTo>
                  <a:lnTo>
                    <a:pt x="128" y="152"/>
                  </a:lnTo>
                  <a:lnTo>
                    <a:pt x="128" y="168"/>
                  </a:lnTo>
                  <a:lnTo>
                    <a:pt x="42" y="168"/>
                  </a:lnTo>
                  <a:lnTo>
                    <a:pt x="42" y="152"/>
                  </a:lnTo>
                  <a:lnTo>
                    <a:pt x="77" y="152"/>
                  </a:lnTo>
                  <a:lnTo>
                    <a:pt x="77" y="119"/>
                  </a:lnTo>
                  <a:lnTo>
                    <a:pt x="0" y="119"/>
                  </a:lnTo>
                  <a:lnTo>
                    <a:pt x="0" y="103"/>
                  </a:lnTo>
                  <a:lnTo>
                    <a:pt x="6" y="103"/>
                  </a:lnTo>
                  <a:lnTo>
                    <a:pt x="6" y="16"/>
                  </a:lnTo>
                  <a:lnTo>
                    <a:pt x="0" y="16"/>
                  </a:lnTo>
                  <a:lnTo>
                    <a:pt x="0" y="0"/>
                  </a:lnTo>
                  <a:lnTo>
                    <a:pt x="0" y="0"/>
                  </a:lnTo>
                  <a:close/>
                  <a:moveTo>
                    <a:pt x="128" y="40"/>
                  </a:moveTo>
                  <a:lnTo>
                    <a:pt x="122" y="40"/>
                  </a:lnTo>
                  <a:lnTo>
                    <a:pt x="113" y="40"/>
                  </a:lnTo>
                  <a:lnTo>
                    <a:pt x="115" y="44"/>
                  </a:lnTo>
                  <a:lnTo>
                    <a:pt x="87" y="61"/>
                  </a:lnTo>
                  <a:lnTo>
                    <a:pt x="75" y="52"/>
                  </a:lnTo>
                  <a:lnTo>
                    <a:pt x="75" y="50"/>
                  </a:lnTo>
                  <a:lnTo>
                    <a:pt x="73" y="50"/>
                  </a:lnTo>
                  <a:lnTo>
                    <a:pt x="48" y="61"/>
                  </a:lnTo>
                  <a:lnTo>
                    <a:pt x="50" y="67"/>
                  </a:lnTo>
                  <a:lnTo>
                    <a:pt x="73" y="56"/>
                  </a:lnTo>
                  <a:lnTo>
                    <a:pt x="85" y="65"/>
                  </a:lnTo>
                  <a:lnTo>
                    <a:pt x="87" y="67"/>
                  </a:lnTo>
                  <a:lnTo>
                    <a:pt x="89" y="67"/>
                  </a:lnTo>
                  <a:lnTo>
                    <a:pt x="117" y="48"/>
                  </a:lnTo>
                  <a:lnTo>
                    <a:pt x="120" y="52"/>
                  </a:lnTo>
                  <a:lnTo>
                    <a:pt x="124" y="46"/>
                  </a:lnTo>
                  <a:lnTo>
                    <a:pt x="128" y="40"/>
                  </a:lnTo>
                  <a:lnTo>
                    <a:pt x="128" y="40"/>
                  </a:lnTo>
                  <a:close/>
                  <a:moveTo>
                    <a:pt x="113" y="58"/>
                  </a:moveTo>
                  <a:lnTo>
                    <a:pt x="113" y="85"/>
                  </a:lnTo>
                  <a:lnTo>
                    <a:pt x="122" y="85"/>
                  </a:lnTo>
                  <a:lnTo>
                    <a:pt x="122" y="58"/>
                  </a:lnTo>
                  <a:lnTo>
                    <a:pt x="113" y="58"/>
                  </a:lnTo>
                  <a:lnTo>
                    <a:pt x="113" y="58"/>
                  </a:lnTo>
                  <a:close/>
                  <a:moveTo>
                    <a:pt x="101" y="67"/>
                  </a:moveTo>
                  <a:lnTo>
                    <a:pt x="101" y="85"/>
                  </a:lnTo>
                  <a:lnTo>
                    <a:pt x="109" y="85"/>
                  </a:lnTo>
                  <a:lnTo>
                    <a:pt x="109" y="67"/>
                  </a:lnTo>
                  <a:lnTo>
                    <a:pt x="101" y="67"/>
                  </a:lnTo>
                  <a:lnTo>
                    <a:pt x="101" y="67"/>
                  </a:lnTo>
                  <a:close/>
                  <a:moveTo>
                    <a:pt x="87" y="77"/>
                  </a:moveTo>
                  <a:lnTo>
                    <a:pt x="87" y="85"/>
                  </a:lnTo>
                  <a:lnTo>
                    <a:pt x="95" y="85"/>
                  </a:lnTo>
                  <a:lnTo>
                    <a:pt x="95" y="77"/>
                  </a:lnTo>
                  <a:lnTo>
                    <a:pt x="87" y="77"/>
                  </a:lnTo>
                  <a:lnTo>
                    <a:pt x="87" y="77"/>
                  </a:lnTo>
                  <a:close/>
                  <a:moveTo>
                    <a:pt x="75" y="69"/>
                  </a:moveTo>
                  <a:lnTo>
                    <a:pt x="75" y="85"/>
                  </a:lnTo>
                  <a:lnTo>
                    <a:pt x="83" y="85"/>
                  </a:lnTo>
                  <a:lnTo>
                    <a:pt x="83" y="69"/>
                  </a:lnTo>
                  <a:lnTo>
                    <a:pt x="75" y="69"/>
                  </a:lnTo>
                  <a:lnTo>
                    <a:pt x="75" y="69"/>
                  </a:lnTo>
                  <a:close/>
                  <a:moveTo>
                    <a:pt x="63" y="69"/>
                  </a:moveTo>
                  <a:lnTo>
                    <a:pt x="63" y="85"/>
                  </a:lnTo>
                  <a:lnTo>
                    <a:pt x="71" y="85"/>
                  </a:lnTo>
                  <a:lnTo>
                    <a:pt x="71" y="69"/>
                  </a:lnTo>
                  <a:lnTo>
                    <a:pt x="63" y="69"/>
                  </a:lnTo>
                  <a:lnTo>
                    <a:pt x="63" y="69"/>
                  </a:lnTo>
                  <a:close/>
                  <a:moveTo>
                    <a:pt x="48" y="73"/>
                  </a:moveTo>
                  <a:lnTo>
                    <a:pt x="48" y="85"/>
                  </a:lnTo>
                  <a:lnTo>
                    <a:pt x="56" y="85"/>
                  </a:lnTo>
                  <a:lnTo>
                    <a:pt x="56" y="73"/>
                  </a:lnTo>
                  <a:lnTo>
                    <a:pt x="48" y="73"/>
                  </a:lnTo>
                  <a:lnTo>
                    <a:pt x="48" y="73"/>
                  </a:lnTo>
                  <a:close/>
                  <a:moveTo>
                    <a:pt x="146" y="18"/>
                  </a:moveTo>
                  <a:lnTo>
                    <a:pt x="24" y="18"/>
                  </a:lnTo>
                  <a:lnTo>
                    <a:pt x="24" y="101"/>
                  </a:lnTo>
                  <a:lnTo>
                    <a:pt x="146" y="101"/>
                  </a:lnTo>
                  <a:lnTo>
                    <a:pt x="146" y="18"/>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55" name="Freeform 9"/>
            <p:cNvSpPr>
              <a:spLocks noChangeAspect="1" noEditPoints="1" noChangeArrowheads="1"/>
            </p:cNvSpPr>
            <p:nvPr/>
          </p:nvSpPr>
          <p:spPr bwMode="auto">
            <a:xfrm>
              <a:off x="3979827" y="0"/>
              <a:ext cx="394911" cy="360000"/>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sp>
        <p:nvSpPr>
          <p:cNvPr id="4" name="文本框 2"/>
          <p:cNvSpPr txBox="1">
            <a:spLocks noChangeArrowheads="1"/>
          </p:cNvSpPr>
          <p:nvPr/>
        </p:nvSpPr>
        <p:spPr bwMode="auto">
          <a:xfrm>
            <a:off x="579869" y="1808277"/>
            <a:ext cx="4334298" cy="590168"/>
          </a:xfrm>
          <a:prstGeom prst="rect">
            <a:avLst/>
          </a:prstGeom>
          <a:noFill/>
          <a:ln>
            <a:noFill/>
          </a:ln>
          <a:effectLst/>
        </p:spPr>
        <p:txBody>
          <a:bodyPr wrap="square" lIns="96780" tIns="48390" rIns="96780" bIns="48390">
            <a:spAutoFit/>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endParaRPr lang="zh-CN" altLang="en-US" sz="3200" spc="300" dirty="0">
              <a:solidFill>
                <a:schemeClr val="bg1"/>
              </a:solidFill>
              <a:latin typeface="+mj-ea"/>
              <a:ea typeface="+mj-ea"/>
            </a:endParaRPr>
          </a:p>
        </p:txBody>
      </p:sp>
      <p:sp>
        <p:nvSpPr>
          <p:cNvPr id="103" name="矩形 102"/>
          <p:cNvSpPr>
            <a:spLocks noChangeArrowheads="1"/>
          </p:cNvSpPr>
          <p:nvPr/>
        </p:nvSpPr>
        <p:spPr bwMode="auto">
          <a:xfrm>
            <a:off x="579869" y="684113"/>
            <a:ext cx="448210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es-PE" altLang="zh-CN" sz="6600" b="1" dirty="0">
                <a:solidFill>
                  <a:schemeClr val="bg1"/>
                </a:solidFill>
                <a:effectLst>
                  <a:outerShdw blurRad="50800" dist="38100" dir="2700000" algn="tl" rotWithShape="0">
                    <a:prstClr val="black">
                      <a:alpha val="40000"/>
                    </a:prstClr>
                  </a:outerShdw>
                </a:effectLst>
                <a:latin typeface="+mn-ea"/>
                <a:ea typeface="+mn-ea"/>
                <a:sym typeface="方正粗谭黑简体" pitchFamily="2" charset="-122"/>
              </a:rPr>
              <a:t>Química I</a:t>
            </a:r>
            <a:endParaRPr lang="zh-CN" altLang="en-US" sz="6600" b="1" dirty="0">
              <a:solidFill>
                <a:schemeClr val="bg1"/>
              </a:solidFill>
              <a:effectLst>
                <a:outerShdw blurRad="50800" dist="38100" dir="2700000" algn="tl" rotWithShape="0">
                  <a:prstClr val="black">
                    <a:alpha val="40000"/>
                  </a:prstClr>
                </a:outerShdw>
              </a:effectLst>
              <a:latin typeface="+mn-ea"/>
              <a:ea typeface="+mn-ea"/>
              <a:sym typeface="方正粗谭黑简体" pitchFamily="2" charset="-122"/>
            </a:endParaRPr>
          </a:p>
        </p:txBody>
      </p:sp>
      <p:sp>
        <p:nvSpPr>
          <p:cNvPr id="2" name="矩形 1"/>
          <p:cNvSpPr>
            <a:spLocks noChangeArrowheads="1"/>
          </p:cNvSpPr>
          <p:nvPr/>
        </p:nvSpPr>
        <p:spPr bwMode="auto">
          <a:xfrm>
            <a:off x="672779" y="2632226"/>
            <a:ext cx="4635957" cy="424866"/>
          </a:xfrm>
          <a:prstGeom prst="rect">
            <a:avLst/>
          </a:prstGeom>
          <a:solidFill>
            <a:srgbClr val="4BACC6"/>
          </a:solidFill>
          <a:ln w="25400" cap="flat" cmpd="sng" algn="ctr">
            <a:noFill/>
            <a:prstDash val="solid"/>
          </a:ln>
          <a:effectLst/>
        </p:spPr>
        <p:txBody>
          <a:bodyPr rtlCol="0" anchor="ctr"/>
          <a:lstStyle/>
          <a:p>
            <a:pPr algn="ctr" defTabSz="914400" fontAlgn="auto">
              <a:spcBef>
                <a:spcPts val="0"/>
              </a:spcBef>
              <a:spcAft>
                <a:spcPts val="0"/>
              </a:spcAft>
            </a:pPr>
            <a:r>
              <a:rPr lang="es-SV" sz="2400" dirty="0"/>
              <a:t>MODELO ATÓMICO ACTUAL</a:t>
            </a:r>
            <a:endParaRPr lang="zh-CN" altLang="en-US" sz="2126" kern="0" dirty="0">
              <a:solidFill>
                <a:prstClr val="white"/>
              </a:solidFill>
              <a:latin typeface="Arial"/>
              <a:ea typeface="Arial Unicode MS"/>
            </a:endParaRP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997" y="278842"/>
            <a:ext cx="3024336" cy="4790270"/>
          </a:xfrm>
          <a:prstGeom prst="rect">
            <a:avLst/>
          </a:prstGeom>
          <a:effectLst>
            <a:outerShdw blurRad="50800" dist="38100" dir="2700000" algn="tl" rotWithShape="0">
              <a:prstClr val="black">
                <a:alpha val="40000"/>
              </a:prstClr>
            </a:outerShdw>
          </a:effectLst>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4498" y="3273994"/>
            <a:ext cx="4045602" cy="2239807"/>
          </a:xfrm>
          <a:prstGeom prst="rect">
            <a:avLst/>
          </a:prstGeom>
          <a:effectLst>
            <a:outerShdw blurRad="50800" dist="38100" dir="2700000" algn="tl" rotWithShape="0">
              <a:prstClr val="black">
                <a:alpha val="40000"/>
              </a:prstClr>
            </a:outerShdw>
          </a:effectLst>
        </p:spPr>
      </p:pic>
      <p:grpSp>
        <p:nvGrpSpPr>
          <p:cNvPr id="40" name="Group 550"/>
          <p:cNvGrpSpPr>
            <a:grpSpLocks/>
          </p:cNvGrpSpPr>
          <p:nvPr/>
        </p:nvGrpSpPr>
        <p:grpSpPr bwMode="auto">
          <a:xfrm>
            <a:off x="7451988" y="78363"/>
            <a:ext cx="1687981" cy="1632974"/>
            <a:chOff x="295" y="3475"/>
            <a:chExt cx="1407" cy="1407"/>
          </a:xfrm>
        </p:grpSpPr>
        <p:sp>
          <p:nvSpPr>
            <p:cNvPr id="41" name="Oval 551"/>
            <p:cNvSpPr>
              <a:spLocks noChangeArrowheads="1"/>
            </p:cNvSpPr>
            <p:nvPr/>
          </p:nvSpPr>
          <p:spPr bwMode="auto">
            <a:xfrm>
              <a:off x="295" y="3475"/>
              <a:ext cx="1407" cy="1407"/>
            </a:xfrm>
            <a:prstGeom prst="ellipse">
              <a:avLst/>
            </a:prstGeom>
            <a:gradFill rotWithShape="1">
              <a:gsLst>
                <a:gs pos="0">
                  <a:srgbClr val="FFFFFF">
                    <a:alpha val="0"/>
                  </a:srgbClr>
                </a:gs>
                <a:gs pos="100000">
                  <a:srgbClr val="D1D1D1">
                    <a:alpha val="1200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6000" b="0">
                <a:ea typeface="华文彩云" pitchFamily="2" charset="-122"/>
              </a:endParaRPr>
            </a:p>
          </p:txBody>
        </p:sp>
        <p:grpSp>
          <p:nvGrpSpPr>
            <p:cNvPr id="42" name="Group 552"/>
            <p:cNvGrpSpPr>
              <a:grpSpLocks/>
            </p:cNvGrpSpPr>
            <p:nvPr/>
          </p:nvGrpSpPr>
          <p:grpSpPr bwMode="auto">
            <a:xfrm>
              <a:off x="476" y="3657"/>
              <a:ext cx="1050" cy="1050"/>
              <a:chOff x="-6056" y="-2208"/>
              <a:chExt cx="2208" cy="2208"/>
            </a:xfrm>
          </p:grpSpPr>
          <p:sp>
            <p:nvSpPr>
              <p:cNvPr id="43" name="Oval 553"/>
              <p:cNvSpPr>
                <a:spLocks noChangeArrowheads="1"/>
              </p:cNvSpPr>
              <p:nvPr/>
            </p:nvSpPr>
            <p:spPr bwMode="auto">
              <a:xfrm>
                <a:off x="-6056" y="-2132"/>
                <a:ext cx="2132" cy="2132"/>
              </a:xfrm>
              <a:prstGeom prst="ellipse">
                <a:avLst/>
              </a:prstGeom>
              <a:gradFill rotWithShape="1">
                <a:gsLst>
                  <a:gs pos="0">
                    <a:srgbClr val="FFFFFF"/>
                  </a:gs>
                  <a:gs pos="100000">
                    <a:srgbClr val="000000">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6000" b="0">
                  <a:ea typeface="华文彩云" pitchFamily="2" charset="-122"/>
                </a:endParaRPr>
              </a:p>
            </p:txBody>
          </p:sp>
          <p:grpSp>
            <p:nvGrpSpPr>
              <p:cNvPr id="44" name="Group 554"/>
              <p:cNvGrpSpPr>
                <a:grpSpLocks/>
              </p:cNvGrpSpPr>
              <p:nvPr/>
            </p:nvGrpSpPr>
            <p:grpSpPr bwMode="auto">
              <a:xfrm>
                <a:off x="-6056" y="-2208"/>
                <a:ext cx="2208" cy="2208"/>
                <a:chOff x="-4060" y="-879"/>
                <a:chExt cx="2208" cy="2208"/>
              </a:xfrm>
            </p:grpSpPr>
            <p:grpSp>
              <p:nvGrpSpPr>
                <p:cNvPr id="45" name="Group 555"/>
                <p:cNvGrpSpPr>
                  <a:grpSpLocks/>
                </p:cNvGrpSpPr>
                <p:nvPr/>
              </p:nvGrpSpPr>
              <p:grpSpPr bwMode="auto">
                <a:xfrm>
                  <a:off x="-4060" y="-879"/>
                  <a:ext cx="2208" cy="2208"/>
                  <a:chOff x="-3924" y="-788"/>
                  <a:chExt cx="2208" cy="2208"/>
                </a:xfrm>
              </p:grpSpPr>
              <p:grpSp>
                <p:nvGrpSpPr>
                  <p:cNvPr id="62" name="Group 556"/>
                  <p:cNvGrpSpPr>
                    <a:grpSpLocks noChangeAspect="1"/>
                  </p:cNvGrpSpPr>
                  <p:nvPr/>
                </p:nvGrpSpPr>
                <p:grpSpPr bwMode="auto">
                  <a:xfrm>
                    <a:off x="-3924" y="-788"/>
                    <a:ext cx="2208" cy="2202"/>
                    <a:chOff x="168" y="696"/>
                    <a:chExt cx="1429" cy="1429"/>
                  </a:xfrm>
                </p:grpSpPr>
                <p:grpSp>
                  <p:nvGrpSpPr>
                    <p:cNvPr id="70" name="Group 557"/>
                    <p:cNvGrpSpPr>
                      <a:grpSpLocks noChangeAspect="1"/>
                    </p:cNvGrpSpPr>
                    <p:nvPr/>
                  </p:nvGrpSpPr>
                  <p:grpSpPr bwMode="auto">
                    <a:xfrm>
                      <a:off x="854" y="696"/>
                      <a:ext cx="56" cy="1429"/>
                      <a:chOff x="845" y="696"/>
                      <a:chExt cx="56" cy="1429"/>
                    </a:xfrm>
                  </p:grpSpPr>
                  <p:sp>
                    <p:nvSpPr>
                      <p:cNvPr id="74" name="AutoShape 558"/>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6000" b="0">
                          <a:ea typeface="华文彩云" pitchFamily="2" charset="-122"/>
                        </a:endParaRPr>
                      </a:p>
                    </p:txBody>
                  </p:sp>
                  <p:sp>
                    <p:nvSpPr>
                      <p:cNvPr id="75" name="AutoShape 559"/>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eaLnBrk="1" hangingPunct="1"/>
                        <a:endParaRPr lang="zh-CN" altLang="en-US" sz="6000" b="0">
                          <a:ea typeface="华文彩云" pitchFamily="2" charset="-122"/>
                        </a:endParaRPr>
                      </a:p>
                    </p:txBody>
                  </p:sp>
                </p:grpSp>
                <p:grpSp>
                  <p:nvGrpSpPr>
                    <p:cNvPr id="71" name="Group 560"/>
                    <p:cNvGrpSpPr>
                      <a:grpSpLocks noChangeAspect="1"/>
                    </p:cNvGrpSpPr>
                    <p:nvPr/>
                  </p:nvGrpSpPr>
                  <p:grpSpPr bwMode="auto">
                    <a:xfrm rot="5400000">
                      <a:off x="855" y="696"/>
                      <a:ext cx="56" cy="1429"/>
                      <a:chOff x="845" y="696"/>
                      <a:chExt cx="56" cy="1429"/>
                    </a:xfrm>
                  </p:grpSpPr>
                  <p:sp>
                    <p:nvSpPr>
                      <p:cNvPr id="72" name="AutoShape 561"/>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eaLnBrk="1" hangingPunct="1"/>
                        <a:endParaRPr lang="zh-CN" altLang="en-US" sz="6000" b="0">
                          <a:ea typeface="华文彩云" pitchFamily="2" charset="-122"/>
                        </a:endParaRPr>
                      </a:p>
                    </p:txBody>
                  </p:sp>
                  <p:sp>
                    <p:nvSpPr>
                      <p:cNvPr id="73" name="AutoShape 562"/>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sz="6000" b="0">
                          <a:ea typeface="华文彩云" pitchFamily="2" charset="-122"/>
                        </a:endParaRPr>
                      </a:p>
                    </p:txBody>
                  </p:sp>
                </p:grpSp>
              </p:grpSp>
              <p:grpSp>
                <p:nvGrpSpPr>
                  <p:cNvPr id="63" name="Group 563"/>
                  <p:cNvGrpSpPr>
                    <a:grpSpLocks noChangeAspect="1"/>
                  </p:cNvGrpSpPr>
                  <p:nvPr/>
                </p:nvGrpSpPr>
                <p:grpSpPr bwMode="auto">
                  <a:xfrm rot="2700000">
                    <a:off x="-3927" y="-785"/>
                    <a:ext cx="2208" cy="2202"/>
                    <a:chOff x="168" y="696"/>
                    <a:chExt cx="1429" cy="1429"/>
                  </a:xfrm>
                </p:grpSpPr>
                <p:grpSp>
                  <p:nvGrpSpPr>
                    <p:cNvPr id="64" name="Group 564"/>
                    <p:cNvGrpSpPr>
                      <a:grpSpLocks noChangeAspect="1"/>
                    </p:cNvGrpSpPr>
                    <p:nvPr/>
                  </p:nvGrpSpPr>
                  <p:grpSpPr bwMode="auto">
                    <a:xfrm>
                      <a:off x="854" y="696"/>
                      <a:ext cx="56" cy="1429"/>
                      <a:chOff x="845" y="696"/>
                      <a:chExt cx="56" cy="1429"/>
                    </a:xfrm>
                  </p:grpSpPr>
                  <p:sp>
                    <p:nvSpPr>
                      <p:cNvPr id="68" name="AutoShape 565"/>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eaLnBrk="1" hangingPunct="1"/>
                        <a:endParaRPr lang="zh-CN" altLang="en-US" sz="6000" b="0">
                          <a:ea typeface="华文彩云" pitchFamily="2" charset="-122"/>
                        </a:endParaRPr>
                      </a:p>
                    </p:txBody>
                  </p:sp>
                  <p:sp>
                    <p:nvSpPr>
                      <p:cNvPr id="69" name="AutoShape 566"/>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eaLnBrk="1" hangingPunct="1"/>
                        <a:endParaRPr lang="zh-CN" altLang="en-US" sz="6000" b="0">
                          <a:ea typeface="华文彩云" pitchFamily="2" charset="-122"/>
                        </a:endParaRPr>
                      </a:p>
                    </p:txBody>
                  </p:sp>
                </p:grpSp>
                <p:grpSp>
                  <p:nvGrpSpPr>
                    <p:cNvPr id="65" name="Group 567"/>
                    <p:cNvGrpSpPr>
                      <a:grpSpLocks noChangeAspect="1"/>
                    </p:cNvGrpSpPr>
                    <p:nvPr/>
                  </p:nvGrpSpPr>
                  <p:grpSpPr bwMode="auto">
                    <a:xfrm rot="5400000">
                      <a:off x="855" y="696"/>
                      <a:ext cx="56" cy="1429"/>
                      <a:chOff x="845" y="696"/>
                      <a:chExt cx="56" cy="1429"/>
                    </a:xfrm>
                  </p:grpSpPr>
                  <p:sp>
                    <p:nvSpPr>
                      <p:cNvPr id="66" name="AutoShape 568"/>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eaLnBrk="1" hangingPunct="1"/>
                        <a:endParaRPr lang="zh-CN" altLang="en-US" sz="6000" b="0">
                          <a:ea typeface="华文彩云" pitchFamily="2" charset="-122"/>
                        </a:endParaRPr>
                      </a:p>
                    </p:txBody>
                  </p:sp>
                  <p:sp>
                    <p:nvSpPr>
                      <p:cNvPr id="67" name="AutoShape 569"/>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sz="6000" b="0">
                          <a:ea typeface="华文彩云" pitchFamily="2" charset="-122"/>
                        </a:endParaRPr>
                      </a:p>
                    </p:txBody>
                  </p:sp>
                </p:grpSp>
              </p:grpSp>
            </p:grpSp>
            <p:grpSp>
              <p:nvGrpSpPr>
                <p:cNvPr id="46" name="Group 570"/>
                <p:cNvGrpSpPr>
                  <a:grpSpLocks/>
                </p:cNvGrpSpPr>
                <p:nvPr/>
              </p:nvGrpSpPr>
              <p:grpSpPr bwMode="auto">
                <a:xfrm rot="1320000">
                  <a:off x="-3742" y="-520"/>
                  <a:ext cx="1546" cy="1546"/>
                  <a:chOff x="-3924" y="-788"/>
                  <a:chExt cx="2208" cy="2208"/>
                </a:xfrm>
              </p:grpSpPr>
              <p:grpSp>
                <p:nvGrpSpPr>
                  <p:cNvPr id="47" name="Group 571"/>
                  <p:cNvGrpSpPr>
                    <a:grpSpLocks noChangeAspect="1"/>
                  </p:cNvGrpSpPr>
                  <p:nvPr/>
                </p:nvGrpSpPr>
                <p:grpSpPr bwMode="auto">
                  <a:xfrm>
                    <a:off x="-3924" y="-788"/>
                    <a:ext cx="2208" cy="2202"/>
                    <a:chOff x="168" y="696"/>
                    <a:chExt cx="1429" cy="1429"/>
                  </a:xfrm>
                </p:grpSpPr>
                <p:grpSp>
                  <p:nvGrpSpPr>
                    <p:cNvPr id="56" name="Group 572"/>
                    <p:cNvGrpSpPr>
                      <a:grpSpLocks noChangeAspect="1"/>
                    </p:cNvGrpSpPr>
                    <p:nvPr/>
                  </p:nvGrpSpPr>
                  <p:grpSpPr bwMode="auto">
                    <a:xfrm>
                      <a:off x="854" y="696"/>
                      <a:ext cx="56" cy="1429"/>
                      <a:chOff x="845" y="696"/>
                      <a:chExt cx="56" cy="1429"/>
                    </a:xfrm>
                  </p:grpSpPr>
                  <p:sp>
                    <p:nvSpPr>
                      <p:cNvPr id="60" name="AutoShape 573"/>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6000" b="0">
                          <a:ea typeface="华文彩云" pitchFamily="2" charset="-122"/>
                        </a:endParaRPr>
                      </a:p>
                    </p:txBody>
                  </p:sp>
                  <p:sp>
                    <p:nvSpPr>
                      <p:cNvPr id="61" name="AutoShape 574"/>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eaLnBrk="1" hangingPunct="1"/>
                        <a:endParaRPr lang="zh-CN" altLang="en-US" sz="6000" b="0">
                          <a:ea typeface="华文彩云" pitchFamily="2" charset="-122"/>
                        </a:endParaRPr>
                      </a:p>
                    </p:txBody>
                  </p:sp>
                </p:grpSp>
                <p:grpSp>
                  <p:nvGrpSpPr>
                    <p:cNvPr id="57" name="Group 575"/>
                    <p:cNvGrpSpPr>
                      <a:grpSpLocks noChangeAspect="1"/>
                    </p:cNvGrpSpPr>
                    <p:nvPr/>
                  </p:nvGrpSpPr>
                  <p:grpSpPr bwMode="auto">
                    <a:xfrm rot="5400000">
                      <a:off x="855" y="696"/>
                      <a:ext cx="56" cy="1429"/>
                      <a:chOff x="845" y="696"/>
                      <a:chExt cx="56" cy="1429"/>
                    </a:xfrm>
                  </p:grpSpPr>
                  <p:sp>
                    <p:nvSpPr>
                      <p:cNvPr id="58" name="AutoShape 576"/>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eaLnBrk="1" hangingPunct="1"/>
                        <a:endParaRPr lang="zh-CN" altLang="en-US" sz="6000" b="0">
                          <a:ea typeface="华文彩云" pitchFamily="2" charset="-122"/>
                        </a:endParaRPr>
                      </a:p>
                    </p:txBody>
                  </p:sp>
                  <p:sp>
                    <p:nvSpPr>
                      <p:cNvPr id="59" name="AutoShape 577"/>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sz="6000" b="0">
                          <a:ea typeface="华文彩云" pitchFamily="2" charset="-122"/>
                        </a:endParaRPr>
                      </a:p>
                    </p:txBody>
                  </p:sp>
                </p:grpSp>
              </p:grpSp>
              <p:grpSp>
                <p:nvGrpSpPr>
                  <p:cNvPr id="48" name="Group 578"/>
                  <p:cNvGrpSpPr>
                    <a:grpSpLocks noChangeAspect="1"/>
                  </p:cNvGrpSpPr>
                  <p:nvPr/>
                </p:nvGrpSpPr>
                <p:grpSpPr bwMode="auto">
                  <a:xfrm rot="2700000">
                    <a:off x="-3927" y="-785"/>
                    <a:ext cx="2208" cy="2202"/>
                    <a:chOff x="168" y="696"/>
                    <a:chExt cx="1429" cy="1429"/>
                  </a:xfrm>
                </p:grpSpPr>
                <p:grpSp>
                  <p:nvGrpSpPr>
                    <p:cNvPr id="49" name="Group 579"/>
                    <p:cNvGrpSpPr>
                      <a:grpSpLocks noChangeAspect="1"/>
                    </p:cNvGrpSpPr>
                    <p:nvPr/>
                  </p:nvGrpSpPr>
                  <p:grpSpPr bwMode="auto">
                    <a:xfrm>
                      <a:off x="854" y="696"/>
                      <a:ext cx="56" cy="1429"/>
                      <a:chOff x="845" y="696"/>
                      <a:chExt cx="56" cy="1429"/>
                    </a:xfrm>
                  </p:grpSpPr>
                  <p:sp>
                    <p:nvSpPr>
                      <p:cNvPr id="54" name="AutoShape 580"/>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eaLnBrk="1" hangingPunct="1"/>
                        <a:endParaRPr lang="zh-CN" altLang="en-US" sz="6000" b="0">
                          <a:ea typeface="华文彩云" pitchFamily="2" charset="-122"/>
                        </a:endParaRPr>
                      </a:p>
                    </p:txBody>
                  </p:sp>
                  <p:sp>
                    <p:nvSpPr>
                      <p:cNvPr id="55" name="AutoShape 581"/>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sz="6000" b="0">
                          <a:ea typeface="华文彩云" pitchFamily="2" charset="-122"/>
                        </a:endParaRPr>
                      </a:p>
                    </p:txBody>
                  </p:sp>
                </p:grpSp>
                <p:grpSp>
                  <p:nvGrpSpPr>
                    <p:cNvPr id="50" name="Group 582"/>
                    <p:cNvGrpSpPr>
                      <a:grpSpLocks noChangeAspect="1"/>
                    </p:cNvGrpSpPr>
                    <p:nvPr/>
                  </p:nvGrpSpPr>
                  <p:grpSpPr bwMode="auto">
                    <a:xfrm rot="5400000">
                      <a:off x="855" y="696"/>
                      <a:ext cx="56" cy="1429"/>
                      <a:chOff x="845" y="696"/>
                      <a:chExt cx="56" cy="1429"/>
                    </a:xfrm>
                  </p:grpSpPr>
                  <p:sp>
                    <p:nvSpPr>
                      <p:cNvPr id="51" name="AutoShape 583"/>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eaLnBrk="1" hangingPunct="1"/>
                        <a:endParaRPr lang="zh-CN" altLang="en-US" sz="6000" b="0">
                          <a:ea typeface="华文彩云" pitchFamily="2" charset="-122"/>
                        </a:endParaRPr>
                      </a:p>
                    </p:txBody>
                  </p:sp>
                  <p:sp>
                    <p:nvSpPr>
                      <p:cNvPr id="53" name="AutoShape 584"/>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6000" b="0">
                          <a:ea typeface="华文彩云" pitchFamily="2" charset="-122"/>
                        </a:endParaRPr>
                      </a:p>
                    </p:txBody>
                  </p:sp>
                </p:grpSp>
              </p:grpSp>
            </p:grpSp>
          </p:grpSp>
        </p:grpSp>
      </p:grpSp>
    </p:spTree>
    <p:extLst>
      <p:ext uri="{BB962C8B-B14F-4D97-AF65-F5344CB8AC3E}">
        <p14:creationId xmlns:p14="http://schemas.microsoft.com/office/powerpoint/2010/main" val="31446282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500"/>
                            </p:stCondLst>
                            <p:childTnLst>
                              <p:par>
                                <p:cTn id="13" presetID="42"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2" presetClass="entr" presetSubtype="2"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par>
                          <p:cTn id="23" fill="hold">
                            <p:stCondLst>
                              <p:cond delay="3000"/>
                            </p:stCondLst>
                            <p:childTnLst>
                              <p:par>
                                <p:cTn id="24" presetID="32" presetClass="emph" presetSubtype="0" fill="hold" nodeType="afterEffect">
                                  <p:stCondLst>
                                    <p:cond delay="0"/>
                                  </p:stCondLst>
                                  <p:childTnLst>
                                    <p:animRot by="120000">
                                      <p:cBhvr>
                                        <p:cTn id="25" dur="100" fill="hold">
                                          <p:stCondLst>
                                            <p:cond delay="0"/>
                                          </p:stCondLst>
                                        </p:cTn>
                                        <p:tgtEl>
                                          <p:spTgt spid="10"/>
                                        </p:tgtEl>
                                        <p:attrNameLst>
                                          <p:attrName>r</p:attrName>
                                        </p:attrNameLst>
                                      </p:cBhvr>
                                    </p:animRot>
                                    <p:animRot by="-240000">
                                      <p:cBhvr>
                                        <p:cTn id="26" dur="200" fill="hold">
                                          <p:stCondLst>
                                            <p:cond delay="200"/>
                                          </p:stCondLst>
                                        </p:cTn>
                                        <p:tgtEl>
                                          <p:spTgt spid="10"/>
                                        </p:tgtEl>
                                        <p:attrNameLst>
                                          <p:attrName>r</p:attrName>
                                        </p:attrNameLst>
                                      </p:cBhvr>
                                    </p:animRot>
                                    <p:animRot by="240000">
                                      <p:cBhvr>
                                        <p:cTn id="27" dur="200" fill="hold">
                                          <p:stCondLst>
                                            <p:cond delay="400"/>
                                          </p:stCondLst>
                                        </p:cTn>
                                        <p:tgtEl>
                                          <p:spTgt spid="10"/>
                                        </p:tgtEl>
                                        <p:attrNameLst>
                                          <p:attrName>r</p:attrName>
                                        </p:attrNameLst>
                                      </p:cBhvr>
                                    </p:animRot>
                                    <p:animRot by="-240000">
                                      <p:cBhvr>
                                        <p:cTn id="28" dur="200" fill="hold">
                                          <p:stCondLst>
                                            <p:cond delay="600"/>
                                          </p:stCondLst>
                                        </p:cTn>
                                        <p:tgtEl>
                                          <p:spTgt spid="10"/>
                                        </p:tgtEl>
                                        <p:attrNameLst>
                                          <p:attrName>r</p:attrName>
                                        </p:attrNameLst>
                                      </p:cBhvr>
                                    </p:animRot>
                                    <p:animRot by="120000">
                                      <p:cBhvr>
                                        <p:cTn id="29" dur="200" fill="hold">
                                          <p:stCondLst>
                                            <p:cond delay="800"/>
                                          </p:stCondLst>
                                        </p:cTn>
                                        <p:tgtEl>
                                          <p:spTgt spid="10"/>
                                        </p:tgtEl>
                                        <p:attrNameLst>
                                          <p:attrName>r</p:attrName>
                                        </p:attrNameLst>
                                      </p:cBhvr>
                                    </p:animRot>
                                  </p:childTnLst>
                                </p:cTn>
                              </p:par>
                            </p:childTnLst>
                          </p:cTn>
                        </p:par>
                        <p:par>
                          <p:cTn id="30" fill="hold">
                            <p:stCondLst>
                              <p:cond delay="40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03"/>
                                        </p:tgtEl>
                                        <p:attrNameLst>
                                          <p:attrName>style.visibility</p:attrName>
                                        </p:attrNameLst>
                                      </p:cBhvr>
                                      <p:to>
                                        <p:strVal val="visible"/>
                                      </p:to>
                                    </p:set>
                                    <p:anim calcmode="lin" valueType="num">
                                      <p:cBhvr>
                                        <p:cTn id="33" dur="10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34" dur="1000" fill="hold"/>
                                        <p:tgtEl>
                                          <p:spTgt spid="103"/>
                                        </p:tgtEl>
                                        <p:attrNameLst>
                                          <p:attrName>ppt_y</p:attrName>
                                        </p:attrNameLst>
                                      </p:cBhvr>
                                      <p:tavLst>
                                        <p:tav tm="0">
                                          <p:val>
                                            <p:strVal val="#ppt_y"/>
                                          </p:val>
                                        </p:tav>
                                        <p:tav tm="100000">
                                          <p:val>
                                            <p:strVal val="#ppt_y"/>
                                          </p:val>
                                        </p:tav>
                                      </p:tavLst>
                                    </p:anim>
                                    <p:anim calcmode="lin" valueType="num">
                                      <p:cBhvr>
                                        <p:cTn id="35" dur="10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36" dur="10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1000" tmFilter="0,0; .5, 1; 1, 1"/>
                                        <p:tgtEl>
                                          <p:spTgt spid="103"/>
                                        </p:tgtEl>
                                      </p:cBhvr>
                                    </p:animEffect>
                                  </p:childTnLst>
                                </p:cTn>
                              </p:par>
                              <p:par>
                                <p:cTn id="38" presetID="22" presetClass="entr" presetSubtype="8" fill="hold" grpId="0" nodeType="withEffect" nodePh="1">
                                  <p:stCondLst>
                                    <p:cond delay="1000"/>
                                  </p:stCondLst>
                                  <p:endCondLst>
                                    <p:cond evt="begin" delay="0">
                                      <p:tn val="38"/>
                                    </p:cond>
                                  </p:end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1000"/>
                                        <p:tgtEl>
                                          <p:spTgt spid="4"/>
                                        </p:tgtEl>
                                      </p:cBhvr>
                                    </p:animEffect>
                                  </p:childTnLst>
                                </p:cTn>
                              </p:par>
                              <p:par>
                                <p:cTn id="41" presetID="16" presetClass="entr" presetSubtype="37"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barn(outVertical)">
                                      <p:cBhvr>
                                        <p:cTn id="43" dur="1000"/>
                                        <p:tgtEl>
                                          <p:spTgt spid="2"/>
                                        </p:tgtEl>
                                      </p:cBhvr>
                                    </p:animEffect>
                                  </p:childTnLst>
                                </p:cTn>
                              </p:par>
                            </p:childTnLst>
                          </p:cTn>
                        </p:par>
                        <p:par>
                          <p:cTn id="44" fill="hold">
                            <p:stCondLst>
                              <p:cond delay="7000"/>
                            </p:stCondLst>
                            <p:childTnLst>
                              <p:par>
                                <p:cTn id="45" presetID="22" presetClass="entr" presetSubtype="8" fill="hold" nodeType="afterEffect">
                                  <p:stCondLst>
                                    <p:cond delay="0"/>
                                  </p:stCondLst>
                                  <p:childTnLst>
                                    <p:set>
                                      <p:cBhvr>
                                        <p:cTn id="46" dur="1" fill="hold">
                                          <p:stCondLst>
                                            <p:cond delay="0"/>
                                          </p:stCondLst>
                                        </p:cTn>
                                        <p:tgtEl>
                                          <p:spTgt spid="450"/>
                                        </p:tgtEl>
                                        <p:attrNameLst>
                                          <p:attrName>style.visibility</p:attrName>
                                        </p:attrNameLst>
                                      </p:cBhvr>
                                      <p:to>
                                        <p:strVal val="visible"/>
                                      </p:to>
                                    </p:set>
                                    <p:animEffect transition="in" filter="wipe(left)">
                                      <p:cBhvr>
                                        <p:cTn id="47" dur="1000"/>
                                        <p:tgtEl>
                                          <p:spTgt spid="450"/>
                                        </p:tgtEl>
                                      </p:cBhvr>
                                    </p:animEffect>
                                  </p:childTnLst>
                                </p:cTn>
                              </p:par>
                            </p:childTnLst>
                          </p:cTn>
                        </p:par>
                        <p:par>
                          <p:cTn id="48" fill="hold">
                            <p:stCondLst>
                              <p:cond delay="8000"/>
                            </p:stCondLst>
                            <p:childTnLst>
                              <p:par>
                                <p:cTn id="49" presetID="1" presetClass="entr" presetSubtype="0"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6" presetClass="emph" presetSubtype="0" fill="hold" nodeType="withEffect">
                                  <p:stCondLst>
                                    <p:cond delay="0"/>
                                  </p:stCondLst>
                                  <p:childTnLst>
                                    <p:animScale>
                                      <p:cBhvr>
                                        <p:cTn id="52" dur="2000" fill="hold"/>
                                        <p:tgtEl>
                                          <p:spTgt spid="40"/>
                                        </p:tgtEl>
                                      </p:cBhvr>
                                      <p:by x="400000" y="400000"/>
                                    </p:animScale>
                                  </p:childTnLst>
                                </p:cTn>
                              </p:par>
                              <p:par>
                                <p:cTn id="53" presetID="6" presetClass="emph" presetSubtype="0" autoRev="1" fill="hold" nodeType="withEffect">
                                  <p:stCondLst>
                                    <p:cond delay="300"/>
                                  </p:stCondLst>
                                  <p:childTnLst>
                                    <p:animScale>
                                      <p:cBhvr>
                                        <p:cTn id="54" dur="3000" fill="hold"/>
                                        <p:tgtEl>
                                          <p:spTgt spid="40"/>
                                        </p:tgtEl>
                                      </p:cBhvr>
                                      <p:by x="400000" y="400000"/>
                                    </p:animScale>
                                  </p:childTnLst>
                                </p:cTn>
                              </p:par>
                              <p:par>
                                <p:cTn id="55" presetID="10" presetClass="exit" presetSubtype="0" fill="hold" nodeType="withEffect">
                                  <p:stCondLst>
                                    <p:cond delay="0"/>
                                  </p:stCondLst>
                                  <p:childTnLst>
                                    <p:animEffect transition="out" filter="fade">
                                      <p:cBhvr>
                                        <p:cTn id="56" dur="4600"/>
                                        <p:tgtEl>
                                          <p:spTgt spid="40"/>
                                        </p:tgtEl>
                                      </p:cBhvr>
                                    </p:animEffect>
                                    <p:set>
                                      <p:cBhvr>
                                        <p:cTn id="57" dur="1" fill="hold">
                                          <p:stCondLst>
                                            <p:cond delay="45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 grpId="0"/>
      <p:bldP spid="103" grpId="0"/>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842" y="828129"/>
            <a:ext cx="3429963" cy="4140498"/>
          </a:xfrm>
          <a:prstGeom prst="rect">
            <a:avLst/>
          </a:prstGeom>
          <a:solidFill>
            <a:srgbClr val="027696"/>
          </a:solidFill>
          <a:ln w="25400" cap="flat" cmpd="sng" algn="ctr">
            <a:noFill/>
            <a:prstDash val="solid"/>
          </a:ln>
          <a:effectLst/>
        </p:spPr>
        <p:txBody>
          <a:bodyPr rtlCol="0" anchor="ctr"/>
          <a:lstStyle/>
          <a:p>
            <a:pPr defTabSz="914400" fontAlgn="auto">
              <a:spcBef>
                <a:spcPts val="0"/>
              </a:spcBef>
              <a:spcAft>
                <a:spcPts val="0"/>
              </a:spcAft>
            </a:pPr>
            <a:endParaRPr lang="es-PE" sz="2126" kern="0">
              <a:solidFill>
                <a:prstClr val="white"/>
              </a:solidFill>
              <a:latin typeface="Arial"/>
              <a:ea typeface="Arial Unicode MS"/>
            </a:endParaRPr>
          </a:p>
        </p:txBody>
      </p:sp>
      <p:grpSp>
        <p:nvGrpSpPr>
          <p:cNvPr id="30" name="Group 2"/>
          <p:cNvGrpSpPr/>
          <p:nvPr/>
        </p:nvGrpSpPr>
        <p:grpSpPr>
          <a:xfrm>
            <a:off x="3996829" y="900137"/>
            <a:ext cx="5328592" cy="4345900"/>
            <a:chOff x="4813613" y="1403150"/>
            <a:chExt cx="6118697" cy="4830964"/>
          </a:xfrm>
        </p:grpSpPr>
        <p:grpSp>
          <p:nvGrpSpPr>
            <p:cNvPr id="31" name="Group 3"/>
            <p:cNvGrpSpPr/>
            <p:nvPr/>
          </p:nvGrpSpPr>
          <p:grpSpPr>
            <a:xfrm>
              <a:off x="5840274" y="1482095"/>
              <a:ext cx="5092036" cy="4752019"/>
              <a:chOff x="6365620" y="1411925"/>
              <a:chExt cx="5092036" cy="4752019"/>
            </a:xfrm>
          </p:grpSpPr>
          <p:sp>
            <p:nvSpPr>
              <p:cNvPr id="35" name="TextBox 7"/>
              <p:cNvSpPr txBox="1"/>
              <p:nvPr/>
            </p:nvSpPr>
            <p:spPr>
              <a:xfrm>
                <a:off x="6365620" y="1750481"/>
                <a:ext cx="5092036" cy="4413463"/>
              </a:xfrm>
              <a:prstGeom prst="rect">
                <a:avLst/>
              </a:prstGeom>
              <a:noFill/>
            </p:spPr>
            <p:txBody>
              <a:bodyPr wrap="square" rtlCol="0" anchor="ctr">
                <a:spAutoFit/>
              </a:bodyPr>
              <a:lstStyle/>
              <a:p>
                <a:r>
                  <a:rPr lang="es-SV" sz="2800" dirty="0"/>
                  <a:t>El tercero propuso el principio de incertidumbre que establece: ”</a:t>
                </a:r>
                <a:r>
                  <a:rPr lang="es-SV" sz="2800" b="1" dirty="0"/>
                  <a:t>no es posible conocer al mismo tiempo la velocidad y la posición del e</a:t>
                </a:r>
                <a:r>
                  <a:rPr lang="es-SV" sz="2800" b="1" baseline="30000" dirty="0"/>
                  <a:t>-</a:t>
                </a:r>
                <a:r>
                  <a:rPr lang="es-SV" sz="2800" b="1" dirty="0"/>
                  <a:t> con la suficiente precisión para descubrir su trayectoria</a:t>
                </a:r>
                <a:r>
                  <a:rPr lang="es-SV" sz="2800" dirty="0"/>
                  <a:t>”.</a:t>
                </a:r>
                <a:endParaRPr lang="en-US" altLang="ko-KR" sz="2800" dirty="0">
                  <a:cs typeface="Arial" pitchFamily="34" charset="0"/>
                </a:endParaRPr>
              </a:p>
            </p:txBody>
          </p:sp>
          <p:sp>
            <p:nvSpPr>
              <p:cNvPr id="36" name="TextBox 8"/>
              <p:cNvSpPr txBox="1"/>
              <p:nvPr/>
            </p:nvSpPr>
            <p:spPr>
              <a:xfrm>
                <a:off x="6365621" y="1411925"/>
                <a:ext cx="5092035" cy="427661"/>
              </a:xfrm>
              <a:prstGeom prst="rect">
                <a:avLst/>
              </a:prstGeom>
              <a:noFill/>
            </p:spPr>
            <p:txBody>
              <a:bodyPr wrap="square" lIns="108000" rIns="108000" rtlCol="0">
                <a:spAutoFit/>
              </a:bodyPr>
              <a:lstStyle/>
              <a:p>
                <a:endParaRPr lang="ko-KR" altLang="en-US" b="1" dirty="0">
                  <a:cs typeface="Arial" pitchFamily="34" charset="0"/>
                </a:endParaRPr>
              </a:p>
            </p:txBody>
          </p:sp>
        </p:grpSp>
        <p:grpSp>
          <p:nvGrpSpPr>
            <p:cNvPr id="32" name="Group 4"/>
            <p:cNvGrpSpPr/>
            <p:nvPr/>
          </p:nvGrpSpPr>
          <p:grpSpPr>
            <a:xfrm>
              <a:off x="4813613" y="1403150"/>
              <a:ext cx="958096" cy="869453"/>
              <a:chOff x="5392124" y="1360394"/>
              <a:chExt cx="958096" cy="869453"/>
            </a:xfrm>
          </p:grpSpPr>
          <p:sp>
            <p:nvSpPr>
              <p:cNvPr id="33" name="Oval 5"/>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4" name="TextBox 6"/>
              <p:cNvSpPr txBox="1"/>
              <p:nvPr/>
            </p:nvSpPr>
            <p:spPr>
              <a:xfrm>
                <a:off x="5392124" y="1360394"/>
                <a:ext cx="958096" cy="650045"/>
              </a:xfrm>
              <a:prstGeom prst="rect">
                <a:avLst/>
              </a:prstGeom>
              <a:noFill/>
            </p:spPr>
            <p:txBody>
              <a:bodyPr wrap="square" lIns="108000" rIns="108000" rtlCol="0">
                <a:spAutoFit/>
              </a:bodyPr>
              <a:lstStyle/>
              <a:p>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grpSp>
      </p:grpSp>
      <p:pic>
        <p:nvPicPr>
          <p:cNvPr id="13" name="12 Imagen" descr="werner Heisenberg (@Werner_heisenbe) | Twitter"/>
          <p:cNvPicPr/>
          <p:nvPr/>
        </p:nvPicPr>
        <p:blipFill>
          <a:blip r:embed="rId2">
            <a:extLst>
              <a:ext uri="{28A0092B-C50C-407E-A947-70E740481C1C}">
                <a14:useLocalDpi xmlns:a14="http://schemas.microsoft.com/office/drawing/2010/main" val="0"/>
              </a:ext>
            </a:extLst>
          </a:blip>
          <a:srcRect/>
          <a:stretch>
            <a:fillRect/>
          </a:stretch>
        </p:blipFill>
        <p:spPr bwMode="auto">
          <a:xfrm>
            <a:off x="491988" y="1162567"/>
            <a:ext cx="3159125" cy="3159125"/>
          </a:xfrm>
          <a:prstGeom prst="rect">
            <a:avLst/>
          </a:prstGeom>
          <a:noFill/>
          <a:ln>
            <a:noFill/>
          </a:ln>
        </p:spPr>
      </p:pic>
      <p:sp>
        <p:nvSpPr>
          <p:cNvPr id="14" name="13 CuadroTexto"/>
          <p:cNvSpPr txBox="1"/>
          <p:nvPr/>
        </p:nvSpPr>
        <p:spPr>
          <a:xfrm>
            <a:off x="900485" y="4321692"/>
            <a:ext cx="2750628" cy="369332"/>
          </a:xfrm>
          <a:prstGeom prst="rect">
            <a:avLst/>
          </a:prstGeom>
          <a:noFill/>
        </p:spPr>
        <p:txBody>
          <a:bodyPr wrap="square" rtlCol="0">
            <a:spAutoFit/>
          </a:bodyPr>
          <a:lstStyle/>
          <a:p>
            <a:r>
              <a:rPr lang="es-SV" sz="1800" b="1" dirty="0">
                <a:solidFill>
                  <a:schemeClr val="bg1"/>
                </a:solidFill>
              </a:rPr>
              <a:t>Werner </a:t>
            </a:r>
            <a:r>
              <a:rPr lang="es-SV" sz="1800" b="1" dirty="0" err="1">
                <a:solidFill>
                  <a:schemeClr val="bg1"/>
                </a:solidFill>
              </a:rPr>
              <a:t>Heisenberg</a:t>
            </a:r>
            <a:endParaRPr lang="es-SV" sz="1800" dirty="0">
              <a:solidFill>
                <a:schemeClr val="bg1"/>
              </a:solidFill>
            </a:endParaRPr>
          </a:p>
        </p:txBody>
      </p:sp>
    </p:spTree>
    <p:extLst>
      <p:ext uri="{BB962C8B-B14F-4D97-AF65-F5344CB8AC3E}">
        <p14:creationId xmlns:p14="http://schemas.microsoft.com/office/powerpoint/2010/main" val="870819259"/>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oogle Shape;124;p17"/>
          <p:cNvGrpSpPr/>
          <p:nvPr/>
        </p:nvGrpSpPr>
        <p:grpSpPr>
          <a:xfrm>
            <a:off x="743152" y="536149"/>
            <a:ext cx="2136495" cy="4558882"/>
            <a:chOff x="7688425" y="945388"/>
            <a:chExt cx="2136495" cy="4558882"/>
          </a:xfrm>
        </p:grpSpPr>
        <p:grpSp>
          <p:nvGrpSpPr>
            <p:cNvPr id="123" name="Google Shape;125;p17"/>
            <p:cNvGrpSpPr/>
            <p:nvPr/>
          </p:nvGrpSpPr>
          <p:grpSpPr>
            <a:xfrm>
              <a:off x="7688425" y="945388"/>
              <a:ext cx="2136495" cy="4558882"/>
              <a:chOff x="877975" y="584575"/>
              <a:chExt cx="2136495" cy="4558882"/>
            </a:xfrm>
          </p:grpSpPr>
          <p:sp>
            <p:nvSpPr>
              <p:cNvPr id="126" name="Google Shape;126;p17"/>
              <p:cNvSpPr/>
              <p:nvPr/>
            </p:nvSpPr>
            <p:spPr>
              <a:xfrm>
                <a:off x="899596" y="1673954"/>
                <a:ext cx="1567834" cy="3465986"/>
              </a:xfrm>
              <a:custGeom>
                <a:avLst/>
                <a:gdLst/>
                <a:ahLst/>
                <a:cxnLst/>
                <a:rect l="l" t="t" r="r" b="b"/>
                <a:pathLst>
                  <a:path w="31037" h="68613" extrusionOk="0">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7" name="Google Shape;127;p17"/>
              <p:cNvSpPr/>
              <p:nvPr/>
            </p:nvSpPr>
            <p:spPr>
              <a:xfrm>
                <a:off x="1817270" y="1727602"/>
                <a:ext cx="193523" cy="273337"/>
              </a:xfrm>
              <a:custGeom>
                <a:avLst/>
                <a:gdLst/>
                <a:ahLst/>
                <a:cxnLst/>
                <a:rect l="l" t="t" r="r" b="b"/>
                <a:pathLst>
                  <a:path w="3831" h="5411" extrusionOk="0">
                    <a:moveTo>
                      <a:pt x="3738" y="0"/>
                    </a:moveTo>
                    <a:lnTo>
                      <a:pt x="1" y="1350"/>
                    </a:lnTo>
                    <a:lnTo>
                      <a:pt x="1" y="5410"/>
                    </a:lnTo>
                    <a:cubicBezTo>
                      <a:pt x="1559" y="5033"/>
                      <a:pt x="2871" y="4029"/>
                      <a:pt x="3830" y="2738"/>
                    </a:cubicBezTo>
                    <a:lnTo>
                      <a:pt x="3738" y="0"/>
                    </a:ln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8" name="Google Shape;128;p17"/>
              <p:cNvSpPr/>
              <p:nvPr/>
            </p:nvSpPr>
            <p:spPr>
              <a:xfrm>
                <a:off x="949102" y="2005037"/>
                <a:ext cx="1513834" cy="1878097"/>
              </a:xfrm>
              <a:custGeom>
                <a:avLst/>
                <a:gdLst/>
                <a:ahLst/>
                <a:cxnLst/>
                <a:rect l="l" t="t" r="r" b="b"/>
                <a:pathLst>
                  <a:path w="29968" h="37179" extrusionOk="0">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9" name="Google Shape;129;p17"/>
              <p:cNvSpPr/>
              <p:nvPr/>
            </p:nvSpPr>
            <p:spPr>
              <a:xfrm>
                <a:off x="1919919" y="2127336"/>
                <a:ext cx="5001" cy="1746455"/>
              </a:xfrm>
              <a:custGeom>
                <a:avLst/>
                <a:gdLst/>
                <a:ahLst/>
                <a:cxnLst/>
                <a:rect l="l" t="t" r="r" b="b"/>
                <a:pathLst>
                  <a:path w="99" h="34573" extrusionOk="0">
                    <a:moveTo>
                      <a:pt x="0" y="1"/>
                    </a:moveTo>
                    <a:lnTo>
                      <a:pt x="0" y="34572"/>
                    </a:lnTo>
                    <a:lnTo>
                      <a:pt x="99" y="34572"/>
                    </a:lnTo>
                    <a:lnTo>
                      <a:pt x="99"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0" name="Google Shape;130;p17"/>
              <p:cNvSpPr/>
              <p:nvPr/>
            </p:nvSpPr>
            <p:spPr>
              <a:xfrm>
                <a:off x="899596" y="3871353"/>
                <a:ext cx="1567834" cy="1268634"/>
              </a:xfrm>
              <a:custGeom>
                <a:avLst/>
                <a:gdLst/>
                <a:ahLst/>
                <a:cxnLst/>
                <a:rect l="l" t="t" r="r" b="b"/>
                <a:pathLst>
                  <a:path w="31037" h="25114" extrusionOk="0">
                    <a:moveTo>
                      <a:pt x="5994" y="1"/>
                    </a:moveTo>
                    <a:cubicBezTo>
                      <a:pt x="4322" y="1"/>
                      <a:pt x="2651" y="11"/>
                      <a:pt x="980" y="35"/>
                    </a:cubicBezTo>
                    <a:cubicBezTo>
                      <a:pt x="641" y="3351"/>
                      <a:pt x="315"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1" name="Google Shape;131;p17"/>
              <p:cNvSpPr/>
              <p:nvPr/>
            </p:nvSpPr>
            <p:spPr>
              <a:xfrm>
                <a:off x="877975" y="2063989"/>
                <a:ext cx="936902" cy="3075959"/>
              </a:xfrm>
              <a:custGeom>
                <a:avLst/>
                <a:gdLst/>
                <a:ahLst/>
                <a:cxnLst/>
                <a:rect l="l" t="t" r="r" b="b"/>
                <a:pathLst>
                  <a:path w="18547" h="60892" extrusionOk="0">
                    <a:moveTo>
                      <a:pt x="18546" y="1"/>
                    </a:moveTo>
                    <a:lnTo>
                      <a:pt x="18546" y="1"/>
                    </a:lnTo>
                    <a:cubicBezTo>
                      <a:pt x="17532" y="21"/>
                      <a:pt x="9304" y="275"/>
                      <a:pt x="7317" y="2560"/>
                    </a:cubicBezTo>
                    <a:cubicBezTo>
                      <a:pt x="5197" y="4999"/>
                      <a:pt x="2226" y="18787"/>
                      <a:pt x="0" y="46254"/>
                    </a:cubicBezTo>
                    <a:lnTo>
                      <a:pt x="0" y="60892"/>
                    </a:lnTo>
                    <a:lnTo>
                      <a:pt x="12819" y="60892"/>
                    </a:lnTo>
                    <a:cubicBezTo>
                      <a:pt x="15933" y="60892"/>
                      <a:pt x="18454" y="58367"/>
                      <a:pt x="18454" y="55254"/>
                    </a:cubicBezTo>
                    <a:lnTo>
                      <a:pt x="18546" y="1"/>
                    </a:ln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2" name="Google Shape;132;p17"/>
              <p:cNvSpPr/>
              <p:nvPr/>
            </p:nvSpPr>
            <p:spPr>
              <a:xfrm>
                <a:off x="2020597" y="2064696"/>
                <a:ext cx="459333" cy="3075252"/>
              </a:xfrm>
              <a:custGeom>
                <a:avLst/>
                <a:gdLst/>
                <a:ahLst/>
                <a:cxnLst/>
                <a:rect l="l" t="t" r="r" b="b"/>
                <a:pathLst>
                  <a:path w="9093" h="60878" extrusionOk="0">
                    <a:moveTo>
                      <a:pt x="76" y="1"/>
                    </a:moveTo>
                    <a:lnTo>
                      <a:pt x="1" y="53999"/>
                    </a:lnTo>
                    <a:cubicBezTo>
                      <a:pt x="1" y="57798"/>
                      <a:pt x="3077" y="60878"/>
                      <a:pt x="6876" y="60878"/>
                    </a:cubicBezTo>
                    <a:lnTo>
                      <a:pt x="9092" y="60878"/>
                    </a:lnTo>
                    <a:lnTo>
                      <a:pt x="8880" y="1611"/>
                    </a:lnTo>
                    <a:cubicBezTo>
                      <a:pt x="8880" y="1611"/>
                      <a:pt x="8349" y="850"/>
                      <a:pt x="76"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3" name="Google Shape;133;p17"/>
              <p:cNvSpPr/>
              <p:nvPr/>
            </p:nvSpPr>
            <p:spPr>
              <a:xfrm>
                <a:off x="1371668" y="3157006"/>
                <a:ext cx="5051" cy="1986452"/>
              </a:xfrm>
              <a:custGeom>
                <a:avLst/>
                <a:gdLst/>
                <a:ahLst/>
                <a:cxnLst/>
                <a:rect l="l" t="t" r="r" b="b"/>
                <a:pathLst>
                  <a:path w="100" h="39324" extrusionOk="0">
                    <a:moveTo>
                      <a:pt x="1" y="0"/>
                    </a:moveTo>
                    <a:lnTo>
                      <a:pt x="1" y="39323"/>
                    </a:lnTo>
                    <a:lnTo>
                      <a:pt x="99" y="39323"/>
                    </a:lnTo>
                    <a:lnTo>
                      <a:pt x="99" y="0"/>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4" name="Google Shape;134;p17"/>
              <p:cNvSpPr/>
              <p:nvPr/>
            </p:nvSpPr>
            <p:spPr>
              <a:xfrm>
                <a:off x="1472751" y="2083387"/>
                <a:ext cx="343148" cy="1270604"/>
              </a:xfrm>
              <a:custGeom>
                <a:avLst/>
                <a:gdLst/>
                <a:ahLst/>
                <a:cxnLst/>
                <a:rect l="l" t="t" r="r" b="b"/>
                <a:pathLst>
                  <a:path w="6793" h="25153" extrusionOk="0">
                    <a:moveTo>
                      <a:pt x="6793" y="1"/>
                    </a:moveTo>
                    <a:cubicBezTo>
                      <a:pt x="6793" y="1"/>
                      <a:pt x="4395" y="597"/>
                      <a:pt x="1268" y="3180"/>
                    </a:cubicBezTo>
                    <a:cubicBezTo>
                      <a:pt x="346" y="3937"/>
                      <a:pt x="0" y="5191"/>
                      <a:pt x="384" y="6317"/>
                    </a:cubicBezTo>
                    <a:lnTo>
                      <a:pt x="6793" y="25152"/>
                    </a:lnTo>
                    <a:lnTo>
                      <a:pt x="6793" y="1"/>
                    </a:ln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5" name="Google Shape;135;p17"/>
              <p:cNvSpPr/>
              <p:nvPr/>
            </p:nvSpPr>
            <p:spPr>
              <a:xfrm>
                <a:off x="2021658" y="2083387"/>
                <a:ext cx="342997" cy="1270604"/>
              </a:xfrm>
              <a:custGeom>
                <a:avLst/>
                <a:gdLst/>
                <a:ahLst/>
                <a:cxnLst/>
                <a:rect l="l" t="t" r="r" b="b"/>
                <a:pathLst>
                  <a:path w="6790" h="25153" extrusionOk="0">
                    <a:moveTo>
                      <a:pt x="0" y="1"/>
                    </a:moveTo>
                    <a:lnTo>
                      <a:pt x="0" y="25152"/>
                    </a:lnTo>
                    <a:lnTo>
                      <a:pt x="6406" y="6317"/>
                    </a:lnTo>
                    <a:cubicBezTo>
                      <a:pt x="6790" y="5191"/>
                      <a:pt x="6444" y="3937"/>
                      <a:pt x="5525" y="3180"/>
                    </a:cubicBezTo>
                    <a:cubicBezTo>
                      <a:pt x="2395" y="597"/>
                      <a:pt x="0" y="1"/>
                      <a:pt x="0" y="1"/>
                    </a:cubicBez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6" name="Google Shape;136;p17"/>
              <p:cNvSpPr/>
              <p:nvPr/>
            </p:nvSpPr>
            <p:spPr>
              <a:xfrm>
                <a:off x="1514780" y="3215150"/>
                <a:ext cx="861786" cy="1144569"/>
              </a:xfrm>
              <a:custGeom>
                <a:avLst/>
                <a:gdLst/>
                <a:ahLst/>
                <a:cxnLst/>
                <a:rect l="l" t="t" r="r" b="b"/>
                <a:pathLst>
                  <a:path w="17060" h="22658" extrusionOk="0">
                    <a:moveTo>
                      <a:pt x="13367" y="1"/>
                    </a:moveTo>
                    <a:cubicBezTo>
                      <a:pt x="13307" y="1"/>
                      <a:pt x="13247" y="4"/>
                      <a:pt x="13186" y="11"/>
                    </a:cubicBezTo>
                    <a:lnTo>
                      <a:pt x="1532" y="1289"/>
                    </a:lnTo>
                    <a:cubicBezTo>
                      <a:pt x="645" y="1388"/>
                      <a:pt x="0" y="2186"/>
                      <a:pt x="100" y="3077"/>
                    </a:cubicBezTo>
                    <a:lnTo>
                      <a:pt x="2090" y="21212"/>
                    </a:lnTo>
                    <a:cubicBezTo>
                      <a:pt x="2183" y="22043"/>
                      <a:pt x="2884" y="22657"/>
                      <a:pt x="3701" y="22657"/>
                    </a:cubicBezTo>
                    <a:cubicBezTo>
                      <a:pt x="3760" y="22657"/>
                      <a:pt x="3819" y="22654"/>
                      <a:pt x="3878" y="22648"/>
                    </a:cubicBezTo>
                    <a:lnTo>
                      <a:pt x="15529" y="21370"/>
                    </a:lnTo>
                    <a:cubicBezTo>
                      <a:pt x="16419" y="21270"/>
                      <a:pt x="17060" y="20469"/>
                      <a:pt x="16964" y="19582"/>
                    </a:cubicBezTo>
                    <a:lnTo>
                      <a:pt x="14974" y="1442"/>
                    </a:lnTo>
                    <a:cubicBezTo>
                      <a:pt x="14881" y="616"/>
                      <a:pt x="14179" y="1"/>
                      <a:pt x="13367" y="1"/>
                    </a:cubicBezTo>
                    <a:close/>
                  </a:path>
                </a:pathLst>
              </a:custGeom>
              <a:solidFill>
                <a:srgbClr val="2D406A"/>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7" name="Google Shape;137;p17"/>
              <p:cNvSpPr/>
              <p:nvPr/>
            </p:nvSpPr>
            <p:spPr>
              <a:xfrm>
                <a:off x="1675017" y="3166149"/>
                <a:ext cx="421952" cy="130884"/>
              </a:xfrm>
              <a:custGeom>
                <a:avLst/>
                <a:gdLst/>
                <a:ahLst/>
                <a:cxnLst/>
                <a:rect l="l" t="t" r="r" b="b"/>
                <a:pathLst>
                  <a:path w="8353" h="2591" extrusionOk="0">
                    <a:moveTo>
                      <a:pt x="7037" y="0"/>
                    </a:moveTo>
                    <a:cubicBezTo>
                      <a:pt x="6991" y="0"/>
                      <a:pt x="6946" y="3"/>
                      <a:pt x="6899" y="8"/>
                    </a:cubicBezTo>
                    <a:lnTo>
                      <a:pt x="1193" y="635"/>
                    </a:lnTo>
                    <a:cubicBezTo>
                      <a:pt x="497" y="714"/>
                      <a:pt x="1" y="1334"/>
                      <a:pt x="76" y="2029"/>
                    </a:cubicBezTo>
                    <a:lnTo>
                      <a:pt x="137" y="2591"/>
                    </a:lnTo>
                    <a:lnTo>
                      <a:pt x="8352" y="1687"/>
                    </a:lnTo>
                    <a:lnTo>
                      <a:pt x="8291" y="1125"/>
                    </a:lnTo>
                    <a:cubicBezTo>
                      <a:pt x="8220" y="479"/>
                      <a:pt x="7672" y="0"/>
                      <a:pt x="7037" y="0"/>
                    </a:cubicBezTo>
                    <a:close/>
                  </a:path>
                </a:pathLst>
              </a:custGeom>
              <a:solidFill>
                <a:srgbClr val="30A0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8" name="Google Shape;138;p17"/>
              <p:cNvSpPr/>
              <p:nvPr/>
            </p:nvSpPr>
            <p:spPr>
              <a:xfrm>
                <a:off x="1449362" y="3813209"/>
                <a:ext cx="217568" cy="405534"/>
              </a:xfrm>
              <a:custGeom>
                <a:avLst/>
                <a:gdLst/>
                <a:ahLst/>
                <a:cxnLst/>
                <a:rect l="l" t="t" r="r" b="b"/>
                <a:pathLst>
                  <a:path w="4307" h="8028" extrusionOk="0">
                    <a:moveTo>
                      <a:pt x="1521" y="0"/>
                    </a:moveTo>
                    <a:cubicBezTo>
                      <a:pt x="1025" y="83"/>
                      <a:pt x="531" y="562"/>
                      <a:pt x="398" y="1045"/>
                    </a:cubicBezTo>
                    <a:cubicBezTo>
                      <a:pt x="0" y="2511"/>
                      <a:pt x="295" y="4067"/>
                      <a:pt x="596" y="5553"/>
                    </a:cubicBezTo>
                    <a:cubicBezTo>
                      <a:pt x="637" y="5770"/>
                      <a:pt x="683" y="6005"/>
                      <a:pt x="826" y="6173"/>
                    </a:cubicBezTo>
                    <a:cubicBezTo>
                      <a:pt x="1751" y="7235"/>
                      <a:pt x="2751" y="7291"/>
                      <a:pt x="3954" y="8027"/>
                    </a:cubicBezTo>
                    <a:cubicBezTo>
                      <a:pt x="4087" y="8010"/>
                      <a:pt x="4173" y="7969"/>
                      <a:pt x="4307" y="7952"/>
                    </a:cubicBezTo>
                    <a:cubicBezTo>
                      <a:pt x="4287" y="5795"/>
                      <a:pt x="4015" y="2200"/>
                      <a:pt x="4081" y="1928"/>
                    </a:cubicBezTo>
                    <a:lnTo>
                      <a:pt x="4081" y="1928"/>
                    </a:lnTo>
                    <a:cubicBezTo>
                      <a:pt x="4088" y="1930"/>
                      <a:pt x="4093" y="1931"/>
                      <a:pt x="4097" y="1931"/>
                    </a:cubicBezTo>
                    <a:cubicBezTo>
                      <a:pt x="4102" y="1931"/>
                      <a:pt x="4104" y="1928"/>
                      <a:pt x="4101" y="1923"/>
                    </a:cubicBezTo>
                    <a:cubicBezTo>
                      <a:pt x="4097" y="1915"/>
                      <a:pt x="4094" y="1911"/>
                      <a:pt x="4091" y="1911"/>
                    </a:cubicBezTo>
                    <a:cubicBezTo>
                      <a:pt x="4087" y="1911"/>
                      <a:pt x="4084" y="1917"/>
                      <a:pt x="4081" y="1928"/>
                    </a:cubicBezTo>
                    <a:lnTo>
                      <a:pt x="4081" y="1928"/>
                    </a:lnTo>
                    <a:cubicBezTo>
                      <a:pt x="3888" y="1864"/>
                      <a:pt x="2450" y="934"/>
                      <a:pt x="2443" y="843"/>
                    </a:cubicBezTo>
                    <a:cubicBezTo>
                      <a:pt x="2224" y="508"/>
                      <a:pt x="1829" y="261"/>
                      <a:pt x="1521" y="0"/>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9" name="Google Shape;139;p17"/>
              <p:cNvSpPr/>
              <p:nvPr/>
            </p:nvSpPr>
            <p:spPr>
              <a:xfrm>
                <a:off x="1523923" y="2116273"/>
                <a:ext cx="1490546" cy="2211244"/>
              </a:xfrm>
              <a:custGeom>
                <a:avLst/>
                <a:gdLst/>
                <a:ahLst/>
                <a:cxnLst/>
                <a:rect l="l" t="t" r="r" b="b"/>
                <a:pathLst>
                  <a:path w="29507" h="43774" extrusionOk="0">
                    <a:moveTo>
                      <a:pt x="16502" y="1"/>
                    </a:moveTo>
                    <a:lnTo>
                      <a:pt x="18821" y="17907"/>
                    </a:lnTo>
                    <a:cubicBezTo>
                      <a:pt x="18821" y="17907"/>
                      <a:pt x="18674" y="30541"/>
                      <a:pt x="18469" y="30688"/>
                    </a:cubicBezTo>
                    <a:cubicBezTo>
                      <a:pt x="17148" y="31630"/>
                      <a:pt x="13793" y="33873"/>
                      <a:pt x="4616" y="33873"/>
                    </a:cubicBezTo>
                    <a:cubicBezTo>
                      <a:pt x="3555" y="33873"/>
                      <a:pt x="2418" y="33843"/>
                      <a:pt x="1196" y="33777"/>
                    </a:cubicBezTo>
                    <a:lnTo>
                      <a:pt x="1" y="41499"/>
                    </a:lnTo>
                    <a:cubicBezTo>
                      <a:pt x="1" y="41499"/>
                      <a:pt x="4595" y="43773"/>
                      <a:pt x="11022" y="43773"/>
                    </a:cubicBezTo>
                    <a:cubicBezTo>
                      <a:pt x="15777" y="43773"/>
                      <a:pt x="21534" y="42529"/>
                      <a:pt x="27176" y="38200"/>
                    </a:cubicBezTo>
                    <a:cubicBezTo>
                      <a:pt x="29506" y="36415"/>
                      <a:pt x="22418" y="4594"/>
                      <a:pt x="21631" y="3019"/>
                    </a:cubicBezTo>
                    <a:cubicBezTo>
                      <a:pt x="20647" y="1052"/>
                      <a:pt x="18119" y="69"/>
                      <a:pt x="16502"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0" name="Google Shape;140;p17"/>
              <p:cNvSpPr/>
              <p:nvPr/>
            </p:nvSpPr>
            <p:spPr>
              <a:xfrm>
                <a:off x="1388793" y="584575"/>
                <a:ext cx="1124666" cy="1349458"/>
              </a:xfrm>
              <a:custGeom>
                <a:avLst/>
                <a:gdLst/>
                <a:ahLst/>
                <a:cxnLst/>
                <a:rect l="l" t="t" r="r" b="b"/>
                <a:pathLst>
                  <a:path w="22264" h="26714" extrusionOk="0">
                    <a:moveTo>
                      <a:pt x="9230" y="1"/>
                    </a:moveTo>
                    <a:cubicBezTo>
                      <a:pt x="9159" y="1"/>
                      <a:pt x="9087" y="3"/>
                      <a:pt x="9014" y="8"/>
                    </a:cubicBezTo>
                    <a:cubicBezTo>
                      <a:pt x="7763" y="94"/>
                      <a:pt x="6506" y="179"/>
                      <a:pt x="5297" y="501"/>
                    </a:cubicBezTo>
                    <a:cubicBezTo>
                      <a:pt x="4348" y="755"/>
                      <a:pt x="3365" y="1173"/>
                      <a:pt x="2601" y="1800"/>
                    </a:cubicBezTo>
                    <a:cubicBezTo>
                      <a:pt x="1912" y="2358"/>
                      <a:pt x="1532" y="3300"/>
                      <a:pt x="1193" y="4119"/>
                    </a:cubicBezTo>
                    <a:cubicBezTo>
                      <a:pt x="394" y="6044"/>
                      <a:pt x="32" y="8137"/>
                      <a:pt x="21" y="10217"/>
                    </a:cubicBezTo>
                    <a:cubicBezTo>
                      <a:pt x="0" y="13177"/>
                      <a:pt x="669" y="16105"/>
                      <a:pt x="1618" y="18907"/>
                    </a:cubicBezTo>
                    <a:cubicBezTo>
                      <a:pt x="2200" y="20624"/>
                      <a:pt x="2957" y="22391"/>
                      <a:pt x="4413" y="23470"/>
                    </a:cubicBezTo>
                    <a:cubicBezTo>
                      <a:pt x="5620" y="24367"/>
                      <a:pt x="7568" y="25024"/>
                      <a:pt x="9392" y="25024"/>
                    </a:cubicBezTo>
                    <a:cubicBezTo>
                      <a:pt x="10744" y="25024"/>
                      <a:pt x="12028" y="24663"/>
                      <a:pt x="12893" y="23770"/>
                    </a:cubicBezTo>
                    <a:lnTo>
                      <a:pt x="12893" y="23770"/>
                    </a:lnTo>
                    <a:cubicBezTo>
                      <a:pt x="12295" y="24391"/>
                      <a:pt x="14145" y="25903"/>
                      <a:pt x="14546" y="26112"/>
                    </a:cubicBezTo>
                    <a:cubicBezTo>
                      <a:pt x="15294" y="26504"/>
                      <a:pt x="16140" y="26713"/>
                      <a:pt x="16985" y="26713"/>
                    </a:cubicBezTo>
                    <a:cubicBezTo>
                      <a:pt x="17304" y="26713"/>
                      <a:pt x="17623" y="26683"/>
                      <a:pt x="17937" y="26622"/>
                    </a:cubicBezTo>
                    <a:cubicBezTo>
                      <a:pt x="21335" y="25964"/>
                      <a:pt x="22264" y="22121"/>
                      <a:pt x="20157" y="19626"/>
                    </a:cubicBezTo>
                    <a:cubicBezTo>
                      <a:pt x="19513" y="18865"/>
                      <a:pt x="18578" y="18218"/>
                      <a:pt x="17618" y="18218"/>
                    </a:cubicBezTo>
                    <a:cubicBezTo>
                      <a:pt x="17572" y="18218"/>
                      <a:pt x="17527" y="18219"/>
                      <a:pt x="17482" y="18222"/>
                    </a:cubicBezTo>
                    <a:cubicBezTo>
                      <a:pt x="19694" y="14279"/>
                      <a:pt x="20627" y="9552"/>
                      <a:pt x="18317" y="5907"/>
                    </a:cubicBezTo>
                    <a:cubicBezTo>
                      <a:pt x="17992" y="5393"/>
                      <a:pt x="17660" y="4873"/>
                      <a:pt x="17231" y="4437"/>
                    </a:cubicBezTo>
                    <a:cubicBezTo>
                      <a:pt x="16807" y="4002"/>
                      <a:pt x="16265" y="3656"/>
                      <a:pt x="15662" y="3561"/>
                    </a:cubicBezTo>
                    <a:cubicBezTo>
                      <a:pt x="14080" y="2255"/>
                      <a:pt x="12200" y="1066"/>
                      <a:pt x="10322" y="234"/>
                    </a:cubicBezTo>
                    <a:cubicBezTo>
                      <a:pt x="9961" y="73"/>
                      <a:pt x="9610" y="1"/>
                      <a:pt x="92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1" name="Google Shape;141;p17"/>
              <p:cNvSpPr/>
              <p:nvPr/>
            </p:nvSpPr>
            <p:spPr>
              <a:xfrm>
                <a:off x="2158152" y="755319"/>
                <a:ext cx="232975" cy="418315"/>
              </a:xfrm>
              <a:custGeom>
                <a:avLst/>
                <a:gdLst/>
                <a:ahLst/>
                <a:cxnLst/>
                <a:rect l="l" t="t" r="r" b="b"/>
                <a:pathLst>
                  <a:path w="4612" h="8281" extrusionOk="0">
                    <a:moveTo>
                      <a:pt x="531" y="1"/>
                    </a:moveTo>
                    <a:cubicBezTo>
                      <a:pt x="407" y="1"/>
                      <a:pt x="279" y="10"/>
                      <a:pt x="148" y="29"/>
                    </a:cubicBezTo>
                    <a:cubicBezTo>
                      <a:pt x="1" y="53"/>
                      <a:pt x="57" y="261"/>
                      <a:pt x="191" y="261"/>
                    </a:cubicBezTo>
                    <a:cubicBezTo>
                      <a:pt x="197" y="261"/>
                      <a:pt x="203" y="261"/>
                      <a:pt x="210" y="260"/>
                    </a:cubicBezTo>
                    <a:cubicBezTo>
                      <a:pt x="318" y="245"/>
                      <a:pt x="424" y="238"/>
                      <a:pt x="527" y="238"/>
                    </a:cubicBezTo>
                    <a:cubicBezTo>
                      <a:pt x="2231" y="238"/>
                      <a:pt x="3232" y="2191"/>
                      <a:pt x="3687" y="3613"/>
                    </a:cubicBezTo>
                    <a:cubicBezTo>
                      <a:pt x="4170" y="5120"/>
                      <a:pt x="4132" y="6631"/>
                      <a:pt x="3821" y="8162"/>
                    </a:cubicBezTo>
                    <a:cubicBezTo>
                      <a:pt x="3806" y="8234"/>
                      <a:pt x="3862" y="8280"/>
                      <a:pt x="3918" y="8280"/>
                    </a:cubicBezTo>
                    <a:cubicBezTo>
                      <a:pt x="3954" y="8280"/>
                      <a:pt x="3990" y="8260"/>
                      <a:pt x="4006" y="8214"/>
                    </a:cubicBezTo>
                    <a:cubicBezTo>
                      <a:pt x="4611" y="6371"/>
                      <a:pt x="4417" y="4312"/>
                      <a:pt x="3591" y="2568"/>
                    </a:cubicBezTo>
                    <a:cubicBezTo>
                      <a:pt x="2991" y="1305"/>
                      <a:pt x="1998" y="1"/>
                      <a:pt x="531"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2" name="Google Shape;142;p17"/>
              <p:cNvSpPr/>
              <p:nvPr/>
            </p:nvSpPr>
            <p:spPr>
              <a:xfrm>
                <a:off x="1991146" y="1744677"/>
                <a:ext cx="298342" cy="173115"/>
              </a:xfrm>
              <a:custGeom>
                <a:avLst/>
                <a:gdLst/>
                <a:ahLst/>
                <a:cxnLst/>
                <a:rect l="l" t="t" r="r" b="b"/>
                <a:pathLst>
                  <a:path w="5906" h="3427" extrusionOk="0">
                    <a:moveTo>
                      <a:pt x="1009" y="1"/>
                    </a:moveTo>
                    <a:cubicBezTo>
                      <a:pt x="992" y="1"/>
                      <a:pt x="975" y="7"/>
                      <a:pt x="960" y="22"/>
                    </a:cubicBezTo>
                    <a:cubicBezTo>
                      <a:pt x="1" y="1030"/>
                      <a:pt x="580" y="2585"/>
                      <a:pt x="1735" y="3143"/>
                    </a:cubicBezTo>
                    <a:cubicBezTo>
                      <a:pt x="2136" y="3338"/>
                      <a:pt x="2578" y="3427"/>
                      <a:pt x="3026" y="3427"/>
                    </a:cubicBezTo>
                    <a:cubicBezTo>
                      <a:pt x="4095" y="3427"/>
                      <a:pt x="5200" y="2921"/>
                      <a:pt x="5866" y="2129"/>
                    </a:cubicBezTo>
                    <a:cubicBezTo>
                      <a:pt x="5906" y="2084"/>
                      <a:pt x="5872" y="2017"/>
                      <a:pt x="5819" y="2017"/>
                    </a:cubicBezTo>
                    <a:cubicBezTo>
                      <a:pt x="5808" y="2017"/>
                      <a:pt x="5796" y="2020"/>
                      <a:pt x="5784" y="2026"/>
                    </a:cubicBezTo>
                    <a:cubicBezTo>
                      <a:pt x="4859" y="2502"/>
                      <a:pt x="4066" y="3127"/>
                      <a:pt x="3000" y="3127"/>
                    </a:cubicBezTo>
                    <a:cubicBezTo>
                      <a:pt x="2906" y="3127"/>
                      <a:pt x="2809" y="3122"/>
                      <a:pt x="2711" y="3112"/>
                    </a:cubicBezTo>
                    <a:cubicBezTo>
                      <a:pt x="1193" y="2955"/>
                      <a:pt x="214" y="1496"/>
                      <a:pt x="1080" y="114"/>
                    </a:cubicBezTo>
                    <a:cubicBezTo>
                      <a:pt x="1114" y="61"/>
                      <a:pt x="1062" y="1"/>
                      <a:pt x="1009"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3" name="Google Shape;143;p17"/>
              <p:cNvSpPr/>
              <p:nvPr/>
            </p:nvSpPr>
            <p:spPr>
              <a:xfrm>
                <a:off x="1386368" y="1358279"/>
                <a:ext cx="183117" cy="178874"/>
              </a:xfrm>
              <a:custGeom>
                <a:avLst/>
                <a:gdLst/>
                <a:ahLst/>
                <a:cxnLst/>
                <a:rect l="l" t="t" r="r" b="b"/>
                <a:pathLst>
                  <a:path w="3625" h="3541" extrusionOk="0">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1"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4" name="Google Shape;144;p17"/>
              <p:cNvSpPr/>
              <p:nvPr/>
            </p:nvSpPr>
            <p:spPr>
              <a:xfrm>
                <a:off x="1383085" y="1393893"/>
                <a:ext cx="167710" cy="76480"/>
              </a:xfrm>
              <a:custGeom>
                <a:avLst/>
                <a:gdLst/>
                <a:ahLst/>
                <a:cxnLst/>
                <a:rect l="l" t="t" r="r" b="b"/>
                <a:pathLst>
                  <a:path w="3320" h="1514" extrusionOk="0">
                    <a:moveTo>
                      <a:pt x="1215" y="0"/>
                    </a:moveTo>
                    <a:cubicBezTo>
                      <a:pt x="789" y="0"/>
                      <a:pt x="364" y="118"/>
                      <a:pt x="1" y="345"/>
                    </a:cubicBezTo>
                    <a:lnTo>
                      <a:pt x="110" y="516"/>
                    </a:lnTo>
                    <a:cubicBezTo>
                      <a:pt x="438" y="310"/>
                      <a:pt x="823" y="204"/>
                      <a:pt x="1208" y="204"/>
                    </a:cubicBezTo>
                    <a:cubicBezTo>
                      <a:pt x="1426" y="204"/>
                      <a:pt x="1645" y="238"/>
                      <a:pt x="1854" y="307"/>
                    </a:cubicBezTo>
                    <a:cubicBezTo>
                      <a:pt x="2429" y="495"/>
                      <a:pt x="2906" y="947"/>
                      <a:pt x="3132" y="1513"/>
                    </a:cubicBezTo>
                    <a:lnTo>
                      <a:pt x="3320" y="1437"/>
                    </a:lnTo>
                    <a:cubicBezTo>
                      <a:pt x="3073" y="818"/>
                      <a:pt x="2550" y="321"/>
                      <a:pt x="1916" y="111"/>
                    </a:cubicBezTo>
                    <a:cubicBezTo>
                      <a:pt x="1689" y="37"/>
                      <a:pt x="1452" y="0"/>
                      <a:pt x="121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5" name="Google Shape;145;p17"/>
              <p:cNvSpPr/>
              <p:nvPr/>
            </p:nvSpPr>
            <p:spPr>
              <a:xfrm>
                <a:off x="2199727" y="1358279"/>
                <a:ext cx="183319" cy="178874"/>
              </a:xfrm>
              <a:custGeom>
                <a:avLst/>
                <a:gdLst/>
                <a:ahLst/>
                <a:cxnLst/>
                <a:rect l="l" t="t" r="r" b="b"/>
                <a:pathLst>
                  <a:path w="3629" h="3541" extrusionOk="0">
                    <a:moveTo>
                      <a:pt x="1978" y="1"/>
                    </a:moveTo>
                    <a:cubicBezTo>
                      <a:pt x="1434" y="1"/>
                      <a:pt x="885" y="237"/>
                      <a:pt x="545" y="666"/>
                    </a:cubicBezTo>
                    <a:cubicBezTo>
                      <a:pt x="473" y="1605"/>
                      <a:pt x="243" y="2419"/>
                      <a:pt x="0" y="3331"/>
                    </a:cubicBezTo>
                    <a:cubicBezTo>
                      <a:pt x="318" y="3514"/>
                      <a:pt x="698" y="3540"/>
                      <a:pt x="1066" y="3540"/>
                    </a:cubicBezTo>
                    <a:cubicBezTo>
                      <a:pt x="1091" y="3540"/>
                      <a:pt x="1116" y="3540"/>
                      <a:pt x="1141" y="3540"/>
                    </a:cubicBezTo>
                    <a:cubicBezTo>
                      <a:pt x="1768" y="3537"/>
                      <a:pt x="2446" y="3485"/>
                      <a:pt x="2925" y="3081"/>
                    </a:cubicBezTo>
                    <a:cubicBezTo>
                      <a:pt x="3261" y="2797"/>
                      <a:pt x="3453" y="2372"/>
                      <a:pt x="3553" y="1943"/>
                    </a:cubicBezTo>
                    <a:cubicBezTo>
                      <a:pt x="3600" y="1738"/>
                      <a:pt x="3628" y="1529"/>
                      <a:pt x="3604" y="1320"/>
                    </a:cubicBezTo>
                    <a:cubicBezTo>
                      <a:pt x="3553" y="854"/>
                      <a:pt x="3234" y="440"/>
                      <a:pt x="2822" y="214"/>
                    </a:cubicBezTo>
                    <a:cubicBezTo>
                      <a:pt x="2564" y="70"/>
                      <a:pt x="2272" y="1"/>
                      <a:pt x="1978"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6" name="Google Shape;146;p17"/>
              <p:cNvSpPr/>
              <p:nvPr/>
            </p:nvSpPr>
            <p:spPr>
              <a:xfrm>
                <a:off x="2218569" y="1393893"/>
                <a:ext cx="167760" cy="76480"/>
              </a:xfrm>
              <a:custGeom>
                <a:avLst/>
                <a:gdLst/>
                <a:ahLst/>
                <a:cxnLst/>
                <a:rect l="l" t="t" r="r" b="b"/>
                <a:pathLst>
                  <a:path w="3321" h="1514" extrusionOk="0">
                    <a:moveTo>
                      <a:pt x="2105" y="0"/>
                    </a:moveTo>
                    <a:cubicBezTo>
                      <a:pt x="1868" y="0"/>
                      <a:pt x="1632" y="37"/>
                      <a:pt x="1405" y="111"/>
                    </a:cubicBezTo>
                    <a:cubicBezTo>
                      <a:pt x="771" y="321"/>
                      <a:pt x="244" y="818"/>
                      <a:pt x="0" y="1437"/>
                    </a:cubicBezTo>
                    <a:lnTo>
                      <a:pt x="189"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7" name="Google Shape;147;p17"/>
              <p:cNvSpPr/>
              <p:nvPr/>
            </p:nvSpPr>
            <p:spPr>
              <a:xfrm>
                <a:off x="1455777" y="720059"/>
                <a:ext cx="868706" cy="1152601"/>
              </a:xfrm>
              <a:custGeom>
                <a:avLst/>
                <a:gdLst/>
                <a:ahLst/>
                <a:cxnLst/>
                <a:rect l="l" t="t" r="r" b="b"/>
                <a:pathLst>
                  <a:path w="17197" h="22817" extrusionOk="0">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6"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8" name="Google Shape;148;p17"/>
              <p:cNvSpPr/>
              <p:nvPr/>
            </p:nvSpPr>
            <p:spPr>
              <a:xfrm>
                <a:off x="1426175" y="652166"/>
                <a:ext cx="901087" cy="759493"/>
              </a:xfrm>
              <a:custGeom>
                <a:avLst/>
                <a:gdLst/>
                <a:ahLst/>
                <a:cxnLst/>
                <a:rect l="l" t="t" r="r" b="b"/>
                <a:pathLst>
                  <a:path w="17838" h="15035" extrusionOk="0">
                    <a:moveTo>
                      <a:pt x="8925" y="0"/>
                    </a:moveTo>
                    <a:cubicBezTo>
                      <a:pt x="8592" y="0"/>
                      <a:pt x="8256" y="28"/>
                      <a:pt x="7920" y="88"/>
                    </a:cubicBezTo>
                    <a:cubicBezTo>
                      <a:pt x="4197" y="753"/>
                      <a:pt x="2590" y="2363"/>
                      <a:pt x="1532" y="4008"/>
                    </a:cubicBezTo>
                    <a:cubicBezTo>
                      <a:pt x="473" y="5655"/>
                      <a:pt x="0" y="6950"/>
                      <a:pt x="0" y="8399"/>
                    </a:cubicBezTo>
                    <a:cubicBezTo>
                      <a:pt x="0" y="9848"/>
                      <a:pt x="79" y="12595"/>
                      <a:pt x="432" y="13496"/>
                    </a:cubicBezTo>
                    <a:cubicBezTo>
                      <a:pt x="785" y="14397"/>
                      <a:pt x="1392" y="15034"/>
                      <a:pt x="1392" y="15034"/>
                    </a:cubicBezTo>
                    <a:cubicBezTo>
                      <a:pt x="1392" y="15034"/>
                      <a:pt x="1532" y="11259"/>
                      <a:pt x="1532" y="9810"/>
                    </a:cubicBezTo>
                    <a:cubicBezTo>
                      <a:pt x="1532" y="9810"/>
                      <a:pt x="4002" y="6244"/>
                      <a:pt x="7842" y="4713"/>
                    </a:cubicBezTo>
                    <a:cubicBezTo>
                      <a:pt x="10471" y="3668"/>
                      <a:pt x="12549" y="3503"/>
                      <a:pt x="13625" y="3503"/>
                    </a:cubicBezTo>
                    <a:cubicBezTo>
                      <a:pt x="14121" y="3503"/>
                      <a:pt x="14404" y="3538"/>
                      <a:pt x="14429" y="3538"/>
                    </a:cubicBezTo>
                    <a:cubicBezTo>
                      <a:pt x="14508" y="3538"/>
                      <a:pt x="15512" y="12394"/>
                      <a:pt x="16752" y="14572"/>
                    </a:cubicBezTo>
                    <a:cubicBezTo>
                      <a:pt x="16752" y="14572"/>
                      <a:pt x="17605" y="12554"/>
                      <a:pt x="17721" y="10400"/>
                    </a:cubicBezTo>
                    <a:cubicBezTo>
                      <a:pt x="17838" y="8242"/>
                      <a:pt x="16820" y="4244"/>
                      <a:pt x="16074" y="3497"/>
                    </a:cubicBezTo>
                    <a:cubicBezTo>
                      <a:pt x="15397" y="2821"/>
                      <a:pt x="12286" y="0"/>
                      <a:pt x="892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9" name="Google Shape;149;p17"/>
              <p:cNvSpPr/>
              <p:nvPr/>
            </p:nvSpPr>
            <p:spPr>
              <a:xfrm>
                <a:off x="2147796" y="811594"/>
                <a:ext cx="121590" cy="545714"/>
              </a:xfrm>
              <a:custGeom>
                <a:avLst/>
                <a:gdLst/>
                <a:ahLst/>
                <a:cxnLst/>
                <a:rect l="l" t="t" r="r" b="b"/>
                <a:pathLst>
                  <a:path w="2407" h="10803" extrusionOk="0">
                    <a:moveTo>
                      <a:pt x="237" y="1"/>
                    </a:moveTo>
                    <a:cubicBezTo>
                      <a:pt x="221" y="1"/>
                      <a:pt x="204" y="12"/>
                      <a:pt x="203" y="33"/>
                    </a:cubicBezTo>
                    <a:cubicBezTo>
                      <a:pt x="0" y="1855"/>
                      <a:pt x="203" y="3756"/>
                      <a:pt x="552" y="5551"/>
                    </a:cubicBezTo>
                    <a:cubicBezTo>
                      <a:pt x="895" y="7298"/>
                      <a:pt x="1368" y="9254"/>
                      <a:pt x="2316" y="10782"/>
                    </a:cubicBezTo>
                    <a:cubicBezTo>
                      <a:pt x="2326" y="10796"/>
                      <a:pt x="2339" y="10802"/>
                      <a:pt x="2353" y="10802"/>
                    </a:cubicBezTo>
                    <a:cubicBezTo>
                      <a:pt x="2380" y="10802"/>
                      <a:pt x="2406" y="10779"/>
                      <a:pt x="2395" y="10748"/>
                    </a:cubicBezTo>
                    <a:cubicBezTo>
                      <a:pt x="1853" y="9039"/>
                      <a:pt x="1131" y="7456"/>
                      <a:pt x="761" y="5682"/>
                    </a:cubicBezTo>
                    <a:cubicBezTo>
                      <a:pt x="367" y="3797"/>
                      <a:pt x="323" y="1948"/>
                      <a:pt x="268" y="33"/>
                    </a:cubicBezTo>
                    <a:cubicBezTo>
                      <a:pt x="268" y="11"/>
                      <a:pt x="253" y="1"/>
                      <a:pt x="237"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0" name="Google Shape;150;p17"/>
              <p:cNvSpPr/>
              <p:nvPr/>
            </p:nvSpPr>
            <p:spPr>
              <a:xfrm>
                <a:off x="1542766" y="821849"/>
                <a:ext cx="611838" cy="310011"/>
              </a:xfrm>
              <a:custGeom>
                <a:avLst/>
                <a:gdLst/>
                <a:ahLst/>
                <a:cxnLst/>
                <a:rect l="l" t="t" r="r" b="b"/>
                <a:pathLst>
                  <a:path w="12112" h="6137" extrusionOk="0">
                    <a:moveTo>
                      <a:pt x="11391" y="0"/>
                    </a:moveTo>
                    <a:cubicBezTo>
                      <a:pt x="7066" y="0"/>
                      <a:pt x="2252" y="2334"/>
                      <a:pt x="18" y="6075"/>
                    </a:cubicBezTo>
                    <a:cubicBezTo>
                      <a:pt x="1" y="6102"/>
                      <a:pt x="26" y="6136"/>
                      <a:pt x="53" y="6136"/>
                    </a:cubicBezTo>
                    <a:cubicBezTo>
                      <a:pt x="63" y="6136"/>
                      <a:pt x="72" y="6132"/>
                      <a:pt x="80" y="6123"/>
                    </a:cubicBezTo>
                    <a:cubicBezTo>
                      <a:pt x="1571" y="4348"/>
                      <a:pt x="3119" y="2810"/>
                      <a:pt x="5201" y="1731"/>
                    </a:cubicBezTo>
                    <a:cubicBezTo>
                      <a:pt x="7339" y="628"/>
                      <a:pt x="9651" y="155"/>
                      <a:pt x="12042" y="121"/>
                    </a:cubicBezTo>
                    <a:cubicBezTo>
                      <a:pt x="12111" y="121"/>
                      <a:pt x="12111" y="21"/>
                      <a:pt x="12042" y="18"/>
                    </a:cubicBezTo>
                    <a:cubicBezTo>
                      <a:pt x="11827" y="6"/>
                      <a:pt x="11610" y="0"/>
                      <a:pt x="11391"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1" name="Google Shape;151;p17"/>
              <p:cNvSpPr/>
              <p:nvPr/>
            </p:nvSpPr>
            <p:spPr>
              <a:xfrm>
                <a:off x="2053129" y="1000929"/>
                <a:ext cx="115932" cy="54708"/>
              </a:xfrm>
              <a:custGeom>
                <a:avLst/>
                <a:gdLst/>
                <a:ahLst/>
                <a:cxnLst/>
                <a:rect l="l" t="t" r="r" b="b"/>
                <a:pathLst>
                  <a:path w="2295" h="1083" extrusionOk="0">
                    <a:moveTo>
                      <a:pt x="366" y="1"/>
                    </a:moveTo>
                    <a:cubicBezTo>
                      <a:pt x="1" y="1"/>
                      <a:pt x="9" y="584"/>
                      <a:pt x="391" y="611"/>
                    </a:cubicBezTo>
                    <a:cubicBezTo>
                      <a:pt x="864" y="642"/>
                      <a:pt x="1299" y="789"/>
                      <a:pt x="1703" y="1036"/>
                    </a:cubicBezTo>
                    <a:cubicBezTo>
                      <a:pt x="1757" y="1068"/>
                      <a:pt x="1809" y="1082"/>
                      <a:pt x="1858" y="1082"/>
                    </a:cubicBezTo>
                    <a:cubicBezTo>
                      <a:pt x="2122" y="1082"/>
                      <a:pt x="2294" y="678"/>
                      <a:pt x="2012" y="505"/>
                    </a:cubicBezTo>
                    <a:cubicBezTo>
                      <a:pt x="1515" y="203"/>
                      <a:pt x="970" y="39"/>
                      <a:pt x="391" y="2"/>
                    </a:cubicBezTo>
                    <a:cubicBezTo>
                      <a:pt x="382" y="1"/>
                      <a:pt x="374" y="1"/>
                      <a:pt x="366"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2" name="Google Shape;152;p17"/>
              <p:cNvSpPr/>
              <p:nvPr/>
            </p:nvSpPr>
            <p:spPr>
              <a:xfrm>
                <a:off x="1580754" y="1000929"/>
                <a:ext cx="116134" cy="54708"/>
              </a:xfrm>
              <a:custGeom>
                <a:avLst/>
                <a:gdLst/>
                <a:ahLst/>
                <a:cxnLst/>
                <a:rect l="l" t="t" r="r" b="b"/>
                <a:pathLst>
                  <a:path w="2299" h="1083" extrusionOk="0">
                    <a:moveTo>
                      <a:pt x="1930" y="1"/>
                    </a:moveTo>
                    <a:cubicBezTo>
                      <a:pt x="1922" y="1"/>
                      <a:pt x="1913" y="1"/>
                      <a:pt x="1905" y="2"/>
                    </a:cubicBezTo>
                    <a:cubicBezTo>
                      <a:pt x="1325" y="39"/>
                      <a:pt x="781" y="203"/>
                      <a:pt x="284" y="505"/>
                    </a:cubicBezTo>
                    <a:cubicBezTo>
                      <a:pt x="1" y="678"/>
                      <a:pt x="175" y="1082"/>
                      <a:pt x="438" y="1082"/>
                    </a:cubicBezTo>
                    <a:cubicBezTo>
                      <a:pt x="487" y="1082"/>
                      <a:pt x="540" y="1068"/>
                      <a:pt x="592" y="1036"/>
                    </a:cubicBezTo>
                    <a:cubicBezTo>
                      <a:pt x="996" y="789"/>
                      <a:pt x="1432" y="642"/>
                      <a:pt x="1905" y="611"/>
                    </a:cubicBezTo>
                    <a:cubicBezTo>
                      <a:pt x="2286" y="584"/>
                      <a:pt x="2298" y="1"/>
                      <a:pt x="19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3" name="Google Shape;153;p17"/>
              <p:cNvSpPr/>
              <p:nvPr/>
            </p:nvSpPr>
            <p:spPr>
              <a:xfrm>
                <a:off x="1527055" y="1236687"/>
                <a:ext cx="730649" cy="176802"/>
              </a:xfrm>
              <a:custGeom>
                <a:avLst/>
                <a:gdLst/>
                <a:ahLst/>
                <a:cxnLst/>
                <a:rect l="l" t="t" r="r" b="b"/>
                <a:pathLst>
                  <a:path w="14464" h="3500" extrusionOk="0">
                    <a:moveTo>
                      <a:pt x="5324" y="7"/>
                    </a:moveTo>
                    <a:cubicBezTo>
                      <a:pt x="4598" y="7"/>
                      <a:pt x="3869" y="28"/>
                      <a:pt x="3153"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4"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4" name="Google Shape;154;p17"/>
              <p:cNvSpPr/>
              <p:nvPr/>
            </p:nvSpPr>
            <p:spPr>
              <a:xfrm>
                <a:off x="1771755" y="985067"/>
                <a:ext cx="117851" cy="474033"/>
              </a:xfrm>
              <a:custGeom>
                <a:avLst/>
                <a:gdLst/>
                <a:ahLst/>
                <a:cxnLst/>
                <a:rect l="l" t="t" r="r" b="b"/>
                <a:pathLst>
                  <a:path w="2333" h="9384" extrusionOk="0">
                    <a:moveTo>
                      <a:pt x="118" y="1"/>
                    </a:moveTo>
                    <a:cubicBezTo>
                      <a:pt x="82" y="1"/>
                      <a:pt x="47" y="19"/>
                      <a:pt x="28" y="52"/>
                    </a:cubicBezTo>
                    <a:cubicBezTo>
                      <a:pt x="1"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2" y="3731"/>
                    </a:cubicBezTo>
                    <a:cubicBezTo>
                      <a:pt x="2063"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5" name="Google Shape;155;p17"/>
              <p:cNvSpPr/>
              <p:nvPr/>
            </p:nvSpPr>
            <p:spPr>
              <a:xfrm>
                <a:off x="1878849" y="1508716"/>
                <a:ext cx="130026" cy="78399"/>
              </a:xfrm>
              <a:custGeom>
                <a:avLst/>
                <a:gdLst/>
                <a:ahLst/>
                <a:cxnLst/>
                <a:rect l="l" t="t" r="r" b="b"/>
                <a:pathLst>
                  <a:path w="2574" h="1552" extrusionOk="0">
                    <a:moveTo>
                      <a:pt x="2385" y="1"/>
                    </a:moveTo>
                    <a:cubicBezTo>
                      <a:pt x="2194" y="445"/>
                      <a:pt x="1857" y="823"/>
                      <a:pt x="1433" y="1062"/>
                    </a:cubicBezTo>
                    <a:cubicBezTo>
                      <a:pt x="1098" y="1249"/>
                      <a:pt x="718" y="1347"/>
                      <a:pt x="338" y="1347"/>
                    </a:cubicBezTo>
                    <a:cubicBezTo>
                      <a:pt x="236" y="1347"/>
                      <a:pt x="134" y="1340"/>
                      <a:pt x="32" y="1326"/>
                    </a:cubicBezTo>
                    <a:lnTo>
                      <a:pt x="1" y="1528"/>
                    </a:lnTo>
                    <a:cubicBezTo>
                      <a:pt x="110" y="1545"/>
                      <a:pt x="224" y="1552"/>
                      <a:pt x="333" y="1552"/>
                    </a:cubicBezTo>
                    <a:cubicBezTo>
                      <a:pt x="752" y="1552"/>
                      <a:pt x="1169" y="1446"/>
                      <a:pt x="1533" y="1237"/>
                    </a:cubicBezTo>
                    <a:cubicBezTo>
                      <a:pt x="1995" y="976"/>
                      <a:pt x="2365" y="565"/>
                      <a:pt x="2573" y="79"/>
                    </a:cubicBezTo>
                    <a:lnTo>
                      <a:pt x="2385"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6" name="Google Shape;156;p17"/>
              <p:cNvSpPr/>
              <p:nvPr/>
            </p:nvSpPr>
            <p:spPr>
              <a:xfrm>
                <a:off x="1592322" y="1144748"/>
                <a:ext cx="157152" cy="131440"/>
              </a:xfrm>
              <a:custGeom>
                <a:avLst/>
                <a:gdLst/>
                <a:ahLst/>
                <a:cxnLst/>
                <a:rect l="l" t="t" r="r" b="b"/>
                <a:pathLst>
                  <a:path w="3111" h="2602" extrusionOk="0">
                    <a:moveTo>
                      <a:pt x="1252" y="1"/>
                    </a:moveTo>
                    <a:cubicBezTo>
                      <a:pt x="453" y="1"/>
                      <a:pt x="39" y="570"/>
                      <a:pt x="21" y="1087"/>
                    </a:cubicBezTo>
                    <a:cubicBezTo>
                      <a:pt x="0" y="1680"/>
                      <a:pt x="631" y="2584"/>
                      <a:pt x="1459" y="2601"/>
                    </a:cubicBezTo>
                    <a:cubicBezTo>
                      <a:pt x="1469" y="2602"/>
                      <a:pt x="1478" y="2602"/>
                      <a:pt x="1488" y="2602"/>
                    </a:cubicBezTo>
                    <a:cubicBezTo>
                      <a:pt x="2302" y="2602"/>
                      <a:pt x="2924" y="2041"/>
                      <a:pt x="3110" y="1539"/>
                    </a:cubicBezTo>
                    <a:cubicBezTo>
                      <a:pt x="3110" y="1539"/>
                      <a:pt x="2809" y="268"/>
                      <a:pt x="1627" y="39"/>
                    </a:cubicBezTo>
                    <a:cubicBezTo>
                      <a:pt x="1494" y="13"/>
                      <a:pt x="1369" y="1"/>
                      <a:pt x="1252"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7" name="Google Shape;157;p17"/>
              <p:cNvSpPr/>
              <p:nvPr/>
            </p:nvSpPr>
            <p:spPr>
              <a:xfrm>
                <a:off x="1623289" y="1158236"/>
                <a:ext cx="103859" cy="94059"/>
              </a:xfrm>
              <a:custGeom>
                <a:avLst/>
                <a:gdLst/>
                <a:ahLst/>
                <a:cxnLst/>
                <a:rect l="l" t="t" r="r" b="b"/>
                <a:pathLst>
                  <a:path w="2056" h="1862" extrusionOk="0">
                    <a:moveTo>
                      <a:pt x="1028" y="1"/>
                    </a:moveTo>
                    <a:cubicBezTo>
                      <a:pt x="611"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9" y="10"/>
                      <a:pt x="1103" y="1"/>
                      <a:pt x="102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8" name="Google Shape;158;p17"/>
              <p:cNvSpPr/>
              <p:nvPr/>
            </p:nvSpPr>
            <p:spPr>
              <a:xfrm>
                <a:off x="1525944" y="1133887"/>
                <a:ext cx="247119" cy="90826"/>
              </a:xfrm>
              <a:custGeom>
                <a:avLst/>
                <a:gdLst/>
                <a:ahLst/>
                <a:cxnLst/>
                <a:rect l="l" t="t" r="r" b="b"/>
                <a:pathLst>
                  <a:path w="4892" h="1798" extrusionOk="0">
                    <a:moveTo>
                      <a:pt x="2578" y="0"/>
                    </a:moveTo>
                    <a:cubicBezTo>
                      <a:pt x="1789" y="0"/>
                      <a:pt x="952" y="287"/>
                      <a:pt x="280" y="706"/>
                    </a:cubicBezTo>
                    <a:cubicBezTo>
                      <a:pt x="1" y="882"/>
                      <a:pt x="174" y="1285"/>
                      <a:pt x="434" y="1285"/>
                    </a:cubicBezTo>
                    <a:cubicBezTo>
                      <a:pt x="483" y="1285"/>
                      <a:pt x="535" y="1270"/>
                      <a:pt x="588" y="1237"/>
                    </a:cubicBezTo>
                    <a:cubicBezTo>
                      <a:pt x="1166" y="877"/>
                      <a:pt x="1894" y="598"/>
                      <a:pt x="2571" y="598"/>
                    </a:cubicBezTo>
                    <a:cubicBezTo>
                      <a:pt x="3251"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9" name="Google Shape;159;p17"/>
              <p:cNvSpPr/>
              <p:nvPr/>
            </p:nvSpPr>
            <p:spPr>
              <a:xfrm>
                <a:off x="1993419" y="1144748"/>
                <a:ext cx="157203" cy="131440"/>
              </a:xfrm>
              <a:custGeom>
                <a:avLst/>
                <a:gdLst/>
                <a:ahLst/>
                <a:cxnLst/>
                <a:rect l="l" t="t" r="r" b="b"/>
                <a:pathLst>
                  <a:path w="3112" h="2602" extrusionOk="0">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0" name="Google Shape;160;p17"/>
              <p:cNvSpPr/>
              <p:nvPr/>
            </p:nvSpPr>
            <p:spPr>
              <a:xfrm>
                <a:off x="2015899" y="1160004"/>
                <a:ext cx="103909" cy="94008"/>
              </a:xfrm>
              <a:custGeom>
                <a:avLst/>
                <a:gdLst/>
                <a:ahLst/>
                <a:cxnLst/>
                <a:rect l="l" t="t" r="r" b="b"/>
                <a:pathLst>
                  <a:path w="2057" h="1861" extrusionOk="0">
                    <a:moveTo>
                      <a:pt x="1028" y="0"/>
                    </a:moveTo>
                    <a:cubicBezTo>
                      <a:pt x="954" y="0"/>
                      <a:pt x="878" y="9"/>
                      <a:pt x="803" y="28"/>
                    </a:cubicBezTo>
                    <a:cubicBezTo>
                      <a:pt x="306" y="151"/>
                      <a:pt x="1" y="658"/>
                      <a:pt x="128" y="1155"/>
                    </a:cubicBezTo>
                    <a:cubicBezTo>
                      <a:pt x="232" y="1579"/>
                      <a:pt x="611" y="1861"/>
                      <a:pt x="1029" y="1861"/>
                    </a:cubicBezTo>
                    <a:cubicBezTo>
                      <a:pt x="1104" y="1861"/>
                      <a:pt x="1179" y="1852"/>
                      <a:pt x="1255" y="1833"/>
                    </a:cubicBezTo>
                    <a:cubicBezTo>
                      <a:pt x="1751" y="1710"/>
                      <a:pt x="2056" y="1203"/>
                      <a:pt x="1930" y="706"/>
                    </a:cubicBezTo>
                    <a:cubicBezTo>
                      <a:pt x="1825" y="282"/>
                      <a:pt x="1446" y="0"/>
                      <a:pt x="102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1" name="Google Shape;161;p17"/>
              <p:cNvSpPr/>
              <p:nvPr/>
            </p:nvSpPr>
            <p:spPr>
              <a:xfrm>
                <a:off x="1969828" y="1133887"/>
                <a:ext cx="247119" cy="90826"/>
              </a:xfrm>
              <a:custGeom>
                <a:avLst/>
                <a:gdLst/>
                <a:ahLst/>
                <a:cxnLst/>
                <a:rect l="l" t="t" r="r" b="b"/>
                <a:pathLst>
                  <a:path w="4892" h="1798" extrusionOk="0">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2" name="Google Shape;162;p17"/>
              <p:cNvSpPr/>
              <p:nvPr/>
            </p:nvSpPr>
            <p:spPr>
              <a:xfrm>
                <a:off x="1345905" y="1067963"/>
                <a:ext cx="1041569" cy="246968"/>
              </a:xfrm>
              <a:custGeom>
                <a:avLst/>
                <a:gdLst/>
                <a:ahLst/>
                <a:cxnLst/>
                <a:rect l="l" t="t" r="r" b="b"/>
                <a:pathLst>
                  <a:path w="20619" h="4889" extrusionOk="0">
                    <a:moveTo>
                      <a:pt x="20475" y="353"/>
                    </a:moveTo>
                    <a:lnTo>
                      <a:pt x="20475" y="353"/>
                    </a:lnTo>
                    <a:cubicBezTo>
                      <a:pt x="20523" y="942"/>
                      <a:pt x="20516" y="1538"/>
                      <a:pt x="20469" y="2138"/>
                    </a:cubicBezTo>
                    <a:lnTo>
                      <a:pt x="20469" y="2138"/>
                    </a:lnTo>
                    <a:cubicBezTo>
                      <a:pt x="20567" y="1733"/>
                      <a:pt x="20619" y="1312"/>
                      <a:pt x="20619" y="877"/>
                    </a:cubicBezTo>
                    <a:cubicBezTo>
                      <a:pt x="20619" y="699"/>
                      <a:pt x="20564" y="517"/>
                      <a:pt x="20475" y="353"/>
                    </a:cubicBezTo>
                    <a:close/>
                    <a:moveTo>
                      <a:pt x="884" y="0"/>
                    </a:moveTo>
                    <a:lnTo>
                      <a:pt x="884" y="0"/>
                    </a:lnTo>
                    <a:cubicBezTo>
                      <a:pt x="359" y="459"/>
                      <a:pt x="0" y="1151"/>
                      <a:pt x="0" y="1819"/>
                    </a:cubicBezTo>
                    <a:cubicBezTo>
                      <a:pt x="0" y="3018"/>
                      <a:pt x="486" y="4104"/>
                      <a:pt x="1275" y="4889"/>
                    </a:cubicBezTo>
                    <a:cubicBezTo>
                      <a:pt x="1011" y="3488"/>
                      <a:pt x="860" y="2069"/>
                      <a:pt x="870" y="648"/>
                    </a:cubicBezTo>
                    <a:cubicBezTo>
                      <a:pt x="870" y="432"/>
                      <a:pt x="873" y="216"/>
                      <a:pt x="884" y="0"/>
                    </a:cubicBezTo>
                    <a:close/>
                  </a:path>
                </a:pathLst>
              </a:custGeom>
              <a:solidFill>
                <a:srgbClr val="FFFFFF">
                  <a:alpha val="30750"/>
                </a:srgbClr>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3" name="Google Shape;163;p17"/>
              <p:cNvSpPr/>
              <p:nvPr/>
            </p:nvSpPr>
            <p:spPr>
              <a:xfrm>
                <a:off x="1389349" y="1045787"/>
                <a:ext cx="993276" cy="303393"/>
              </a:xfrm>
              <a:custGeom>
                <a:avLst/>
                <a:gdLst/>
                <a:ahLst/>
                <a:cxnLst/>
                <a:rect l="l" t="t" r="r" b="b"/>
                <a:pathLst>
                  <a:path w="19663" h="6006" extrusionOk="0">
                    <a:moveTo>
                      <a:pt x="18241" y="28"/>
                    </a:moveTo>
                    <a:cubicBezTo>
                      <a:pt x="18402" y="967"/>
                      <a:pt x="18491" y="1888"/>
                      <a:pt x="18450" y="2608"/>
                    </a:cubicBezTo>
                    <a:cubicBezTo>
                      <a:pt x="18399" y="3574"/>
                      <a:pt x="18197" y="4512"/>
                      <a:pt x="17991" y="5255"/>
                    </a:cubicBezTo>
                    <a:cubicBezTo>
                      <a:pt x="18776" y="4556"/>
                      <a:pt x="19348" y="3628"/>
                      <a:pt x="19609" y="2577"/>
                    </a:cubicBezTo>
                    <a:cubicBezTo>
                      <a:pt x="19656" y="1977"/>
                      <a:pt x="19663" y="1381"/>
                      <a:pt x="19615" y="792"/>
                    </a:cubicBezTo>
                    <a:cubicBezTo>
                      <a:pt x="19598" y="765"/>
                      <a:pt x="19581" y="737"/>
                      <a:pt x="19560" y="706"/>
                    </a:cubicBezTo>
                    <a:cubicBezTo>
                      <a:pt x="19522" y="1302"/>
                      <a:pt x="19413" y="1895"/>
                      <a:pt x="19225" y="2464"/>
                    </a:cubicBezTo>
                    <a:cubicBezTo>
                      <a:pt x="19211" y="2512"/>
                      <a:pt x="19173" y="2532"/>
                      <a:pt x="19136" y="2532"/>
                    </a:cubicBezTo>
                    <a:cubicBezTo>
                      <a:pt x="19081" y="2532"/>
                      <a:pt x="19026" y="2485"/>
                      <a:pt x="19040" y="2412"/>
                    </a:cubicBezTo>
                    <a:cubicBezTo>
                      <a:pt x="19177" y="1737"/>
                      <a:pt x="19262" y="1066"/>
                      <a:pt x="19269" y="398"/>
                    </a:cubicBezTo>
                    <a:cubicBezTo>
                      <a:pt x="19173" y="326"/>
                      <a:pt x="19063" y="271"/>
                      <a:pt x="18951" y="237"/>
                    </a:cubicBezTo>
                    <a:lnTo>
                      <a:pt x="18241" y="28"/>
                    </a:lnTo>
                    <a:close/>
                    <a:moveTo>
                      <a:pt x="761" y="1"/>
                    </a:moveTo>
                    <a:lnTo>
                      <a:pt x="761" y="1"/>
                    </a:lnTo>
                    <a:cubicBezTo>
                      <a:pt x="493" y="96"/>
                      <a:pt x="243" y="247"/>
                      <a:pt x="24" y="439"/>
                    </a:cubicBezTo>
                    <a:cubicBezTo>
                      <a:pt x="13" y="655"/>
                      <a:pt x="10" y="871"/>
                      <a:pt x="10" y="1087"/>
                    </a:cubicBezTo>
                    <a:cubicBezTo>
                      <a:pt x="0" y="2508"/>
                      <a:pt x="151" y="3927"/>
                      <a:pt x="415" y="5328"/>
                    </a:cubicBezTo>
                    <a:cubicBezTo>
                      <a:pt x="674" y="5588"/>
                      <a:pt x="969" y="5818"/>
                      <a:pt x="1291" y="6006"/>
                    </a:cubicBezTo>
                    <a:cubicBezTo>
                      <a:pt x="1247" y="5906"/>
                      <a:pt x="1202" y="5807"/>
                      <a:pt x="1161" y="5704"/>
                    </a:cubicBezTo>
                    <a:cubicBezTo>
                      <a:pt x="808" y="4803"/>
                      <a:pt x="729" y="2056"/>
                      <a:pt x="729" y="607"/>
                    </a:cubicBezTo>
                    <a:cubicBezTo>
                      <a:pt x="729" y="401"/>
                      <a:pt x="740" y="203"/>
                      <a:pt x="76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4" name="Google Shape;164;p17"/>
              <p:cNvSpPr/>
              <p:nvPr/>
            </p:nvSpPr>
            <p:spPr>
              <a:xfrm>
                <a:off x="2350416" y="1065842"/>
                <a:ext cx="27026" cy="107900"/>
              </a:xfrm>
              <a:custGeom>
                <a:avLst/>
                <a:gdLst/>
                <a:ahLst/>
                <a:cxnLst/>
                <a:rect l="l" t="t" r="r" b="b"/>
                <a:pathLst>
                  <a:path w="535" h="2136" extrusionOk="0">
                    <a:moveTo>
                      <a:pt x="244" y="1"/>
                    </a:moveTo>
                    <a:cubicBezTo>
                      <a:pt x="237" y="669"/>
                      <a:pt x="152" y="1340"/>
                      <a:pt x="15" y="2015"/>
                    </a:cubicBezTo>
                    <a:cubicBezTo>
                      <a:pt x="1" y="2088"/>
                      <a:pt x="56" y="2135"/>
                      <a:pt x="111" y="2135"/>
                    </a:cubicBezTo>
                    <a:cubicBezTo>
                      <a:pt x="148" y="2135"/>
                      <a:pt x="186" y="2115"/>
                      <a:pt x="200" y="2067"/>
                    </a:cubicBezTo>
                    <a:cubicBezTo>
                      <a:pt x="388" y="1498"/>
                      <a:pt x="497" y="905"/>
                      <a:pt x="535" y="309"/>
                    </a:cubicBezTo>
                    <a:cubicBezTo>
                      <a:pt x="456" y="192"/>
                      <a:pt x="357" y="86"/>
                      <a:pt x="2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5" name="Google Shape;165;p17"/>
              <p:cNvSpPr/>
              <p:nvPr/>
            </p:nvSpPr>
            <p:spPr>
              <a:xfrm>
                <a:off x="1497958" y="1021034"/>
                <a:ext cx="755250" cy="357747"/>
              </a:xfrm>
              <a:custGeom>
                <a:avLst/>
                <a:gdLst/>
                <a:ahLst/>
                <a:cxnLst/>
                <a:rect l="l" t="t" r="r" b="b"/>
                <a:pathLst>
                  <a:path w="14951" h="7082" extrusionOk="0">
                    <a:moveTo>
                      <a:pt x="13375" y="11"/>
                    </a:moveTo>
                    <a:cubicBezTo>
                      <a:pt x="13437" y="518"/>
                      <a:pt x="13519" y="1025"/>
                      <a:pt x="13625" y="1536"/>
                    </a:cubicBezTo>
                    <a:cubicBezTo>
                      <a:pt x="13728" y="2029"/>
                      <a:pt x="13857" y="2508"/>
                      <a:pt x="14005" y="2978"/>
                    </a:cubicBezTo>
                    <a:cubicBezTo>
                      <a:pt x="14088" y="3057"/>
                      <a:pt x="14112" y="3160"/>
                      <a:pt x="14091" y="3255"/>
                    </a:cubicBezTo>
                    <a:cubicBezTo>
                      <a:pt x="14145" y="3427"/>
                      <a:pt x="14204" y="3598"/>
                      <a:pt x="14262" y="3765"/>
                    </a:cubicBezTo>
                    <a:cubicBezTo>
                      <a:pt x="14005" y="2553"/>
                      <a:pt x="13775" y="1220"/>
                      <a:pt x="13584" y="18"/>
                    </a:cubicBezTo>
                    <a:cubicBezTo>
                      <a:pt x="13546" y="15"/>
                      <a:pt x="13498" y="11"/>
                      <a:pt x="13443" y="11"/>
                    </a:cubicBezTo>
                    <a:close/>
                    <a:moveTo>
                      <a:pt x="12813" y="1"/>
                    </a:moveTo>
                    <a:cubicBezTo>
                      <a:pt x="12878" y="35"/>
                      <a:pt x="12940" y="69"/>
                      <a:pt x="13002" y="107"/>
                    </a:cubicBezTo>
                    <a:cubicBezTo>
                      <a:pt x="13286" y="282"/>
                      <a:pt x="13111" y="682"/>
                      <a:pt x="12850" y="682"/>
                    </a:cubicBezTo>
                    <a:cubicBezTo>
                      <a:pt x="12799" y="682"/>
                      <a:pt x="12748" y="668"/>
                      <a:pt x="12693" y="638"/>
                    </a:cubicBezTo>
                    <a:cubicBezTo>
                      <a:pt x="12289" y="391"/>
                      <a:pt x="11854" y="244"/>
                      <a:pt x="11381" y="213"/>
                    </a:cubicBezTo>
                    <a:cubicBezTo>
                      <a:pt x="11241" y="203"/>
                      <a:pt x="11148" y="118"/>
                      <a:pt x="11111" y="11"/>
                    </a:cubicBezTo>
                    <a:lnTo>
                      <a:pt x="6431" y="11"/>
                    </a:lnTo>
                    <a:cubicBezTo>
                      <a:pt x="6698" y="323"/>
                      <a:pt x="6883" y="655"/>
                      <a:pt x="7010" y="929"/>
                    </a:cubicBezTo>
                    <a:cubicBezTo>
                      <a:pt x="7353" y="1669"/>
                      <a:pt x="7483" y="2477"/>
                      <a:pt x="7552" y="3019"/>
                    </a:cubicBezTo>
                    <a:cubicBezTo>
                      <a:pt x="7572" y="3201"/>
                      <a:pt x="7593" y="3382"/>
                      <a:pt x="7609" y="3566"/>
                    </a:cubicBezTo>
                    <a:cubicBezTo>
                      <a:pt x="7901" y="3669"/>
                      <a:pt x="8123" y="3930"/>
                      <a:pt x="8178" y="4255"/>
                    </a:cubicBezTo>
                    <a:cubicBezTo>
                      <a:pt x="8181" y="4269"/>
                      <a:pt x="8185" y="4283"/>
                      <a:pt x="8189" y="4297"/>
                    </a:cubicBezTo>
                    <a:cubicBezTo>
                      <a:pt x="8795" y="4303"/>
                      <a:pt x="9401" y="4314"/>
                      <a:pt x="10007" y="4341"/>
                    </a:cubicBezTo>
                    <a:cubicBezTo>
                      <a:pt x="9928" y="4235"/>
                      <a:pt x="9863" y="4129"/>
                      <a:pt x="9822" y="4023"/>
                    </a:cubicBezTo>
                    <a:cubicBezTo>
                      <a:pt x="9799" y="4029"/>
                      <a:pt x="9778" y="4033"/>
                      <a:pt x="9754" y="4033"/>
                    </a:cubicBezTo>
                    <a:cubicBezTo>
                      <a:pt x="9555" y="4033"/>
                      <a:pt x="9343" y="3810"/>
                      <a:pt x="9459" y="3566"/>
                    </a:cubicBezTo>
                    <a:cubicBezTo>
                      <a:pt x="9925" y="2605"/>
                      <a:pt x="10761" y="2235"/>
                      <a:pt x="11655" y="2235"/>
                    </a:cubicBezTo>
                    <a:cubicBezTo>
                      <a:pt x="12354" y="2235"/>
                      <a:pt x="13090" y="2461"/>
                      <a:pt x="13714" y="2803"/>
                    </a:cubicBezTo>
                    <a:cubicBezTo>
                      <a:pt x="13604" y="2330"/>
                      <a:pt x="13505" y="1861"/>
                      <a:pt x="13416" y="1405"/>
                    </a:cubicBezTo>
                    <a:cubicBezTo>
                      <a:pt x="13327" y="946"/>
                      <a:pt x="13248" y="480"/>
                      <a:pt x="13183" y="11"/>
                    </a:cubicBezTo>
                    <a:cubicBezTo>
                      <a:pt x="13060" y="4"/>
                      <a:pt x="12937" y="1"/>
                      <a:pt x="12813" y="1"/>
                    </a:cubicBezTo>
                    <a:close/>
                    <a:moveTo>
                      <a:pt x="12758" y="3039"/>
                    </a:moveTo>
                    <a:cubicBezTo>
                      <a:pt x="12847" y="3197"/>
                      <a:pt x="12891" y="3368"/>
                      <a:pt x="12899" y="3536"/>
                    </a:cubicBezTo>
                    <a:cubicBezTo>
                      <a:pt x="12909" y="3851"/>
                      <a:pt x="12738" y="4252"/>
                      <a:pt x="12453" y="4560"/>
                    </a:cubicBezTo>
                    <a:cubicBezTo>
                      <a:pt x="12772" y="4608"/>
                      <a:pt x="13090" y="4667"/>
                      <a:pt x="13405" y="4731"/>
                    </a:cubicBezTo>
                    <a:cubicBezTo>
                      <a:pt x="14433" y="4954"/>
                      <a:pt x="14570" y="5975"/>
                      <a:pt x="14190" y="6746"/>
                    </a:cubicBezTo>
                    <a:cubicBezTo>
                      <a:pt x="14454" y="6646"/>
                      <a:pt x="14711" y="6526"/>
                      <a:pt x="14951" y="6386"/>
                    </a:cubicBezTo>
                    <a:cubicBezTo>
                      <a:pt x="14910" y="6266"/>
                      <a:pt x="14869" y="6140"/>
                      <a:pt x="14828" y="6009"/>
                    </a:cubicBezTo>
                    <a:cubicBezTo>
                      <a:pt x="14430" y="5228"/>
                      <a:pt x="14132" y="4368"/>
                      <a:pt x="13895" y="3502"/>
                    </a:cubicBezTo>
                    <a:cubicBezTo>
                      <a:pt x="13865" y="3512"/>
                      <a:pt x="13834" y="3519"/>
                      <a:pt x="13803" y="3519"/>
                    </a:cubicBezTo>
                    <a:cubicBezTo>
                      <a:pt x="13751" y="3519"/>
                      <a:pt x="13700" y="3502"/>
                      <a:pt x="13645" y="3471"/>
                    </a:cubicBezTo>
                    <a:cubicBezTo>
                      <a:pt x="13375" y="3299"/>
                      <a:pt x="13073" y="3149"/>
                      <a:pt x="12758" y="3039"/>
                    </a:cubicBezTo>
                    <a:close/>
                    <a:moveTo>
                      <a:pt x="3817" y="11"/>
                    </a:moveTo>
                    <a:cubicBezTo>
                      <a:pt x="3776" y="118"/>
                      <a:pt x="3687" y="203"/>
                      <a:pt x="3544" y="213"/>
                    </a:cubicBezTo>
                    <a:cubicBezTo>
                      <a:pt x="3174" y="237"/>
                      <a:pt x="2824" y="333"/>
                      <a:pt x="2495" y="494"/>
                    </a:cubicBezTo>
                    <a:cubicBezTo>
                      <a:pt x="1968" y="1025"/>
                      <a:pt x="1464" y="1590"/>
                      <a:pt x="967" y="2180"/>
                    </a:cubicBezTo>
                    <a:cubicBezTo>
                      <a:pt x="960" y="2189"/>
                      <a:pt x="950" y="2193"/>
                      <a:pt x="940" y="2193"/>
                    </a:cubicBezTo>
                    <a:cubicBezTo>
                      <a:pt x="913" y="2193"/>
                      <a:pt x="885" y="2159"/>
                      <a:pt x="905" y="2132"/>
                    </a:cubicBezTo>
                    <a:cubicBezTo>
                      <a:pt x="1214" y="1614"/>
                      <a:pt x="1574" y="1121"/>
                      <a:pt x="1971" y="662"/>
                    </a:cubicBezTo>
                    <a:cubicBezTo>
                      <a:pt x="1912" y="635"/>
                      <a:pt x="1861" y="586"/>
                      <a:pt x="1827" y="532"/>
                    </a:cubicBezTo>
                    <a:cubicBezTo>
                      <a:pt x="728" y="1614"/>
                      <a:pt x="111" y="2508"/>
                      <a:pt x="111" y="2508"/>
                    </a:cubicBezTo>
                    <a:cubicBezTo>
                      <a:pt x="111" y="3522"/>
                      <a:pt x="42" y="5677"/>
                      <a:pt x="1" y="6876"/>
                    </a:cubicBezTo>
                    <a:cubicBezTo>
                      <a:pt x="419" y="7010"/>
                      <a:pt x="864" y="7081"/>
                      <a:pt x="1324" y="7081"/>
                    </a:cubicBezTo>
                    <a:lnTo>
                      <a:pt x="1607" y="7081"/>
                    </a:lnTo>
                    <a:cubicBezTo>
                      <a:pt x="1337" y="6965"/>
                      <a:pt x="1084" y="6804"/>
                      <a:pt x="872" y="6571"/>
                    </a:cubicBezTo>
                    <a:cubicBezTo>
                      <a:pt x="576" y="6249"/>
                      <a:pt x="590" y="5725"/>
                      <a:pt x="872" y="5400"/>
                    </a:cubicBezTo>
                    <a:cubicBezTo>
                      <a:pt x="1255" y="4961"/>
                      <a:pt x="1806" y="4742"/>
                      <a:pt x="2382" y="4611"/>
                    </a:cubicBezTo>
                    <a:cubicBezTo>
                      <a:pt x="2070" y="4293"/>
                      <a:pt x="1879" y="3868"/>
                      <a:pt x="1889" y="3536"/>
                    </a:cubicBezTo>
                    <a:cubicBezTo>
                      <a:pt x="1895" y="3368"/>
                      <a:pt x="1944" y="3197"/>
                      <a:pt x="2032" y="3036"/>
                    </a:cubicBezTo>
                    <a:lnTo>
                      <a:pt x="2032" y="3036"/>
                    </a:lnTo>
                    <a:cubicBezTo>
                      <a:pt x="1718" y="3149"/>
                      <a:pt x="1413" y="3299"/>
                      <a:pt x="1142" y="3471"/>
                    </a:cubicBezTo>
                    <a:cubicBezTo>
                      <a:pt x="1090" y="3502"/>
                      <a:pt x="1036" y="3519"/>
                      <a:pt x="988" y="3519"/>
                    </a:cubicBezTo>
                    <a:cubicBezTo>
                      <a:pt x="728" y="3519"/>
                      <a:pt x="556" y="3118"/>
                      <a:pt x="834" y="2940"/>
                    </a:cubicBezTo>
                    <a:cubicBezTo>
                      <a:pt x="1505" y="2522"/>
                      <a:pt x="2341" y="2235"/>
                      <a:pt x="3133" y="2235"/>
                    </a:cubicBezTo>
                    <a:cubicBezTo>
                      <a:pt x="4026" y="2235"/>
                      <a:pt x="4862" y="2605"/>
                      <a:pt x="5328" y="3566"/>
                    </a:cubicBezTo>
                    <a:cubicBezTo>
                      <a:pt x="5444" y="3810"/>
                      <a:pt x="5232" y="4033"/>
                      <a:pt x="5033" y="4033"/>
                    </a:cubicBezTo>
                    <a:cubicBezTo>
                      <a:pt x="5009" y="4033"/>
                      <a:pt x="4989" y="4029"/>
                      <a:pt x="4968" y="4023"/>
                    </a:cubicBezTo>
                    <a:cubicBezTo>
                      <a:pt x="4927" y="4115"/>
                      <a:pt x="4875" y="4208"/>
                      <a:pt x="4811" y="4300"/>
                    </a:cubicBezTo>
                    <a:cubicBezTo>
                      <a:pt x="5163" y="4279"/>
                      <a:pt x="5520" y="4276"/>
                      <a:pt x="5873" y="4276"/>
                    </a:cubicBezTo>
                    <a:cubicBezTo>
                      <a:pt x="6054" y="4276"/>
                      <a:pt x="6236" y="4276"/>
                      <a:pt x="6417" y="4279"/>
                    </a:cubicBezTo>
                    <a:cubicBezTo>
                      <a:pt x="6417" y="4269"/>
                      <a:pt x="6417" y="4262"/>
                      <a:pt x="6421" y="4255"/>
                    </a:cubicBezTo>
                    <a:cubicBezTo>
                      <a:pt x="6493" y="3838"/>
                      <a:pt x="6842" y="3522"/>
                      <a:pt x="7267" y="3522"/>
                    </a:cubicBezTo>
                    <a:lnTo>
                      <a:pt x="7335" y="3522"/>
                    </a:lnTo>
                    <a:cubicBezTo>
                      <a:pt x="7356" y="3522"/>
                      <a:pt x="7376" y="3522"/>
                      <a:pt x="7400" y="3525"/>
                    </a:cubicBezTo>
                    <a:cubicBezTo>
                      <a:pt x="7383" y="3365"/>
                      <a:pt x="7367" y="3204"/>
                      <a:pt x="7349" y="3043"/>
                    </a:cubicBezTo>
                    <a:cubicBezTo>
                      <a:pt x="7243" y="2203"/>
                      <a:pt x="7075" y="1560"/>
                      <a:pt x="6825" y="1015"/>
                    </a:cubicBezTo>
                    <a:cubicBezTo>
                      <a:pt x="6688" y="714"/>
                      <a:pt x="6472" y="344"/>
                      <a:pt x="6160" y="11"/>
                    </a:cubicBezTo>
                    <a:close/>
                  </a:path>
                </a:pathLst>
              </a:custGeom>
              <a:solidFill>
                <a:srgbClr val="FFD2CD"/>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6" name="Google Shape;166;p17"/>
              <p:cNvSpPr/>
              <p:nvPr/>
            </p:nvSpPr>
            <p:spPr>
              <a:xfrm>
                <a:off x="1426175" y="1021034"/>
                <a:ext cx="897298" cy="347341"/>
              </a:xfrm>
              <a:custGeom>
                <a:avLst/>
                <a:gdLst/>
                <a:ahLst/>
                <a:cxnLst/>
                <a:rect l="l" t="t" r="r" b="b"/>
                <a:pathLst>
                  <a:path w="17763" h="6876" extrusionOk="0">
                    <a:moveTo>
                      <a:pt x="15005" y="18"/>
                    </a:moveTo>
                    <a:lnTo>
                      <a:pt x="15005" y="18"/>
                    </a:lnTo>
                    <a:cubicBezTo>
                      <a:pt x="15196" y="1220"/>
                      <a:pt x="15426" y="2553"/>
                      <a:pt x="15683" y="3765"/>
                    </a:cubicBezTo>
                    <a:cubicBezTo>
                      <a:pt x="15971" y="4602"/>
                      <a:pt x="16290" y="5420"/>
                      <a:pt x="16570" y="6266"/>
                    </a:cubicBezTo>
                    <a:cubicBezTo>
                      <a:pt x="16817" y="6112"/>
                      <a:pt x="17046" y="5938"/>
                      <a:pt x="17262" y="5745"/>
                    </a:cubicBezTo>
                    <a:cubicBezTo>
                      <a:pt x="17468" y="5002"/>
                      <a:pt x="17670" y="4064"/>
                      <a:pt x="17721" y="3098"/>
                    </a:cubicBezTo>
                    <a:cubicBezTo>
                      <a:pt x="17762" y="2378"/>
                      <a:pt x="17673" y="1457"/>
                      <a:pt x="17512" y="518"/>
                    </a:cubicBezTo>
                    <a:lnTo>
                      <a:pt x="17221" y="432"/>
                    </a:lnTo>
                    <a:cubicBezTo>
                      <a:pt x="16522" y="230"/>
                      <a:pt x="15810" y="100"/>
                      <a:pt x="15093" y="39"/>
                    </a:cubicBezTo>
                    <a:cubicBezTo>
                      <a:pt x="15070" y="31"/>
                      <a:pt x="15043" y="25"/>
                      <a:pt x="15005" y="18"/>
                    </a:cubicBezTo>
                    <a:close/>
                    <a:moveTo>
                      <a:pt x="16249" y="6009"/>
                    </a:moveTo>
                    <a:lnTo>
                      <a:pt x="16249" y="6009"/>
                    </a:lnTo>
                    <a:cubicBezTo>
                      <a:pt x="16290" y="6140"/>
                      <a:pt x="16331" y="6266"/>
                      <a:pt x="16372" y="6386"/>
                    </a:cubicBezTo>
                    <a:cubicBezTo>
                      <a:pt x="16393" y="6376"/>
                      <a:pt x="16413" y="6366"/>
                      <a:pt x="16434" y="6352"/>
                    </a:cubicBezTo>
                    <a:cubicBezTo>
                      <a:pt x="16368" y="6238"/>
                      <a:pt x="16306" y="6126"/>
                      <a:pt x="16249" y="6009"/>
                    </a:cubicBezTo>
                    <a:close/>
                    <a:moveTo>
                      <a:pt x="3439" y="1"/>
                    </a:moveTo>
                    <a:cubicBezTo>
                      <a:pt x="3378" y="1"/>
                      <a:pt x="3320" y="4"/>
                      <a:pt x="3169" y="11"/>
                    </a:cubicBezTo>
                    <a:cubicBezTo>
                      <a:pt x="2885" y="11"/>
                      <a:pt x="2381" y="39"/>
                      <a:pt x="2381" y="39"/>
                    </a:cubicBezTo>
                    <a:cubicBezTo>
                      <a:pt x="1655" y="97"/>
                      <a:pt x="932" y="227"/>
                      <a:pt x="223" y="432"/>
                    </a:cubicBezTo>
                    <a:lnTo>
                      <a:pt x="124" y="463"/>
                    </a:lnTo>
                    <a:cubicBezTo>
                      <a:pt x="93" y="470"/>
                      <a:pt x="62" y="480"/>
                      <a:pt x="32" y="491"/>
                    </a:cubicBezTo>
                    <a:cubicBezTo>
                      <a:pt x="11" y="693"/>
                      <a:pt x="0" y="891"/>
                      <a:pt x="0" y="1097"/>
                    </a:cubicBezTo>
                    <a:cubicBezTo>
                      <a:pt x="0" y="2546"/>
                      <a:pt x="79" y="5293"/>
                      <a:pt x="432" y="6194"/>
                    </a:cubicBezTo>
                    <a:cubicBezTo>
                      <a:pt x="473" y="6297"/>
                      <a:pt x="518" y="6396"/>
                      <a:pt x="562" y="6496"/>
                    </a:cubicBezTo>
                    <a:cubicBezTo>
                      <a:pt x="833" y="6650"/>
                      <a:pt x="1121" y="6780"/>
                      <a:pt x="1422" y="6876"/>
                    </a:cubicBezTo>
                    <a:cubicBezTo>
                      <a:pt x="1463" y="5677"/>
                      <a:pt x="1532" y="3522"/>
                      <a:pt x="1532" y="2508"/>
                    </a:cubicBezTo>
                    <a:cubicBezTo>
                      <a:pt x="1532" y="2508"/>
                      <a:pt x="2149" y="1614"/>
                      <a:pt x="3248" y="532"/>
                    </a:cubicBezTo>
                    <a:cubicBezTo>
                      <a:pt x="3169" y="398"/>
                      <a:pt x="3176" y="213"/>
                      <a:pt x="3344" y="107"/>
                    </a:cubicBezTo>
                    <a:cubicBezTo>
                      <a:pt x="3406" y="72"/>
                      <a:pt x="3467" y="35"/>
                      <a:pt x="3529" y="4"/>
                    </a:cubicBezTo>
                    <a:cubicBezTo>
                      <a:pt x="3495" y="1"/>
                      <a:pt x="3467" y="1"/>
                      <a:pt x="3439"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7" name="Google Shape;167;p17"/>
              <p:cNvSpPr/>
              <p:nvPr/>
            </p:nvSpPr>
            <p:spPr>
              <a:xfrm>
                <a:off x="2163911" y="1021539"/>
                <a:ext cx="99363" cy="320366"/>
              </a:xfrm>
              <a:custGeom>
                <a:avLst/>
                <a:gdLst/>
                <a:ahLst/>
                <a:cxnLst/>
                <a:rect l="l" t="t" r="r" b="b"/>
                <a:pathLst>
                  <a:path w="1967" h="6342" extrusionOk="0">
                    <a:moveTo>
                      <a:pt x="0" y="1"/>
                    </a:moveTo>
                    <a:cubicBezTo>
                      <a:pt x="65" y="470"/>
                      <a:pt x="144" y="936"/>
                      <a:pt x="233" y="1395"/>
                    </a:cubicBezTo>
                    <a:cubicBezTo>
                      <a:pt x="322" y="1851"/>
                      <a:pt x="421" y="2320"/>
                      <a:pt x="531" y="2793"/>
                    </a:cubicBezTo>
                    <a:cubicBezTo>
                      <a:pt x="613" y="2837"/>
                      <a:pt x="692" y="2882"/>
                      <a:pt x="771" y="2930"/>
                    </a:cubicBezTo>
                    <a:cubicBezTo>
                      <a:pt x="788" y="2944"/>
                      <a:pt x="805" y="2954"/>
                      <a:pt x="822" y="2968"/>
                    </a:cubicBezTo>
                    <a:cubicBezTo>
                      <a:pt x="674" y="2498"/>
                      <a:pt x="545" y="2019"/>
                      <a:pt x="442" y="1526"/>
                    </a:cubicBezTo>
                    <a:cubicBezTo>
                      <a:pt x="336" y="1015"/>
                      <a:pt x="254" y="508"/>
                      <a:pt x="192" y="1"/>
                    </a:cubicBezTo>
                    <a:close/>
                    <a:moveTo>
                      <a:pt x="908" y="3245"/>
                    </a:moveTo>
                    <a:cubicBezTo>
                      <a:pt x="887" y="3355"/>
                      <a:pt x="812" y="3450"/>
                      <a:pt x="712" y="3492"/>
                    </a:cubicBezTo>
                    <a:cubicBezTo>
                      <a:pt x="949" y="4358"/>
                      <a:pt x="1247" y="5218"/>
                      <a:pt x="1645" y="5999"/>
                    </a:cubicBezTo>
                    <a:cubicBezTo>
                      <a:pt x="1702" y="6116"/>
                      <a:pt x="1764" y="6228"/>
                      <a:pt x="1830" y="6342"/>
                    </a:cubicBezTo>
                    <a:cubicBezTo>
                      <a:pt x="1877" y="6315"/>
                      <a:pt x="1922" y="6287"/>
                      <a:pt x="1966" y="6256"/>
                    </a:cubicBezTo>
                    <a:cubicBezTo>
                      <a:pt x="1686" y="5410"/>
                      <a:pt x="1367" y="4592"/>
                      <a:pt x="1079" y="3755"/>
                    </a:cubicBezTo>
                    <a:cubicBezTo>
                      <a:pt x="1021" y="3588"/>
                      <a:pt x="962" y="3417"/>
                      <a:pt x="908" y="3245"/>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8" name="Google Shape;168;p17"/>
              <p:cNvSpPr/>
              <p:nvPr/>
            </p:nvSpPr>
            <p:spPr>
              <a:xfrm>
                <a:off x="1542614" y="1045989"/>
                <a:ext cx="81430" cy="85875"/>
              </a:xfrm>
              <a:custGeom>
                <a:avLst/>
                <a:gdLst/>
                <a:ahLst/>
                <a:cxnLst/>
                <a:rect l="l" t="t" r="r" b="b"/>
                <a:pathLst>
                  <a:path w="1612" h="1700" extrusionOk="0">
                    <a:moveTo>
                      <a:pt x="1611" y="0"/>
                    </a:moveTo>
                    <a:lnTo>
                      <a:pt x="1611" y="0"/>
                    </a:lnTo>
                    <a:cubicBezTo>
                      <a:pt x="1522" y="41"/>
                      <a:pt x="1433" y="89"/>
                      <a:pt x="1347" y="144"/>
                    </a:cubicBezTo>
                    <a:cubicBezTo>
                      <a:pt x="1296" y="174"/>
                      <a:pt x="1241" y="188"/>
                      <a:pt x="1193" y="188"/>
                    </a:cubicBezTo>
                    <a:cubicBezTo>
                      <a:pt x="1155" y="188"/>
                      <a:pt x="1121" y="182"/>
                      <a:pt x="1087" y="168"/>
                    </a:cubicBezTo>
                    <a:cubicBezTo>
                      <a:pt x="690" y="627"/>
                      <a:pt x="330" y="1120"/>
                      <a:pt x="21" y="1638"/>
                    </a:cubicBezTo>
                    <a:cubicBezTo>
                      <a:pt x="1" y="1665"/>
                      <a:pt x="29" y="1699"/>
                      <a:pt x="56" y="1699"/>
                    </a:cubicBezTo>
                    <a:cubicBezTo>
                      <a:pt x="66" y="1699"/>
                      <a:pt x="76" y="1695"/>
                      <a:pt x="83" y="1686"/>
                    </a:cubicBezTo>
                    <a:cubicBezTo>
                      <a:pt x="580" y="1096"/>
                      <a:pt x="1084" y="531"/>
                      <a:pt x="161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9" name="Google Shape;169;p17"/>
              <p:cNvSpPr/>
              <p:nvPr/>
            </p:nvSpPr>
            <p:spPr>
              <a:xfrm>
                <a:off x="2059191" y="1021034"/>
                <a:ext cx="109971" cy="34502"/>
              </a:xfrm>
              <a:custGeom>
                <a:avLst/>
                <a:gdLst/>
                <a:ahLst/>
                <a:cxnLst/>
                <a:rect l="l" t="t" r="r" b="b"/>
                <a:pathLst>
                  <a:path w="2177" h="683" extrusionOk="0">
                    <a:moveTo>
                      <a:pt x="1648" y="1"/>
                    </a:moveTo>
                    <a:cubicBezTo>
                      <a:pt x="1501" y="1"/>
                      <a:pt x="1354" y="4"/>
                      <a:pt x="1206" y="11"/>
                    </a:cubicBezTo>
                    <a:lnTo>
                      <a:pt x="1" y="11"/>
                    </a:lnTo>
                    <a:cubicBezTo>
                      <a:pt x="38" y="118"/>
                      <a:pt x="131" y="203"/>
                      <a:pt x="271" y="213"/>
                    </a:cubicBezTo>
                    <a:cubicBezTo>
                      <a:pt x="744" y="244"/>
                      <a:pt x="1179" y="391"/>
                      <a:pt x="1583" y="638"/>
                    </a:cubicBezTo>
                    <a:cubicBezTo>
                      <a:pt x="1638" y="668"/>
                      <a:pt x="1689" y="682"/>
                      <a:pt x="1740" y="682"/>
                    </a:cubicBezTo>
                    <a:cubicBezTo>
                      <a:pt x="2001" y="682"/>
                      <a:pt x="2176" y="282"/>
                      <a:pt x="1892" y="107"/>
                    </a:cubicBezTo>
                    <a:cubicBezTo>
                      <a:pt x="1830" y="69"/>
                      <a:pt x="1768" y="35"/>
                      <a:pt x="1703"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0" name="Google Shape;170;p17"/>
              <p:cNvSpPr/>
              <p:nvPr/>
            </p:nvSpPr>
            <p:spPr>
              <a:xfrm>
                <a:off x="1586210" y="1021236"/>
                <a:ext cx="104617" cy="34300"/>
              </a:xfrm>
              <a:custGeom>
                <a:avLst/>
                <a:gdLst/>
                <a:ahLst/>
                <a:cxnLst/>
                <a:rect l="l" t="t" r="r" b="b"/>
                <a:pathLst>
                  <a:path w="2071" h="679" extrusionOk="0">
                    <a:moveTo>
                      <a:pt x="361" y="0"/>
                    </a:moveTo>
                    <a:cubicBezTo>
                      <a:pt x="299" y="31"/>
                      <a:pt x="238" y="68"/>
                      <a:pt x="176" y="103"/>
                    </a:cubicBezTo>
                    <a:cubicBezTo>
                      <a:pt x="8" y="209"/>
                      <a:pt x="1" y="394"/>
                      <a:pt x="80" y="528"/>
                    </a:cubicBezTo>
                    <a:cubicBezTo>
                      <a:pt x="114" y="582"/>
                      <a:pt x="165" y="631"/>
                      <a:pt x="224" y="658"/>
                    </a:cubicBezTo>
                    <a:cubicBezTo>
                      <a:pt x="258" y="672"/>
                      <a:pt x="292" y="678"/>
                      <a:pt x="330" y="678"/>
                    </a:cubicBezTo>
                    <a:cubicBezTo>
                      <a:pt x="378" y="678"/>
                      <a:pt x="433" y="664"/>
                      <a:pt x="484" y="634"/>
                    </a:cubicBezTo>
                    <a:cubicBezTo>
                      <a:pt x="570" y="579"/>
                      <a:pt x="659" y="531"/>
                      <a:pt x="748" y="490"/>
                    </a:cubicBezTo>
                    <a:cubicBezTo>
                      <a:pt x="1077" y="329"/>
                      <a:pt x="1427" y="233"/>
                      <a:pt x="1797" y="209"/>
                    </a:cubicBezTo>
                    <a:cubicBezTo>
                      <a:pt x="1940" y="199"/>
                      <a:pt x="2029" y="114"/>
                      <a:pt x="2070" y="7"/>
                    </a:cubicBezTo>
                    <a:lnTo>
                      <a:pt x="539" y="7"/>
                    </a:lnTo>
                    <a:cubicBezTo>
                      <a:pt x="456" y="3"/>
                      <a:pt x="402" y="0"/>
                      <a:pt x="36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1" name="Google Shape;171;p17"/>
              <p:cNvSpPr/>
              <p:nvPr/>
            </p:nvSpPr>
            <p:spPr>
              <a:xfrm>
                <a:off x="1527055" y="1237041"/>
                <a:ext cx="706957" cy="141745"/>
              </a:xfrm>
              <a:custGeom>
                <a:avLst/>
                <a:gdLst/>
                <a:ahLst/>
                <a:cxnLst/>
                <a:rect l="l" t="t" r="r" b="b"/>
                <a:pathLst>
                  <a:path w="13995" h="2806" extrusionOk="0">
                    <a:moveTo>
                      <a:pt x="5297" y="0"/>
                    </a:moveTo>
                    <a:cubicBezTo>
                      <a:pt x="4944" y="0"/>
                      <a:pt x="4587" y="3"/>
                      <a:pt x="4235"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508" y="2528"/>
                      <a:pt x="761" y="2689"/>
                      <a:pt x="1031" y="2805"/>
                    </a:cubicBezTo>
                    <a:lnTo>
                      <a:pt x="1693" y="2805"/>
                    </a:lnTo>
                    <a:cubicBezTo>
                      <a:pt x="3762" y="2805"/>
                      <a:pt x="5482" y="1962"/>
                      <a:pt x="5841" y="3"/>
                    </a:cubicBezTo>
                    <a:cubicBezTo>
                      <a:pt x="5660" y="0"/>
                      <a:pt x="5478" y="0"/>
                      <a:pt x="5297" y="0"/>
                    </a:cubicBezTo>
                    <a:close/>
                    <a:moveTo>
                      <a:pt x="7613" y="21"/>
                    </a:moveTo>
                    <a:lnTo>
                      <a:pt x="7613" y="21"/>
                    </a:lnTo>
                    <a:cubicBezTo>
                      <a:pt x="7975" y="1970"/>
                      <a:pt x="9692" y="2805"/>
                      <a:pt x="11754" y="2805"/>
                    </a:cubicBezTo>
                    <a:cubicBezTo>
                      <a:pt x="12408" y="2805"/>
                      <a:pt x="13035" y="2689"/>
                      <a:pt x="13614" y="2470"/>
                    </a:cubicBezTo>
                    <a:cubicBezTo>
                      <a:pt x="13994" y="1699"/>
                      <a:pt x="13857" y="678"/>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8825" y="38"/>
                      <a:pt x="8219" y="27"/>
                      <a:pt x="7613" y="21"/>
                    </a:cubicBezTo>
                    <a:close/>
                  </a:path>
                </a:pathLst>
              </a:custGeom>
              <a:solidFill>
                <a:srgbClr val="F9C8C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2" name="Google Shape;172;p17"/>
              <p:cNvSpPr/>
              <p:nvPr/>
            </p:nvSpPr>
            <p:spPr>
              <a:xfrm>
                <a:off x="1809137" y="1021539"/>
                <a:ext cx="73247" cy="179682"/>
              </a:xfrm>
              <a:custGeom>
                <a:avLst/>
                <a:gdLst/>
                <a:ahLst/>
                <a:cxnLst/>
                <a:rect l="l" t="t" r="r" b="b"/>
                <a:pathLst>
                  <a:path w="1450" h="3557" extrusionOk="0">
                    <a:moveTo>
                      <a:pt x="0" y="1"/>
                    </a:moveTo>
                    <a:cubicBezTo>
                      <a:pt x="312" y="334"/>
                      <a:pt x="528" y="704"/>
                      <a:pt x="665" y="1005"/>
                    </a:cubicBezTo>
                    <a:cubicBezTo>
                      <a:pt x="915" y="1550"/>
                      <a:pt x="1083" y="2193"/>
                      <a:pt x="1189" y="3033"/>
                    </a:cubicBezTo>
                    <a:cubicBezTo>
                      <a:pt x="1207" y="3194"/>
                      <a:pt x="1223" y="3355"/>
                      <a:pt x="1240" y="3515"/>
                    </a:cubicBezTo>
                    <a:cubicBezTo>
                      <a:pt x="1313" y="3519"/>
                      <a:pt x="1381" y="3536"/>
                      <a:pt x="1449" y="3556"/>
                    </a:cubicBezTo>
                    <a:cubicBezTo>
                      <a:pt x="1433" y="3372"/>
                      <a:pt x="1412" y="3191"/>
                      <a:pt x="1392" y="3009"/>
                    </a:cubicBezTo>
                    <a:cubicBezTo>
                      <a:pt x="1323" y="2467"/>
                      <a:pt x="1193" y="1659"/>
                      <a:pt x="850" y="919"/>
                    </a:cubicBezTo>
                    <a:cubicBezTo>
                      <a:pt x="723" y="645"/>
                      <a:pt x="538" y="313"/>
                      <a:pt x="27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3" name="Google Shape;173;p17"/>
              <p:cNvSpPr/>
              <p:nvPr/>
            </p:nvSpPr>
            <p:spPr>
              <a:xfrm>
                <a:off x="1592827" y="1164146"/>
                <a:ext cx="156142" cy="112042"/>
              </a:xfrm>
              <a:custGeom>
                <a:avLst/>
                <a:gdLst/>
                <a:ahLst/>
                <a:cxnLst/>
                <a:rect l="l" t="t" r="r" b="b"/>
                <a:pathLst>
                  <a:path w="3091" h="2218" extrusionOk="0">
                    <a:moveTo>
                      <a:pt x="1182" y="1"/>
                    </a:move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3" y="1467"/>
                    </a:cubicBezTo>
                    <a:cubicBezTo>
                      <a:pt x="2997" y="1375"/>
                      <a:pt x="3049" y="1282"/>
                      <a:pt x="3090" y="1190"/>
                    </a:cubicBezTo>
                    <a:cubicBezTo>
                      <a:pt x="3022" y="1173"/>
                      <a:pt x="2964" y="1124"/>
                      <a:pt x="2923" y="1042"/>
                    </a:cubicBezTo>
                    <a:cubicBezTo>
                      <a:pt x="2803" y="792"/>
                      <a:pt x="2652" y="590"/>
                      <a:pt x="2480" y="439"/>
                    </a:cubicBezTo>
                    <a:lnTo>
                      <a:pt x="2480" y="439"/>
                    </a:lnTo>
                    <a:cubicBezTo>
                      <a:pt x="2563"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4" name="Google Shape;174;p17"/>
              <p:cNvSpPr/>
              <p:nvPr/>
            </p:nvSpPr>
            <p:spPr>
              <a:xfrm>
                <a:off x="1623289" y="1163994"/>
                <a:ext cx="100222" cy="88300"/>
              </a:xfrm>
              <a:custGeom>
                <a:avLst/>
                <a:gdLst/>
                <a:ahLst/>
                <a:cxnLst/>
                <a:rect l="l" t="t" r="r" b="b"/>
                <a:pathLst>
                  <a:path w="1984" h="1748" extrusionOk="0">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60" y="624"/>
                      <a:pt x="1877" y="442"/>
                    </a:cubicBezTo>
                    <a:cubicBezTo>
                      <a:pt x="1531" y="127"/>
                      <a:pt x="1100" y="1"/>
                      <a:pt x="64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5" name="Google Shape;175;p17"/>
              <p:cNvSpPr/>
              <p:nvPr/>
            </p:nvSpPr>
            <p:spPr>
              <a:xfrm>
                <a:off x="1525995" y="1133887"/>
                <a:ext cx="247018" cy="90876"/>
              </a:xfrm>
              <a:custGeom>
                <a:avLst/>
                <a:gdLst/>
                <a:ahLst/>
                <a:cxnLst/>
                <a:rect l="l" t="t" r="r" b="b"/>
                <a:pathLst>
                  <a:path w="4890" h="1799" extrusionOk="0">
                    <a:moveTo>
                      <a:pt x="2578" y="1"/>
                    </a:moveTo>
                    <a:cubicBezTo>
                      <a:pt x="1786" y="1"/>
                      <a:pt x="950" y="288"/>
                      <a:pt x="279" y="706"/>
                    </a:cubicBezTo>
                    <a:cubicBezTo>
                      <a:pt x="1" y="884"/>
                      <a:pt x="173" y="1285"/>
                      <a:pt x="433" y="1285"/>
                    </a:cubicBezTo>
                    <a:cubicBezTo>
                      <a:pt x="481" y="1285"/>
                      <a:pt x="535" y="1268"/>
                      <a:pt x="587" y="1237"/>
                    </a:cubicBezTo>
                    <a:cubicBezTo>
                      <a:pt x="858" y="1065"/>
                      <a:pt x="1163" y="915"/>
                      <a:pt x="1477" y="802"/>
                    </a:cubicBezTo>
                    <a:cubicBezTo>
                      <a:pt x="1813" y="682"/>
                      <a:pt x="2166" y="607"/>
                      <a:pt x="2505" y="600"/>
                    </a:cubicBezTo>
                    <a:cubicBezTo>
                      <a:pt x="2526" y="597"/>
                      <a:pt x="2546" y="597"/>
                      <a:pt x="2567" y="597"/>
                    </a:cubicBezTo>
                    <a:cubicBezTo>
                      <a:pt x="3026"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8"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6" name="Google Shape;176;p17"/>
              <p:cNvSpPr/>
              <p:nvPr/>
            </p:nvSpPr>
            <p:spPr>
              <a:xfrm>
                <a:off x="1994127" y="1164146"/>
                <a:ext cx="155940" cy="112042"/>
              </a:xfrm>
              <a:custGeom>
                <a:avLst/>
                <a:gdLst/>
                <a:ahLst/>
                <a:cxnLst/>
                <a:rect l="l" t="t" r="r" b="b"/>
                <a:pathLst>
                  <a:path w="3087" h="2218" extrusionOk="0">
                    <a:moveTo>
                      <a:pt x="1844" y="1"/>
                    </a:moveTo>
                    <a:cubicBezTo>
                      <a:pt x="2094"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8" y="412"/>
                    </a:cubicBezTo>
                    <a:lnTo>
                      <a:pt x="638"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7" name="Google Shape;177;p17"/>
              <p:cNvSpPr/>
              <p:nvPr/>
            </p:nvSpPr>
            <p:spPr>
              <a:xfrm>
                <a:off x="2019385" y="1164146"/>
                <a:ext cx="100424" cy="89866"/>
              </a:xfrm>
              <a:custGeom>
                <a:avLst/>
                <a:gdLst/>
                <a:ahLst/>
                <a:cxnLst/>
                <a:rect l="l" t="t" r="r" b="b"/>
                <a:pathLst>
                  <a:path w="1988" h="1779" extrusionOk="0">
                    <a:moveTo>
                      <a:pt x="1344" y="1"/>
                    </a:moveTo>
                    <a:cubicBezTo>
                      <a:pt x="898" y="1"/>
                      <a:pt x="480" y="121"/>
                      <a:pt x="138"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4" y="114"/>
                      <a:pt x="13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8" name="Google Shape;178;p17"/>
              <p:cNvSpPr/>
              <p:nvPr/>
            </p:nvSpPr>
            <p:spPr>
              <a:xfrm>
                <a:off x="1969930" y="1133887"/>
                <a:ext cx="240906" cy="90876"/>
              </a:xfrm>
              <a:custGeom>
                <a:avLst/>
                <a:gdLst/>
                <a:ahLst/>
                <a:cxnLst/>
                <a:rect l="l" t="t" r="r" b="b"/>
                <a:pathLst>
                  <a:path w="4769" h="1799" extrusionOk="0">
                    <a:moveTo>
                      <a:pt x="2312" y="1"/>
                    </a:moveTo>
                    <a:cubicBezTo>
                      <a:pt x="1418" y="1"/>
                      <a:pt x="582" y="371"/>
                      <a:pt x="116" y="1332"/>
                    </a:cubicBezTo>
                    <a:cubicBezTo>
                      <a:pt x="0" y="1576"/>
                      <a:pt x="212" y="1799"/>
                      <a:pt x="411" y="1799"/>
                    </a:cubicBezTo>
                    <a:cubicBezTo>
                      <a:pt x="435" y="1799"/>
                      <a:pt x="456" y="1795"/>
                      <a:pt x="479" y="1789"/>
                    </a:cubicBezTo>
                    <a:cubicBezTo>
                      <a:pt x="544" y="1772"/>
                      <a:pt x="603" y="1723"/>
                      <a:pt x="644" y="1641"/>
                    </a:cubicBezTo>
                    <a:cubicBezTo>
                      <a:pt x="774" y="1374"/>
                      <a:pt x="935" y="1168"/>
                      <a:pt x="1117" y="1011"/>
                    </a:cubicBezTo>
                    <a:cubicBezTo>
                      <a:pt x="1459" y="720"/>
                      <a:pt x="1877" y="600"/>
                      <a:pt x="2323" y="600"/>
                    </a:cubicBezTo>
                    <a:cubicBezTo>
                      <a:pt x="2682" y="600"/>
                      <a:pt x="3055" y="679"/>
                      <a:pt x="3415" y="805"/>
                    </a:cubicBezTo>
                    <a:cubicBezTo>
                      <a:pt x="3730" y="915"/>
                      <a:pt x="4032" y="1065"/>
                      <a:pt x="4302" y="1237"/>
                    </a:cubicBezTo>
                    <a:cubicBezTo>
                      <a:pt x="4357" y="1268"/>
                      <a:pt x="4408" y="1285"/>
                      <a:pt x="4460" y="1285"/>
                    </a:cubicBezTo>
                    <a:cubicBezTo>
                      <a:pt x="4491" y="1285"/>
                      <a:pt x="4522" y="1278"/>
                      <a:pt x="4552" y="1268"/>
                    </a:cubicBezTo>
                    <a:cubicBezTo>
                      <a:pt x="4652" y="1226"/>
                      <a:pt x="4727" y="1131"/>
                      <a:pt x="4748" y="1021"/>
                    </a:cubicBezTo>
                    <a:cubicBezTo>
                      <a:pt x="4769" y="926"/>
                      <a:pt x="4745" y="823"/>
                      <a:pt x="4662" y="744"/>
                    </a:cubicBezTo>
                    <a:cubicBezTo>
                      <a:pt x="4645" y="730"/>
                      <a:pt x="4628" y="720"/>
                      <a:pt x="4611" y="706"/>
                    </a:cubicBezTo>
                    <a:cubicBezTo>
                      <a:pt x="4532" y="658"/>
                      <a:pt x="4453" y="613"/>
                      <a:pt x="4371" y="569"/>
                    </a:cubicBezTo>
                    <a:cubicBezTo>
                      <a:pt x="3747" y="227"/>
                      <a:pt x="3011" y="1"/>
                      <a:pt x="2312"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9" name="Google Shape;179;p17"/>
              <p:cNvSpPr/>
              <p:nvPr/>
            </p:nvSpPr>
            <p:spPr>
              <a:xfrm>
                <a:off x="2328139" y="3065773"/>
                <a:ext cx="136896" cy="700390"/>
              </a:xfrm>
              <a:custGeom>
                <a:avLst/>
                <a:gdLst/>
                <a:ahLst/>
                <a:cxnLst/>
                <a:rect l="l" t="t" r="r" b="b"/>
                <a:pathLst>
                  <a:path w="2710" h="13865" extrusionOk="0">
                    <a:moveTo>
                      <a:pt x="2607" y="1"/>
                    </a:moveTo>
                    <a:cubicBezTo>
                      <a:pt x="2552" y="4842"/>
                      <a:pt x="2418" y="12131"/>
                      <a:pt x="2278" y="12474"/>
                    </a:cubicBezTo>
                    <a:cubicBezTo>
                      <a:pt x="1918" y="12731"/>
                      <a:pt x="1182" y="13255"/>
                      <a:pt x="0" y="13772"/>
                    </a:cubicBezTo>
                    <a:lnTo>
                      <a:pt x="41" y="13865"/>
                    </a:lnTo>
                    <a:cubicBezTo>
                      <a:pt x="1240" y="13340"/>
                      <a:pt x="1986" y="12809"/>
                      <a:pt x="2343" y="12553"/>
                    </a:cubicBezTo>
                    <a:cubicBezTo>
                      <a:pt x="2552" y="12406"/>
                      <a:pt x="2675" y="2910"/>
                      <a:pt x="271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24" name="Google Shape;180;p17"/>
            <p:cNvSpPr/>
            <p:nvPr/>
          </p:nvSpPr>
          <p:spPr>
            <a:xfrm>
              <a:off x="82894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5" name="Google Shape;181;p17"/>
            <p:cNvSpPr/>
            <p:nvPr/>
          </p:nvSpPr>
          <p:spPr>
            <a:xfrm>
              <a:off x="90056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80" name="Rectángulo 179"/>
          <p:cNvSpPr/>
          <p:nvPr/>
        </p:nvSpPr>
        <p:spPr>
          <a:xfrm>
            <a:off x="0" y="5076601"/>
            <a:ext cx="9721850" cy="324074"/>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1" name="Rectángulo 180"/>
          <p:cNvSpPr/>
          <p:nvPr/>
        </p:nvSpPr>
        <p:spPr>
          <a:xfrm>
            <a:off x="108397" y="387615"/>
            <a:ext cx="9505826" cy="45719"/>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2" name="1 CuadroTexto"/>
              <p:cNvSpPr txBox="1"/>
              <p:nvPr/>
            </p:nvSpPr>
            <p:spPr>
              <a:xfrm>
                <a:off x="2817591" y="698814"/>
                <a:ext cx="6445775" cy="44533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SV" sz="6000" b="1" i="1">
                          <a:latin typeface="Cambria Math"/>
                        </a:rPr>
                        <m:t>𝝀</m:t>
                      </m:r>
                      <m:r>
                        <a:rPr lang="es-SV" sz="6000" b="1" i="1">
                          <a:latin typeface="Cambria Math"/>
                        </a:rPr>
                        <m:t>= </m:t>
                      </m:r>
                      <m:f>
                        <m:fPr>
                          <m:ctrlPr>
                            <a:rPr lang="es-SV" sz="6000" b="1" i="1">
                              <a:latin typeface="Cambria Math" panose="02040503050406030204" pitchFamily="18" charset="0"/>
                            </a:rPr>
                          </m:ctrlPr>
                        </m:fPr>
                        <m:num>
                          <m:r>
                            <a:rPr lang="es-SV" sz="6000" b="1" i="1">
                              <a:latin typeface="Cambria Math"/>
                            </a:rPr>
                            <m:t>𝒄</m:t>
                          </m:r>
                        </m:num>
                        <m:den>
                          <m:r>
                            <a:rPr lang="es-SV" sz="6000" b="1" i="1">
                              <a:latin typeface="Cambria Math"/>
                            </a:rPr>
                            <m:t>𝝂</m:t>
                          </m:r>
                        </m:den>
                      </m:f>
                    </m:oMath>
                  </m:oMathPara>
                </a14:m>
                <a:endParaRPr lang="es-SV" sz="6000" dirty="0"/>
              </a:p>
              <a:p>
                <a:endParaRPr lang="es-SV" sz="6000" dirty="0"/>
              </a:p>
              <a:p>
                <a:pPr algn="ctr"/>
                <a14:m>
                  <m:oMath xmlns:m="http://schemas.openxmlformats.org/officeDocument/2006/math">
                    <m:r>
                      <a:rPr lang="es-SV" sz="6000" b="1" i="1">
                        <a:latin typeface="Cambria Math"/>
                      </a:rPr>
                      <m:t>𝑬</m:t>
                    </m:r>
                    <m:r>
                      <a:rPr lang="es-SV" sz="6000" b="1" i="1">
                        <a:latin typeface="Cambria Math"/>
                      </a:rPr>
                      <m:t>=</m:t>
                    </m:r>
                    <m:r>
                      <a:rPr lang="es-SV" sz="6000" b="1" i="1">
                        <a:latin typeface="Cambria Math"/>
                      </a:rPr>
                      <m:t>𝒉</m:t>
                    </m:r>
                  </m:oMath>
                </a14:m>
                <a:r>
                  <a:rPr lang="es-SV" sz="6000" b="1" dirty="0"/>
                  <a:t>𝜈</a:t>
                </a:r>
                <a:endParaRPr lang="es-SV" sz="6000" dirty="0"/>
              </a:p>
              <a:p>
                <a:endParaRPr lang="es-SV" sz="60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2817591" y="698814"/>
                <a:ext cx="6445775" cy="4453399"/>
              </a:xfrm>
              <a:prstGeom prst="rect">
                <a:avLst/>
              </a:prstGeom>
              <a:blipFill rotWithShape="1">
                <a:blip r:embed="rId2"/>
                <a:stretch>
                  <a:fillRect/>
                </a:stretch>
              </a:blipFill>
            </p:spPr>
            <p:txBody>
              <a:bodyPr/>
              <a:lstStyle/>
              <a:p>
                <a:r>
                  <a:rPr lang="es-SV">
                    <a:noFill/>
                  </a:rPr>
                  <a:t> </a:t>
                </a:r>
              </a:p>
            </p:txBody>
          </p:sp>
        </mc:Fallback>
      </mc:AlternateContent>
    </p:spTree>
    <p:extLst>
      <p:ext uri="{BB962C8B-B14F-4D97-AF65-F5344CB8AC3E}">
        <p14:creationId xmlns:p14="http://schemas.microsoft.com/office/powerpoint/2010/main" val="380361582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oogle Shape;124;p17"/>
          <p:cNvGrpSpPr/>
          <p:nvPr/>
        </p:nvGrpSpPr>
        <p:grpSpPr>
          <a:xfrm>
            <a:off x="743152" y="536149"/>
            <a:ext cx="2136495" cy="4558882"/>
            <a:chOff x="7688425" y="945388"/>
            <a:chExt cx="2136495" cy="4558882"/>
          </a:xfrm>
        </p:grpSpPr>
        <p:grpSp>
          <p:nvGrpSpPr>
            <p:cNvPr id="123" name="Google Shape;125;p17"/>
            <p:cNvGrpSpPr/>
            <p:nvPr/>
          </p:nvGrpSpPr>
          <p:grpSpPr>
            <a:xfrm>
              <a:off x="7688425" y="945388"/>
              <a:ext cx="2136495" cy="4558882"/>
              <a:chOff x="877975" y="584575"/>
              <a:chExt cx="2136495" cy="4558882"/>
            </a:xfrm>
          </p:grpSpPr>
          <p:sp>
            <p:nvSpPr>
              <p:cNvPr id="126" name="Google Shape;126;p17"/>
              <p:cNvSpPr/>
              <p:nvPr/>
            </p:nvSpPr>
            <p:spPr>
              <a:xfrm>
                <a:off x="899596" y="1673954"/>
                <a:ext cx="1567834" cy="3465986"/>
              </a:xfrm>
              <a:custGeom>
                <a:avLst/>
                <a:gdLst/>
                <a:ahLst/>
                <a:cxnLst/>
                <a:rect l="l" t="t" r="r" b="b"/>
                <a:pathLst>
                  <a:path w="31037" h="68613" extrusionOk="0">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7" name="Google Shape;127;p17"/>
              <p:cNvSpPr/>
              <p:nvPr/>
            </p:nvSpPr>
            <p:spPr>
              <a:xfrm>
                <a:off x="1817270" y="1727602"/>
                <a:ext cx="193523" cy="273337"/>
              </a:xfrm>
              <a:custGeom>
                <a:avLst/>
                <a:gdLst/>
                <a:ahLst/>
                <a:cxnLst/>
                <a:rect l="l" t="t" r="r" b="b"/>
                <a:pathLst>
                  <a:path w="3831" h="5411" extrusionOk="0">
                    <a:moveTo>
                      <a:pt x="3738" y="0"/>
                    </a:moveTo>
                    <a:lnTo>
                      <a:pt x="1" y="1350"/>
                    </a:lnTo>
                    <a:lnTo>
                      <a:pt x="1" y="5410"/>
                    </a:lnTo>
                    <a:cubicBezTo>
                      <a:pt x="1559" y="5033"/>
                      <a:pt x="2871" y="4029"/>
                      <a:pt x="3830" y="2738"/>
                    </a:cubicBezTo>
                    <a:lnTo>
                      <a:pt x="3738" y="0"/>
                    </a:ln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8" name="Google Shape;128;p17"/>
              <p:cNvSpPr/>
              <p:nvPr/>
            </p:nvSpPr>
            <p:spPr>
              <a:xfrm>
                <a:off x="949102" y="2005037"/>
                <a:ext cx="1513834" cy="1878097"/>
              </a:xfrm>
              <a:custGeom>
                <a:avLst/>
                <a:gdLst/>
                <a:ahLst/>
                <a:cxnLst/>
                <a:rect l="l" t="t" r="r" b="b"/>
                <a:pathLst>
                  <a:path w="29968" h="37179" extrusionOk="0">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9" name="Google Shape;129;p17"/>
              <p:cNvSpPr/>
              <p:nvPr/>
            </p:nvSpPr>
            <p:spPr>
              <a:xfrm>
                <a:off x="1919919" y="2127336"/>
                <a:ext cx="5001" cy="1746455"/>
              </a:xfrm>
              <a:custGeom>
                <a:avLst/>
                <a:gdLst/>
                <a:ahLst/>
                <a:cxnLst/>
                <a:rect l="l" t="t" r="r" b="b"/>
                <a:pathLst>
                  <a:path w="99" h="34573" extrusionOk="0">
                    <a:moveTo>
                      <a:pt x="0" y="1"/>
                    </a:moveTo>
                    <a:lnTo>
                      <a:pt x="0" y="34572"/>
                    </a:lnTo>
                    <a:lnTo>
                      <a:pt x="99" y="34572"/>
                    </a:lnTo>
                    <a:lnTo>
                      <a:pt x="99"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0" name="Google Shape;130;p17"/>
              <p:cNvSpPr/>
              <p:nvPr/>
            </p:nvSpPr>
            <p:spPr>
              <a:xfrm>
                <a:off x="899596" y="3871353"/>
                <a:ext cx="1567834" cy="1268634"/>
              </a:xfrm>
              <a:custGeom>
                <a:avLst/>
                <a:gdLst/>
                <a:ahLst/>
                <a:cxnLst/>
                <a:rect l="l" t="t" r="r" b="b"/>
                <a:pathLst>
                  <a:path w="31037" h="25114" extrusionOk="0">
                    <a:moveTo>
                      <a:pt x="5994" y="1"/>
                    </a:moveTo>
                    <a:cubicBezTo>
                      <a:pt x="4322" y="1"/>
                      <a:pt x="2651" y="11"/>
                      <a:pt x="980" y="35"/>
                    </a:cubicBezTo>
                    <a:cubicBezTo>
                      <a:pt x="641" y="3351"/>
                      <a:pt x="315"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1" name="Google Shape;131;p17"/>
              <p:cNvSpPr/>
              <p:nvPr/>
            </p:nvSpPr>
            <p:spPr>
              <a:xfrm>
                <a:off x="877975" y="2063989"/>
                <a:ext cx="936902" cy="3075959"/>
              </a:xfrm>
              <a:custGeom>
                <a:avLst/>
                <a:gdLst/>
                <a:ahLst/>
                <a:cxnLst/>
                <a:rect l="l" t="t" r="r" b="b"/>
                <a:pathLst>
                  <a:path w="18547" h="60892" extrusionOk="0">
                    <a:moveTo>
                      <a:pt x="18546" y="1"/>
                    </a:moveTo>
                    <a:lnTo>
                      <a:pt x="18546" y="1"/>
                    </a:lnTo>
                    <a:cubicBezTo>
                      <a:pt x="17532" y="21"/>
                      <a:pt x="9304" y="275"/>
                      <a:pt x="7317" y="2560"/>
                    </a:cubicBezTo>
                    <a:cubicBezTo>
                      <a:pt x="5197" y="4999"/>
                      <a:pt x="2226" y="18787"/>
                      <a:pt x="0" y="46254"/>
                    </a:cubicBezTo>
                    <a:lnTo>
                      <a:pt x="0" y="60892"/>
                    </a:lnTo>
                    <a:lnTo>
                      <a:pt x="12819" y="60892"/>
                    </a:lnTo>
                    <a:cubicBezTo>
                      <a:pt x="15933" y="60892"/>
                      <a:pt x="18454" y="58367"/>
                      <a:pt x="18454" y="55254"/>
                    </a:cubicBezTo>
                    <a:lnTo>
                      <a:pt x="18546" y="1"/>
                    </a:ln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2" name="Google Shape;132;p17"/>
              <p:cNvSpPr/>
              <p:nvPr/>
            </p:nvSpPr>
            <p:spPr>
              <a:xfrm>
                <a:off x="2020597" y="2064696"/>
                <a:ext cx="459333" cy="3075252"/>
              </a:xfrm>
              <a:custGeom>
                <a:avLst/>
                <a:gdLst/>
                <a:ahLst/>
                <a:cxnLst/>
                <a:rect l="l" t="t" r="r" b="b"/>
                <a:pathLst>
                  <a:path w="9093" h="60878" extrusionOk="0">
                    <a:moveTo>
                      <a:pt x="76" y="1"/>
                    </a:moveTo>
                    <a:lnTo>
                      <a:pt x="1" y="53999"/>
                    </a:lnTo>
                    <a:cubicBezTo>
                      <a:pt x="1" y="57798"/>
                      <a:pt x="3077" y="60878"/>
                      <a:pt x="6876" y="60878"/>
                    </a:cubicBezTo>
                    <a:lnTo>
                      <a:pt x="9092" y="60878"/>
                    </a:lnTo>
                    <a:lnTo>
                      <a:pt x="8880" y="1611"/>
                    </a:lnTo>
                    <a:cubicBezTo>
                      <a:pt x="8880" y="1611"/>
                      <a:pt x="8349" y="850"/>
                      <a:pt x="76"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3" name="Google Shape;133;p17"/>
              <p:cNvSpPr/>
              <p:nvPr/>
            </p:nvSpPr>
            <p:spPr>
              <a:xfrm>
                <a:off x="1371668" y="3157006"/>
                <a:ext cx="5051" cy="1986452"/>
              </a:xfrm>
              <a:custGeom>
                <a:avLst/>
                <a:gdLst/>
                <a:ahLst/>
                <a:cxnLst/>
                <a:rect l="l" t="t" r="r" b="b"/>
                <a:pathLst>
                  <a:path w="100" h="39324" extrusionOk="0">
                    <a:moveTo>
                      <a:pt x="1" y="0"/>
                    </a:moveTo>
                    <a:lnTo>
                      <a:pt x="1" y="39323"/>
                    </a:lnTo>
                    <a:lnTo>
                      <a:pt x="99" y="39323"/>
                    </a:lnTo>
                    <a:lnTo>
                      <a:pt x="99" y="0"/>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4" name="Google Shape;134;p17"/>
              <p:cNvSpPr/>
              <p:nvPr/>
            </p:nvSpPr>
            <p:spPr>
              <a:xfrm>
                <a:off x="1472751" y="2083387"/>
                <a:ext cx="343148" cy="1270604"/>
              </a:xfrm>
              <a:custGeom>
                <a:avLst/>
                <a:gdLst/>
                <a:ahLst/>
                <a:cxnLst/>
                <a:rect l="l" t="t" r="r" b="b"/>
                <a:pathLst>
                  <a:path w="6793" h="25153" extrusionOk="0">
                    <a:moveTo>
                      <a:pt x="6793" y="1"/>
                    </a:moveTo>
                    <a:cubicBezTo>
                      <a:pt x="6793" y="1"/>
                      <a:pt x="4395" y="597"/>
                      <a:pt x="1268" y="3180"/>
                    </a:cubicBezTo>
                    <a:cubicBezTo>
                      <a:pt x="346" y="3937"/>
                      <a:pt x="0" y="5191"/>
                      <a:pt x="384" y="6317"/>
                    </a:cubicBezTo>
                    <a:lnTo>
                      <a:pt x="6793" y="25152"/>
                    </a:lnTo>
                    <a:lnTo>
                      <a:pt x="6793" y="1"/>
                    </a:ln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5" name="Google Shape;135;p17"/>
              <p:cNvSpPr/>
              <p:nvPr/>
            </p:nvSpPr>
            <p:spPr>
              <a:xfrm>
                <a:off x="2021658" y="2083387"/>
                <a:ext cx="342997" cy="1270604"/>
              </a:xfrm>
              <a:custGeom>
                <a:avLst/>
                <a:gdLst/>
                <a:ahLst/>
                <a:cxnLst/>
                <a:rect l="l" t="t" r="r" b="b"/>
                <a:pathLst>
                  <a:path w="6790" h="25153" extrusionOk="0">
                    <a:moveTo>
                      <a:pt x="0" y="1"/>
                    </a:moveTo>
                    <a:lnTo>
                      <a:pt x="0" y="25152"/>
                    </a:lnTo>
                    <a:lnTo>
                      <a:pt x="6406" y="6317"/>
                    </a:lnTo>
                    <a:cubicBezTo>
                      <a:pt x="6790" y="5191"/>
                      <a:pt x="6444" y="3937"/>
                      <a:pt x="5525" y="3180"/>
                    </a:cubicBezTo>
                    <a:cubicBezTo>
                      <a:pt x="2395" y="597"/>
                      <a:pt x="0" y="1"/>
                      <a:pt x="0" y="1"/>
                    </a:cubicBez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6" name="Google Shape;136;p17"/>
              <p:cNvSpPr/>
              <p:nvPr/>
            </p:nvSpPr>
            <p:spPr>
              <a:xfrm>
                <a:off x="1514780" y="3215150"/>
                <a:ext cx="861786" cy="1144569"/>
              </a:xfrm>
              <a:custGeom>
                <a:avLst/>
                <a:gdLst/>
                <a:ahLst/>
                <a:cxnLst/>
                <a:rect l="l" t="t" r="r" b="b"/>
                <a:pathLst>
                  <a:path w="17060" h="22658" extrusionOk="0">
                    <a:moveTo>
                      <a:pt x="13367" y="1"/>
                    </a:moveTo>
                    <a:cubicBezTo>
                      <a:pt x="13307" y="1"/>
                      <a:pt x="13247" y="4"/>
                      <a:pt x="13186" y="11"/>
                    </a:cubicBezTo>
                    <a:lnTo>
                      <a:pt x="1532" y="1289"/>
                    </a:lnTo>
                    <a:cubicBezTo>
                      <a:pt x="645" y="1388"/>
                      <a:pt x="0" y="2186"/>
                      <a:pt x="100" y="3077"/>
                    </a:cubicBezTo>
                    <a:lnTo>
                      <a:pt x="2090" y="21212"/>
                    </a:lnTo>
                    <a:cubicBezTo>
                      <a:pt x="2183" y="22043"/>
                      <a:pt x="2884" y="22657"/>
                      <a:pt x="3701" y="22657"/>
                    </a:cubicBezTo>
                    <a:cubicBezTo>
                      <a:pt x="3760" y="22657"/>
                      <a:pt x="3819" y="22654"/>
                      <a:pt x="3878" y="22648"/>
                    </a:cubicBezTo>
                    <a:lnTo>
                      <a:pt x="15529" y="21370"/>
                    </a:lnTo>
                    <a:cubicBezTo>
                      <a:pt x="16419" y="21270"/>
                      <a:pt x="17060" y="20469"/>
                      <a:pt x="16964" y="19582"/>
                    </a:cubicBezTo>
                    <a:lnTo>
                      <a:pt x="14974" y="1442"/>
                    </a:lnTo>
                    <a:cubicBezTo>
                      <a:pt x="14881" y="616"/>
                      <a:pt x="14179" y="1"/>
                      <a:pt x="13367" y="1"/>
                    </a:cubicBezTo>
                    <a:close/>
                  </a:path>
                </a:pathLst>
              </a:custGeom>
              <a:solidFill>
                <a:srgbClr val="2D406A"/>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7" name="Google Shape;137;p17"/>
              <p:cNvSpPr/>
              <p:nvPr/>
            </p:nvSpPr>
            <p:spPr>
              <a:xfrm>
                <a:off x="1675017" y="3166149"/>
                <a:ext cx="421952" cy="130884"/>
              </a:xfrm>
              <a:custGeom>
                <a:avLst/>
                <a:gdLst/>
                <a:ahLst/>
                <a:cxnLst/>
                <a:rect l="l" t="t" r="r" b="b"/>
                <a:pathLst>
                  <a:path w="8353" h="2591" extrusionOk="0">
                    <a:moveTo>
                      <a:pt x="7037" y="0"/>
                    </a:moveTo>
                    <a:cubicBezTo>
                      <a:pt x="6991" y="0"/>
                      <a:pt x="6946" y="3"/>
                      <a:pt x="6899" y="8"/>
                    </a:cubicBezTo>
                    <a:lnTo>
                      <a:pt x="1193" y="635"/>
                    </a:lnTo>
                    <a:cubicBezTo>
                      <a:pt x="497" y="714"/>
                      <a:pt x="1" y="1334"/>
                      <a:pt x="76" y="2029"/>
                    </a:cubicBezTo>
                    <a:lnTo>
                      <a:pt x="137" y="2591"/>
                    </a:lnTo>
                    <a:lnTo>
                      <a:pt x="8352" y="1687"/>
                    </a:lnTo>
                    <a:lnTo>
                      <a:pt x="8291" y="1125"/>
                    </a:lnTo>
                    <a:cubicBezTo>
                      <a:pt x="8220" y="479"/>
                      <a:pt x="7672" y="0"/>
                      <a:pt x="7037" y="0"/>
                    </a:cubicBezTo>
                    <a:close/>
                  </a:path>
                </a:pathLst>
              </a:custGeom>
              <a:solidFill>
                <a:srgbClr val="30A0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8" name="Google Shape;138;p17"/>
              <p:cNvSpPr/>
              <p:nvPr/>
            </p:nvSpPr>
            <p:spPr>
              <a:xfrm>
                <a:off x="1449362" y="3813209"/>
                <a:ext cx="217568" cy="405534"/>
              </a:xfrm>
              <a:custGeom>
                <a:avLst/>
                <a:gdLst/>
                <a:ahLst/>
                <a:cxnLst/>
                <a:rect l="l" t="t" r="r" b="b"/>
                <a:pathLst>
                  <a:path w="4307" h="8028" extrusionOk="0">
                    <a:moveTo>
                      <a:pt x="1521" y="0"/>
                    </a:moveTo>
                    <a:cubicBezTo>
                      <a:pt x="1025" y="83"/>
                      <a:pt x="531" y="562"/>
                      <a:pt x="398" y="1045"/>
                    </a:cubicBezTo>
                    <a:cubicBezTo>
                      <a:pt x="0" y="2511"/>
                      <a:pt x="295" y="4067"/>
                      <a:pt x="596" y="5553"/>
                    </a:cubicBezTo>
                    <a:cubicBezTo>
                      <a:pt x="637" y="5770"/>
                      <a:pt x="683" y="6005"/>
                      <a:pt x="826" y="6173"/>
                    </a:cubicBezTo>
                    <a:cubicBezTo>
                      <a:pt x="1751" y="7235"/>
                      <a:pt x="2751" y="7291"/>
                      <a:pt x="3954" y="8027"/>
                    </a:cubicBezTo>
                    <a:cubicBezTo>
                      <a:pt x="4087" y="8010"/>
                      <a:pt x="4173" y="7969"/>
                      <a:pt x="4307" y="7952"/>
                    </a:cubicBezTo>
                    <a:cubicBezTo>
                      <a:pt x="4287" y="5795"/>
                      <a:pt x="4015" y="2200"/>
                      <a:pt x="4081" y="1928"/>
                    </a:cubicBezTo>
                    <a:lnTo>
                      <a:pt x="4081" y="1928"/>
                    </a:lnTo>
                    <a:cubicBezTo>
                      <a:pt x="4088" y="1930"/>
                      <a:pt x="4093" y="1931"/>
                      <a:pt x="4097" y="1931"/>
                    </a:cubicBezTo>
                    <a:cubicBezTo>
                      <a:pt x="4102" y="1931"/>
                      <a:pt x="4104" y="1928"/>
                      <a:pt x="4101" y="1923"/>
                    </a:cubicBezTo>
                    <a:cubicBezTo>
                      <a:pt x="4097" y="1915"/>
                      <a:pt x="4094" y="1911"/>
                      <a:pt x="4091" y="1911"/>
                    </a:cubicBezTo>
                    <a:cubicBezTo>
                      <a:pt x="4087" y="1911"/>
                      <a:pt x="4084" y="1917"/>
                      <a:pt x="4081" y="1928"/>
                    </a:cubicBezTo>
                    <a:lnTo>
                      <a:pt x="4081" y="1928"/>
                    </a:lnTo>
                    <a:cubicBezTo>
                      <a:pt x="3888" y="1864"/>
                      <a:pt x="2450" y="934"/>
                      <a:pt x="2443" y="843"/>
                    </a:cubicBezTo>
                    <a:cubicBezTo>
                      <a:pt x="2224" y="508"/>
                      <a:pt x="1829" y="261"/>
                      <a:pt x="1521" y="0"/>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9" name="Google Shape;139;p17"/>
              <p:cNvSpPr/>
              <p:nvPr/>
            </p:nvSpPr>
            <p:spPr>
              <a:xfrm>
                <a:off x="1523923" y="2116273"/>
                <a:ext cx="1490546" cy="2211244"/>
              </a:xfrm>
              <a:custGeom>
                <a:avLst/>
                <a:gdLst/>
                <a:ahLst/>
                <a:cxnLst/>
                <a:rect l="l" t="t" r="r" b="b"/>
                <a:pathLst>
                  <a:path w="29507" h="43774" extrusionOk="0">
                    <a:moveTo>
                      <a:pt x="16502" y="1"/>
                    </a:moveTo>
                    <a:lnTo>
                      <a:pt x="18821" y="17907"/>
                    </a:lnTo>
                    <a:cubicBezTo>
                      <a:pt x="18821" y="17907"/>
                      <a:pt x="18674" y="30541"/>
                      <a:pt x="18469" y="30688"/>
                    </a:cubicBezTo>
                    <a:cubicBezTo>
                      <a:pt x="17148" y="31630"/>
                      <a:pt x="13793" y="33873"/>
                      <a:pt x="4616" y="33873"/>
                    </a:cubicBezTo>
                    <a:cubicBezTo>
                      <a:pt x="3555" y="33873"/>
                      <a:pt x="2418" y="33843"/>
                      <a:pt x="1196" y="33777"/>
                    </a:cubicBezTo>
                    <a:lnTo>
                      <a:pt x="1" y="41499"/>
                    </a:lnTo>
                    <a:cubicBezTo>
                      <a:pt x="1" y="41499"/>
                      <a:pt x="4595" y="43773"/>
                      <a:pt x="11022" y="43773"/>
                    </a:cubicBezTo>
                    <a:cubicBezTo>
                      <a:pt x="15777" y="43773"/>
                      <a:pt x="21534" y="42529"/>
                      <a:pt x="27176" y="38200"/>
                    </a:cubicBezTo>
                    <a:cubicBezTo>
                      <a:pt x="29506" y="36415"/>
                      <a:pt x="22418" y="4594"/>
                      <a:pt x="21631" y="3019"/>
                    </a:cubicBezTo>
                    <a:cubicBezTo>
                      <a:pt x="20647" y="1052"/>
                      <a:pt x="18119" y="69"/>
                      <a:pt x="16502"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0" name="Google Shape;140;p17"/>
              <p:cNvSpPr/>
              <p:nvPr/>
            </p:nvSpPr>
            <p:spPr>
              <a:xfrm>
                <a:off x="1388793" y="584575"/>
                <a:ext cx="1124666" cy="1349458"/>
              </a:xfrm>
              <a:custGeom>
                <a:avLst/>
                <a:gdLst/>
                <a:ahLst/>
                <a:cxnLst/>
                <a:rect l="l" t="t" r="r" b="b"/>
                <a:pathLst>
                  <a:path w="22264" h="26714" extrusionOk="0">
                    <a:moveTo>
                      <a:pt x="9230" y="1"/>
                    </a:moveTo>
                    <a:cubicBezTo>
                      <a:pt x="9159" y="1"/>
                      <a:pt x="9087" y="3"/>
                      <a:pt x="9014" y="8"/>
                    </a:cubicBezTo>
                    <a:cubicBezTo>
                      <a:pt x="7763" y="94"/>
                      <a:pt x="6506" y="179"/>
                      <a:pt x="5297" y="501"/>
                    </a:cubicBezTo>
                    <a:cubicBezTo>
                      <a:pt x="4348" y="755"/>
                      <a:pt x="3365" y="1173"/>
                      <a:pt x="2601" y="1800"/>
                    </a:cubicBezTo>
                    <a:cubicBezTo>
                      <a:pt x="1912" y="2358"/>
                      <a:pt x="1532" y="3300"/>
                      <a:pt x="1193" y="4119"/>
                    </a:cubicBezTo>
                    <a:cubicBezTo>
                      <a:pt x="394" y="6044"/>
                      <a:pt x="32" y="8137"/>
                      <a:pt x="21" y="10217"/>
                    </a:cubicBezTo>
                    <a:cubicBezTo>
                      <a:pt x="0" y="13177"/>
                      <a:pt x="669" y="16105"/>
                      <a:pt x="1618" y="18907"/>
                    </a:cubicBezTo>
                    <a:cubicBezTo>
                      <a:pt x="2200" y="20624"/>
                      <a:pt x="2957" y="22391"/>
                      <a:pt x="4413" y="23470"/>
                    </a:cubicBezTo>
                    <a:cubicBezTo>
                      <a:pt x="5620" y="24367"/>
                      <a:pt x="7568" y="25024"/>
                      <a:pt x="9392" y="25024"/>
                    </a:cubicBezTo>
                    <a:cubicBezTo>
                      <a:pt x="10744" y="25024"/>
                      <a:pt x="12028" y="24663"/>
                      <a:pt x="12893" y="23770"/>
                    </a:cubicBezTo>
                    <a:lnTo>
                      <a:pt x="12893" y="23770"/>
                    </a:lnTo>
                    <a:cubicBezTo>
                      <a:pt x="12295" y="24391"/>
                      <a:pt x="14145" y="25903"/>
                      <a:pt x="14546" y="26112"/>
                    </a:cubicBezTo>
                    <a:cubicBezTo>
                      <a:pt x="15294" y="26504"/>
                      <a:pt x="16140" y="26713"/>
                      <a:pt x="16985" y="26713"/>
                    </a:cubicBezTo>
                    <a:cubicBezTo>
                      <a:pt x="17304" y="26713"/>
                      <a:pt x="17623" y="26683"/>
                      <a:pt x="17937" y="26622"/>
                    </a:cubicBezTo>
                    <a:cubicBezTo>
                      <a:pt x="21335" y="25964"/>
                      <a:pt x="22264" y="22121"/>
                      <a:pt x="20157" y="19626"/>
                    </a:cubicBezTo>
                    <a:cubicBezTo>
                      <a:pt x="19513" y="18865"/>
                      <a:pt x="18578" y="18218"/>
                      <a:pt x="17618" y="18218"/>
                    </a:cubicBezTo>
                    <a:cubicBezTo>
                      <a:pt x="17572" y="18218"/>
                      <a:pt x="17527" y="18219"/>
                      <a:pt x="17482" y="18222"/>
                    </a:cubicBezTo>
                    <a:cubicBezTo>
                      <a:pt x="19694" y="14279"/>
                      <a:pt x="20627" y="9552"/>
                      <a:pt x="18317" y="5907"/>
                    </a:cubicBezTo>
                    <a:cubicBezTo>
                      <a:pt x="17992" y="5393"/>
                      <a:pt x="17660" y="4873"/>
                      <a:pt x="17231" y="4437"/>
                    </a:cubicBezTo>
                    <a:cubicBezTo>
                      <a:pt x="16807" y="4002"/>
                      <a:pt x="16265" y="3656"/>
                      <a:pt x="15662" y="3561"/>
                    </a:cubicBezTo>
                    <a:cubicBezTo>
                      <a:pt x="14080" y="2255"/>
                      <a:pt x="12200" y="1066"/>
                      <a:pt x="10322" y="234"/>
                    </a:cubicBezTo>
                    <a:cubicBezTo>
                      <a:pt x="9961" y="73"/>
                      <a:pt x="9610" y="1"/>
                      <a:pt x="92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1" name="Google Shape;141;p17"/>
              <p:cNvSpPr/>
              <p:nvPr/>
            </p:nvSpPr>
            <p:spPr>
              <a:xfrm>
                <a:off x="2158152" y="755319"/>
                <a:ext cx="232975" cy="418315"/>
              </a:xfrm>
              <a:custGeom>
                <a:avLst/>
                <a:gdLst/>
                <a:ahLst/>
                <a:cxnLst/>
                <a:rect l="l" t="t" r="r" b="b"/>
                <a:pathLst>
                  <a:path w="4612" h="8281" extrusionOk="0">
                    <a:moveTo>
                      <a:pt x="531" y="1"/>
                    </a:moveTo>
                    <a:cubicBezTo>
                      <a:pt x="407" y="1"/>
                      <a:pt x="279" y="10"/>
                      <a:pt x="148" y="29"/>
                    </a:cubicBezTo>
                    <a:cubicBezTo>
                      <a:pt x="1" y="53"/>
                      <a:pt x="57" y="261"/>
                      <a:pt x="191" y="261"/>
                    </a:cubicBezTo>
                    <a:cubicBezTo>
                      <a:pt x="197" y="261"/>
                      <a:pt x="203" y="261"/>
                      <a:pt x="210" y="260"/>
                    </a:cubicBezTo>
                    <a:cubicBezTo>
                      <a:pt x="318" y="245"/>
                      <a:pt x="424" y="238"/>
                      <a:pt x="527" y="238"/>
                    </a:cubicBezTo>
                    <a:cubicBezTo>
                      <a:pt x="2231" y="238"/>
                      <a:pt x="3232" y="2191"/>
                      <a:pt x="3687" y="3613"/>
                    </a:cubicBezTo>
                    <a:cubicBezTo>
                      <a:pt x="4170" y="5120"/>
                      <a:pt x="4132" y="6631"/>
                      <a:pt x="3821" y="8162"/>
                    </a:cubicBezTo>
                    <a:cubicBezTo>
                      <a:pt x="3806" y="8234"/>
                      <a:pt x="3862" y="8280"/>
                      <a:pt x="3918" y="8280"/>
                    </a:cubicBezTo>
                    <a:cubicBezTo>
                      <a:pt x="3954" y="8280"/>
                      <a:pt x="3990" y="8260"/>
                      <a:pt x="4006" y="8214"/>
                    </a:cubicBezTo>
                    <a:cubicBezTo>
                      <a:pt x="4611" y="6371"/>
                      <a:pt x="4417" y="4312"/>
                      <a:pt x="3591" y="2568"/>
                    </a:cubicBezTo>
                    <a:cubicBezTo>
                      <a:pt x="2991" y="1305"/>
                      <a:pt x="1998" y="1"/>
                      <a:pt x="531"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2" name="Google Shape;142;p17"/>
              <p:cNvSpPr/>
              <p:nvPr/>
            </p:nvSpPr>
            <p:spPr>
              <a:xfrm>
                <a:off x="1991146" y="1744677"/>
                <a:ext cx="298342" cy="173115"/>
              </a:xfrm>
              <a:custGeom>
                <a:avLst/>
                <a:gdLst/>
                <a:ahLst/>
                <a:cxnLst/>
                <a:rect l="l" t="t" r="r" b="b"/>
                <a:pathLst>
                  <a:path w="5906" h="3427" extrusionOk="0">
                    <a:moveTo>
                      <a:pt x="1009" y="1"/>
                    </a:moveTo>
                    <a:cubicBezTo>
                      <a:pt x="992" y="1"/>
                      <a:pt x="975" y="7"/>
                      <a:pt x="960" y="22"/>
                    </a:cubicBezTo>
                    <a:cubicBezTo>
                      <a:pt x="1" y="1030"/>
                      <a:pt x="580" y="2585"/>
                      <a:pt x="1735" y="3143"/>
                    </a:cubicBezTo>
                    <a:cubicBezTo>
                      <a:pt x="2136" y="3338"/>
                      <a:pt x="2578" y="3427"/>
                      <a:pt x="3026" y="3427"/>
                    </a:cubicBezTo>
                    <a:cubicBezTo>
                      <a:pt x="4095" y="3427"/>
                      <a:pt x="5200" y="2921"/>
                      <a:pt x="5866" y="2129"/>
                    </a:cubicBezTo>
                    <a:cubicBezTo>
                      <a:pt x="5906" y="2084"/>
                      <a:pt x="5872" y="2017"/>
                      <a:pt x="5819" y="2017"/>
                    </a:cubicBezTo>
                    <a:cubicBezTo>
                      <a:pt x="5808" y="2017"/>
                      <a:pt x="5796" y="2020"/>
                      <a:pt x="5784" y="2026"/>
                    </a:cubicBezTo>
                    <a:cubicBezTo>
                      <a:pt x="4859" y="2502"/>
                      <a:pt x="4066" y="3127"/>
                      <a:pt x="3000" y="3127"/>
                    </a:cubicBezTo>
                    <a:cubicBezTo>
                      <a:pt x="2906" y="3127"/>
                      <a:pt x="2809" y="3122"/>
                      <a:pt x="2711" y="3112"/>
                    </a:cubicBezTo>
                    <a:cubicBezTo>
                      <a:pt x="1193" y="2955"/>
                      <a:pt x="214" y="1496"/>
                      <a:pt x="1080" y="114"/>
                    </a:cubicBezTo>
                    <a:cubicBezTo>
                      <a:pt x="1114" y="61"/>
                      <a:pt x="1062" y="1"/>
                      <a:pt x="1009"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3" name="Google Shape;143;p17"/>
              <p:cNvSpPr/>
              <p:nvPr/>
            </p:nvSpPr>
            <p:spPr>
              <a:xfrm>
                <a:off x="1386368" y="1358279"/>
                <a:ext cx="183117" cy="178874"/>
              </a:xfrm>
              <a:custGeom>
                <a:avLst/>
                <a:gdLst/>
                <a:ahLst/>
                <a:cxnLst/>
                <a:rect l="l" t="t" r="r" b="b"/>
                <a:pathLst>
                  <a:path w="3625" h="3541" extrusionOk="0">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1"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4" name="Google Shape;144;p17"/>
              <p:cNvSpPr/>
              <p:nvPr/>
            </p:nvSpPr>
            <p:spPr>
              <a:xfrm>
                <a:off x="1383085" y="1393893"/>
                <a:ext cx="167710" cy="76480"/>
              </a:xfrm>
              <a:custGeom>
                <a:avLst/>
                <a:gdLst/>
                <a:ahLst/>
                <a:cxnLst/>
                <a:rect l="l" t="t" r="r" b="b"/>
                <a:pathLst>
                  <a:path w="3320" h="1514" extrusionOk="0">
                    <a:moveTo>
                      <a:pt x="1215" y="0"/>
                    </a:moveTo>
                    <a:cubicBezTo>
                      <a:pt x="789" y="0"/>
                      <a:pt x="364" y="118"/>
                      <a:pt x="1" y="345"/>
                    </a:cubicBezTo>
                    <a:lnTo>
                      <a:pt x="110" y="516"/>
                    </a:lnTo>
                    <a:cubicBezTo>
                      <a:pt x="438" y="310"/>
                      <a:pt x="823" y="204"/>
                      <a:pt x="1208" y="204"/>
                    </a:cubicBezTo>
                    <a:cubicBezTo>
                      <a:pt x="1426" y="204"/>
                      <a:pt x="1645" y="238"/>
                      <a:pt x="1854" y="307"/>
                    </a:cubicBezTo>
                    <a:cubicBezTo>
                      <a:pt x="2429" y="495"/>
                      <a:pt x="2906" y="947"/>
                      <a:pt x="3132" y="1513"/>
                    </a:cubicBezTo>
                    <a:lnTo>
                      <a:pt x="3320" y="1437"/>
                    </a:lnTo>
                    <a:cubicBezTo>
                      <a:pt x="3073" y="818"/>
                      <a:pt x="2550" y="321"/>
                      <a:pt x="1916" y="111"/>
                    </a:cubicBezTo>
                    <a:cubicBezTo>
                      <a:pt x="1689" y="37"/>
                      <a:pt x="1452" y="0"/>
                      <a:pt x="121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5" name="Google Shape;145;p17"/>
              <p:cNvSpPr/>
              <p:nvPr/>
            </p:nvSpPr>
            <p:spPr>
              <a:xfrm>
                <a:off x="2199727" y="1358279"/>
                <a:ext cx="183319" cy="178874"/>
              </a:xfrm>
              <a:custGeom>
                <a:avLst/>
                <a:gdLst/>
                <a:ahLst/>
                <a:cxnLst/>
                <a:rect l="l" t="t" r="r" b="b"/>
                <a:pathLst>
                  <a:path w="3629" h="3541" extrusionOk="0">
                    <a:moveTo>
                      <a:pt x="1978" y="1"/>
                    </a:moveTo>
                    <a:cubicBezTo>
                      <a:pt x="1434" y="1"/>
                      <a:pt x="885" y="237"/>
                      <a:pt x="545" y="666"/>
                    </a:cubicBezTo>
                    <a:cubicBezTo>
                      <a:pt x="473" y="1605"/>
                      <a:pt x="243" y="2419"/>
                      <a:pt x="0" y="3331"/>
                    </a:cubicBezTo>
                    <a:cubicBezTo>
                      <a:pt x="318" y="3514"/>
                      <a:pt x="698" y="3540"/>
                      <a:pt x="1066" y="3540"/>
                    </a:cubicBezTo>
                    <a:cubicBezTo>
                      <a:pt x="1091" y="3540"/>
                      <a:pt x="1116" y="3540"/>
                      <a:pt x="1141" y="3540"/>
                    </a:cubicBezTo>
                    <a:cubicBezTo>
                      <a:pt x="1768" y="3537"/>
                      <a:pt x="2446" y="3485"/>
                      <a:pt x="2925" y="3081"/>
                    </a:cubicBezTo>
                    <a:cubicBezTo>
                      <a:pt x="3261" y="2797"/>
                      <a:pt x="3453" y="2372"/>
                      <a:pt x="3553" y="1943"/>
                    </a:cubicBezTo>
                    <a:cubicBezTo>
                      <a:pt x="3600" y="1738"/>
                      <a:pt x="3628" y="1529"/>
                      <a:pt x="3604" y="1320"/>
                    </a:cubicBezTo>
                    <a:cubicBezTo>
                      <a:pt x="3553" y="854"/>
                      <a:pt x="3234" y="440"/>
                      <a:pt x="2822" y="214"/>
                    </a:cubicBezTo>
                    <a:cubicBezTo>
                      <a:pt x="2564" y="70"/>
                      <a:pt x="2272" y="1"/>
                      <a:pt x="1978"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6" name="Google Shape;146;p17"/>
              <p:cNvSpPr/>
              <p:nvPr/>
            </p:nvSpPr>
            <p:spPr>
              <a:xfrm>
                <a:off x="2218569" y="1393893"/>
                <a:ext cx="167760" cy="76480"/>
              </a:xfrm>
              <a:custGeom>
                <a:avLst/>
                <a:gdLst/>
                <a:ahLst/>
                <a:cxnLst/>
                <a:rect l="l" t="t" r="r" b="b"/>
                <a:pathLst>
                  <a:path w="3321" h="1514" extrusionOk="0">
                    <a:moveTo>
                      <a:pt x="2105" y="0"/>
                    </a:moveTo>
                    <a:cubicBezTo>
                      <a:pt x="1868" y="0"/>
                      <a:pt x="1632" y="37"/>
                      <a:pt x="1405" y="111"/>
                    </a:cubicBezTo>
                    <a:cubicBezTo>
                      <a:pt x="771" y="321"/>
                      <a:pt x="244" y="818"/>
                      <a:pt x="0" y="1437"/>
                    </a:cubicBezTo>
                    <a:lnTo>
                      <a:pt x="189"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7" name="Google Shape;147;p17"/>
              <p:cNvSpPr/>
              <p:nvPr/>
            </p:nvSpPr>
            <p:spPr>
              <a:xfrm>
                <a:off x="1455777" y="720059"/>
                <a:ext cx="868706" cy="1152601"/>
              </a:xfrm>
              <a:custGeom>
                <a:avLst/>
                <a:gdLst/>
                <a:ahLst/>
                <a:cxnLst/>
                <a:rect l="l" t="t" r="r" b="b"/>
                <a:pathLst>
                  <a:path w="17197" h="22817" extrusionOk="0">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6"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8" name="Google Shape;148;p17"/>
              <p:cNvSpPr/>
              <p:nvPr/>
            </p:nvSpPr>
            <p:spPr>
              <a:xfrm>
                <a:off x="1426175" y="652166"/>
                <a:ext cx="901087" cy="759493"/>
              </a:xfrm>
              <a:custGeom>
                <a:avLst/>
                <a:gdLst/>
                <a:ahLst/>
                <a:cxnLst/>
                <a:rect l="l" t="t" r="r" b="b"/>
                <a:pathLst>
                  <a:path w="17838" h="15035" extrusionOk="0">
                    <a:moveTo>
                      <a:pt x="8925" y="0"/>
                    </a:moveTo>
                    <a:cubicBezTo>
                      <a:pt x="8592" y="0"/>
                      <a:pt x="8256" y="28"/>
                      <a:pt x="7920" y="88"/>
                    </a:cubicBezTo>
                    <a:cubicBezTo>
                      <a:pt x="4197" y="753"/>
                      <a:pt x="2590" y="2363"/>
                      <a:pt x="1532" y="4008"/>
                    </a:cubicBezTo>
                    <a:cubicBezTo>
                      <a:pt x="473" y="5655"/>
                      <a:pt x="0" y="6950"/>
                      <a:pt x="0" y="8399"/>
                    </a:cubicBezTo>
                    <a:cubicBezTo>
                      <a:pt x="0" y="9848"/>
                      <a:pt x="79" y="12595"/>
                      <a:pt x="432" y="13496"/>
                    </a:cubicBezTo>
                    <a:cubicBezTo>
                      <a:pt x="785" y="14397"/>
                      <a:pt x="1392" y="15034"/>
                      <a:pt x="1392" y="15034"/>
                    </a:cubicBezTo>
                    <a:cubicBezTo>
                      <a:pt x="1392" y="15034"/>
                      <a:pt x="1532" y="11259"/>
                      <a:pt x="1532" y="9810"/>
                    </a:cubicBezTo>
                    <a:cubicBezTo>
                      <a:pt x="1532" y="9810"/>
                      <a:pt x="4002" y="6244"/>
                      <a:pt x="7842" y="4713"/>
                    </a:cubicBezTo>
                    <a:cubicBezTo>
                      <a:pt x="10471" y="3668"/>
                      <a:pt x="12549" y="3503"/>
                      <a:pt x="13625" y="3503"/>
                    </a:cubicBezTo>
                    <a:cubicBezTo>
                      <a:pt x="14121" y="3503"/>
                      <a:pt x="14404" y="3538"/>
                      <a:pt x="14429" y="3538"/>
                    </a:cubicBezTo>
                    <a:cubicBezTo>
                      <a:pt x="14508" y="3538"/>
                      <a:pt x="15512" y="12394"/>
                      <a:pt x="16752" y="14572"/>
                    </a:cubicBezTo>
                    <a:cubicBezTo>
                      <a:pt x="16752" y="14572"/>
                      <a:pt x="17605" y="12554"/>
                      <a:pt x="17721" y="10400"/>
                    </a:cubicBezTo>
                    <a:cubicBezTo>
                      <a:pt x="17838" y="8242"/>
                      <a:pt x="16820" y="4244"/>
                      <a:pt x="16074" y="3497"/>
                    </a:cubicBezTo>
                    <a:cubicBezTo>
                      <a:pt x="15397" y="2821"/>
                      <a:pt x="12286" y="0"/>
                      <a:pt x="892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9" name="Google Shape;149;p17"/>
              <p:cNvSpPr/>
              <p:nvPr/>
            </p:nvSpPr>
            <p:spPr>
              <a:xfrm>
                <a:off x="2147796" y="811594"/>
                <a:ext cx="121590" cy="545714"/>
              </a:xfrm>
              <a:custGeom>
                <a:avLst/>
                <a:gdLst/>
                <a:ahLst/>
                <a:cxnLst/>
                <a:rect l="l" t="t" r="r" b="b"/>
                <a:pathLst>
                  <a:path w="2407" h="10803" extrusionOk="0">
                    <a:moveTo>
                      <a:pt x="237" y="1"/>
                    </a:moveTo>
                    <a:cubicBezTo>
                      <a:pt x="221" y="1"/>
                      <a:pt x="204" y="12"/>
                      <a:pt x="203" y="33"/>
                    </a:cubicBezTo>
                    <a:cubicBezTo>
                      <a:pt x="0" y="1855"/>
                      <a:pt x="203" y="3756"/>
                      <a:pt x="552" y="5551"/>
                    </a:cubicBezTo>
                    <a:cubicBezTo>
                      <a:pt x="895" y="7298"/>
                      <a:pt x="1368" y="9254"/>
                      <a:pt x="2316" y="10782"/>
                    </a:cubicBezTo>
                    <a:cubicBezTo>
                      <a:pt x="2326" y="10796"/>
                      <a:pt x="2339" y="10802"/>
                      <a:pt x="2353" y="10802"/>
                    </a:cubicBezTo>
                    <a:cubicBezTo>
                      <a:pt x="2380" y="10802"/>
                      <a:pt x="2406" y="10779"/>
                      <a:pt x="2395" y="10748"/>
                    </a:cubicBezTo>
                    <a:cubicBezTo>
                      <a:pt x="1853" y="9039"/>
                      <a:pt x="1131" y="7456"/>
                      <a:pt x="761" y="5682"/>
                    </a:cubicBezTo>
                    <a:cubicBezTo>
                      <a:pt x="367" y="3797"/>
                      <a:pt x="323" y="1948"/>
                      <a:pt x="268" y="33"/>
                    </a:cubicBezTo>
                    <a:cubicBezTo>
                      <a:pt x="268" y="11"/>
                      <a:pt x="253" y="1"/>
                      <a:pt x="237"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0" name="Google Shape;150;p17"/>
              <p:cNvSpPr/>
              <p:nvPr/>
            </p:nvSpPr>
            <p:spPr>
              <a:xfrm>
                <a:off x="1542766" y="821849"/>
                <a:ext cx="611838" cy="310011"/>
              </a:xfrm>
              <a:custGeom>
                <a:avLst/>
                <a:gdLst/>
                <a:ahLst/>
                <a:cxnLst/>
                <a:rect l="l" t="t" r="r" b="b"/>
                <a:pathLst>
                  <a:path w="12112" h="6137" extrusionOk="0">
                    <a:moveTo>
                      <a:pt x="11391" y="0"/>
                    </a:moveTo>
                    <a:cubicBezTo>
                      <a:pt x="7066" y="0"/>
                      <a:pt x="2252" y="2334"/>
                      <a:pt x="18" y="6075"/>
                    </a:cubicBezTo>
                    <a:cubicBezTo>
                      <a:pt x="1" y="6102"/>
                      <a:pt x="26" y="6136"/>
                      <a:pt x="53" y="6136"/>
                    </a:cubicBezTo>
                    <a:cubicBezTo>
                      <a:pt x="63" y="6136"/>
                      <a:pt x="72" y="6132"/>
                      <a:pt x="80" y="6123"/>
                    </a:cubicBezTo>
                    <a:cubicBezTo>
                      <a:pt x="1571" y="4348"/>
                      <a:pt x="3119" y="2810"/>
                      <a:pt x="5201" y="1731"/>
                    </a:cubicBezTo>
                    <a:cubicBezTo>
                      <a:pt x="7339" y="628"/>
                      <a:pt x="9651" y="155"/>
                      <a:pt x="12042" y="121"/>
                    </a:cubicBezTo>
                    <a:cubicBezTo>
                      <a:pt x="12111" y="121"/>
                      <a:pt x="12111" y="21"/>
                      <a:pt x="12042" y="18"/>
                    </a:cubicBezTo>
                    <a:cubicBezTo>
                      <a:pt x="11827" y="6"/>
                      <a:pt x="11610" y="0"/>
                      <a:pt x="11391"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1" name="Google Shape;151;p17"/>
              <p:cNvSpPr/>
              <p:nvPr/>
            </p:nvSpPr>
            <p:spPr>
              <a:xfrm>
                <a:off x="2053129" y="1000929"/>
                <a:ext cx="115932" cy="54708"/>
              </a:xfrm>
              <a:custGeom>
                <a:avLst/>
                <a:gdLst/>
                <a:ahLst/>
                <a:cxnLst/>
                <a:rect l="l" t="t" r="r" b="b"/>
                <a:pathLst>
                  <a:path w="2295" h="1083" extrusionOk="0">
                    <a:moveTo>
                      <a:pt x="366" y="1"/>
                    </a:moveTo>
                    <a:cubicBezTo>
                      <a:pt x="1" y="1"/>
                      <a:pt x="9" y="584"/>
                      <a:pt x="391" y="611"/>
                    </a:cubicBezTo>
                    <a:cubicBezTo>
                      <a:pt x="864" y="642"/>
                      <a:pt x="1299" y="789"/>
                      <a:pt x="1703" y="1036"/>
                    </a:cubicBezTo>
                    <a:cubicBezTo>
                      <a:pt x="1757" y="1068"/>
                      <a:pt x="1809" y="1082"/>
                      <a:pt x="1858" y="1082"/>
                    </a:cubicBezTo>
                    <a:cubicBezTo>
                      <a:pt x="2122" y="1082"/>
                      <a:pt x="2294" y="678"/>
                      <a:pt x="2012" y="505"/>
                    </a:cubicBezTo>
                    <a:cubicBezTo>
                      <a:pt x="1515" y="203"/>
                      <a:pt x="970" y="39"/>
                      <a:pt x="391" y="2"/>
                    </a:cubicBezTo>
                    <a:cubicBezTo>
                      <a:pt x="382" y="1"/>
                      <a:pt x="374" y="1"/>
                      <a:pt x="366"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2" name="Google Shape;152;p17"/>
              <p:cNvSpPr/>
              <p:nvPr/>
            </p:nvSpPr>
            <p:spPr>
              <a:xfrm>
                <a:off x="1580754" y="1000929"/>
                <a:ext cx="116134" cy="54708"/>
              </a:xfrm>
              <a:custGeom>
                <a:avLst/>
                <a:gdLst/>
                <a:ahLst/>
                <a:cxnLst/>
                <a:rect l="l" t="t" r="r" b="b"/>
                <a:pathLst>
                  <a:path w="2299" h="1083" extrusionOk="0">
                    <a:moveTo>
                      <a:pt x="1930" y="1"/>
                    </a:moveTo>
                    <a:cubicBezTo>
                      <a:pt x="1922" y="1"/>
                      <a:pt x="1913" y="1"/>
                      <a:pt x="1905" y="2"/>
                    </a:cubicBezTo>
                    <a:cubicBezTo>
                      <a:pt x="1325" y="39"/>
                      <a:pt x="781" y="203"/>
                      <a:pt x="284" y="505"/>
                    </a:cubicBezTo>
                    <a:cubicBezTo>
                      <a:pt x="1" y="678"/>
                      <a:pt x="175" y="1082"/>
                      <a:pt x="438" y="1082"/>
                    </a:cubicBezTo>
                    <a:cubicBezTo>
                      <a:pt x="487" y="1082"/>
                      <a:pt x="540" y="1068"/>
                      <a:pt x="592" y="1036"/>
                    </a:cubicBezTo>
                    <a:cubicBezTo>
                      <a:pt x="996" y="789"/>
                      <a:pt x="1432" y="642"/>
                      <a:pt x="1905" y="611"/>
                    </a:cubicBezTo>
                    <a:cubicBezTo>
                      <a:pt x="2286" y="584"/>
                      <a:pt x="2298" y="1"/>
                      <a:pt x="19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3" name="Google Shape;153;p17"/>
              <p:cNvSpPr/>
              <p:nvPr/>
            </p:nvSpPr>
            <p:spPr>
              <a:xfrm>
                <a:off x="1527055" y="1236687"/>
                <a:ext cx="730649" cy="176802"/>
              </a:xfrm>
              <a:custGeom>
                <a:avLst/>
                <a:gdLst/>
                <a:ahLst/>
                <a:cxnLst/>
                <a:rect l="l" t="t" r="r" b="b"/>
                <a:pathLst>
                  <a:path w="14464" h="3500" extrusionOk="0">
                    <a:moveTo>
                      <a:pt x="5324" y="7"/>
                    </a:moveTo>
                    <a:cubicBezTo>
                      <a:pt x="4598" y="7"/>
                      <a:pt x="3869" y="28"/>
                      <a:pt x="3153"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4"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4" name="Google Shape;154;p17"/>
              <p:cNvSpPr/>
              <p:nvPr/>
            </p:nvSpPr>
            <p:spPr>
              <a:xfrm>
                <a:off x="1771755" y="985067"/>
                <a:ext cx="117851" cy="474033"/>
              </a:xfrm>
              <a:custGeom>
                <a:avLst/>
                <a:gdLst/>
                <a:ahLst/>
                <a:cxnLst/>
                <a:rect l="l" t="t" r="r" b="b"/>
                <a:pathLst>
                  <a:path w="2333" h="9384" extrusionOk="0">
                    <a:moveTo>
                      <a:pt x="118" y="1"/>
                    </a:moveTo>
                    <a:cubicBezTo>
                      <a:pt x="82" y="1"/>
                      <a:pt x="47" y="19"/>
                      <a:pt x="28" y="52"/>
                    </a:cubicBezTo>
                    <a:cubicBezTo>
                      <a:pt x="1"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2" y="3731"/>
                    </a:cubicBezTo>
                    <a:cubicBezTo>
                      <a:pt x="2063"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5" name="Google Shape;155;p17"/>
              <p:cNvSpPr/>
              <p:nvPr/>
            </p:nvSpPr>
            <p:spPr>
              <a:xfrm>
                <a:off x="1878849" y="1508716"/>
                <a:ext cx="130026" cy="78399"/>
              </a:xfrm>
              <a:custGeom>
                <a:avLst/>
                <a:gdLst/>
                <a:ahLst/>
                <a:cxnLst/>
                <a:rect l="l" t="t" r="r" b="b"/>
                <a:pathLst>
                  <a:path w="2574" h="1552" extrusionOk="0">
                    <a:moveTo>
                      <a:pt x="2385" y="1"/>
                    </a:moveTo>
                    <a:cubicBezTo>
                      <a:pt x="2194" y="445"/>
                      <a:pt x="1857" y="823"/>
                      <a:pt x="1433" y="1062"/>
                    </a:cubicBezTo>
                    <a:cubicBezTo>
                      <a:pt x="1098" y="1249"/>
                      <a:pt x="718" y="1347"/>
                      <a:pt x="338" y="1347"/>
                    </a:cubicBezTo>
                    <a:cubicBezTo>
                      <a:pt x="236" y="1347"/>
                      <a:pt x="134" y="1340"/>
                      <a:pt x="32" y="1326"/>
                    </a:cubicBezTo>
                    <a:lnTo>
                      <a:pt x="1" y="1528"/>
                    </a:lnTo>
                    <a:cubicBezTo>
                      <a:pt x="110" y="1545"/>
                      <a:pt x="224" y="1552"/>
                      <a:pt x="333" y="1552"/>
                    </a:cubicBezTo>
                    <a:cubicBezTo>
                      <a:pt x="752" y="1552"/>
                      <a:pt x="1169" y="1446"/>
                      <a:pt x="1533" y="1237"/>
                    </a:cubicBezTo>
                    <a:cubicBezTo>
                      <a:pt x="1995" y="976"/>
                      <a:pt x="2365" y="565"/>
                      <a:pt x="2573" y="79"/>
                    </a:cubicBezTo>
                    <a:lnTo>
                      <a:pt x="2385"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6" name="Google Shape;156;p17"/>
              <p:cNvSpPr/>
              <p:nvPr/>
            </p:nvSpPr>
            <p:spPr>
              <a:xfrm>
                <a:off x="1592322" y="1144748"/>
                <a:ext cx="157152" cy="131440"/>
              </a:xfrm>
              <a:custGeom>
                <a:avLst/>
                <a:gdLst/>
                <a:ahLst/>
                <a:cxnLst/>
                <a:rect l="l" t="t" r="r" b="b"/>
                <a:pathLst>
                  <a:path w="3111" h="2602" extrusionOk="0">
                    <a:moveTo>
                      <a:pt x="1252" y="1"/>
                    </a:moveTo>
                    <a:cubicBezTo>
                      <a:pt x="453" y="1"/>
                      <a:pt x="39" y="570"/>
                      <a:pt x="21" y="1087"/>
                    </a:cubicBezTo>
                    <a:cubicBezTo>
                      <a:pt x="0" y="1680"/>
                      <a:pt x="631" y="2584"/>
                      <a:pt x="1459" y="2601"/>
                    </a:cubicBezTo>
                    <a:cubicBezTo>
                      <a:pt x="1469" y="2602"/>
                      <a:pt x="1478" y="2602"/>
                      <a:pt x="1488" y="2602"/>
                    </a:cubicBezTo>
                    <a:cubicBezTo>
                      <a:pt x="2302" y="2602"/>
                      <a:pt x="2924" y="2041"/>
                      <a:pt x="3110" y="1539"/>
                    </a:cubicBezTo>
                    <a:cubicBezTo>
                      <a:pt x="3110" y="1539"/>
                      <a:pt x="2809" y="268"/>
                      <a:pt x="1627" y="39"/>
                    </a:cubicBezTo>
                    <a:cubicBezTo>
                      <a:pt x="1494" y="13"/>
                      <a:pt x="1369" y="1"/>
                      <a:pt x="1252"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7" name="Google Shape;157;p17"/>
              <p:cNvSpPr/>
              <p:nvPr/>
            </p:nvSpPr>
            <p:spPr>
              <a:xfrm>
                <a:off x="1623289" y="1158236"/>
                <a:ext cx="103859" cy="94059"/>
              </a:xfrm>
              <a:custGeom>
                <a:avLst/>
                <a:gdLst/>
                <a:ahLst/>
                <a:cxnLst/>
                <a:rect l="l" t="t" r="r" b="b"/>
                <a:pathLst>
                  <a:path w="2056" h="1862" extrusionOk="0">
                    <a:moveTo>
                      <a:pt x="1028" y="1"/>
                    </a:moveTo>
                    <a:cubicBezTo>
                      <a:pt x="611"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9" y="10"/>
                      <a:pt x="1103" y="1"/>
                      <a:pt x="102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8" name="Google Shape;158;p17"/>
              <p:cNvSpPr/>
              <p:nvPr/>
            </p:nvSpPr>
            <p:spPr>
              <a:xfrm>
                <a:off x="1525944" y="1133887"/>
                <a:ext cx="247119" cy="90826"/>
              </a:xfrm>
              <a:custGeom>
                <a:avLst/>
                <a:gdLst/>
                <a:ahLst/>
                <a:cxnLst/>
                <a:rect l="l" t="t" r="r" b="b"/>
                <a:pathLst>
                  <a:path w="4892" h="1798" extrusionOk="0">
                    <a:moveTo>
                      <a:pt x="2578" y="0"/>
                    </a:moveTo>
                    <a:cubicBezTo>
                      <a:pt x="1789" y="0"/>
                      <a:pt x="952" y="287"/>
                      <a:pt x="280" y="706"/>
                    </a:cubicBezTo>
                    <a:cubicBezTo>
                      <a:pt x="1" y="882"/>
                      <a:pt x="174" y="1285"/>
                      <a:pt x="434" y="1285"/>
                    </a:cubicBezTo>
                    <a:cubicBezTo>
                      <a:pt x="483" y="1285"/>
                      <a:pt x="535" y="1270"/>
                      <a:pt x="588" y="1237"/>
                    </a:cubicBezTo>
                    <a:cubicBezTo>
                      <a:pt x="1166" y="877"/>
                      <a:pt x="1894" y="598"/>
                      <a:pt x="2571" y="598"/>
                    </a:cubicBezTo>
                    <a:cubicBezTo>
                      <a:pt x="3251"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9" name="Google Shape;159;p17"/>
              <p:cNvSpPr/>
              <p:nvPr/>
            </p:nvSpPr>
            <p:spPr>
              <a:xfrm>
                <a:off x="1993419" y="1144748"/>
                <a:ext cx="157203" cy="131440"/>
              </a:xfrm>
              <a:custGeom>
                <a:avLst/>
                <a:gdLst/>
                <a:ahLst/>
                <a:cxnLst/>
                <a:rect l="l" t="t" r="r" b="b"/>
                <a:pathLst>
                  <a:path w="3112" h="2602" extrusionOk="0">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0" name="Google Shape;160;p17"/>
              <p:cNvSpPr/>
              <p:nvPr/>
            </p:nvSpPr>
            <p:spPr>
              <a:xfrm>
                <a:off x="2015899" y="1160004"/>
                <a:ext cx="103909" cy="94008"/>
              </a:xfrm>
              <a:custGeom>
                <a:avLst/>
                <a:gdLst/>
                <a:ahLst/>
                <a:cxnLst/>
                <a:rect l="l" t="t" r="r" b="b"/>
                <a:pathLst>
                  <a:path w="2057" h="1861" extrusionOk="0">
                    <a:moveTo>
                      <a:pt x="1028" y="0"/>
                    </a:moveTo>
                    <a:cubicBezTo>
                      <a:pt x="954" y="0"/>
                      <a:pt x="878" y="9"/>
                      <a:pt x="803" y="28"/>
                    </a:cubicBezTo>
                    <a:cubicBezTo>
                      <a:pt x="306" y="151"/>
                      <a:pt x="1" y="658"/>
                      <a:pt x="128" y="1155"/>
                    </a:cubicBezTo>
                    <a:cubicBezTo>
                      <a:pt x="232" y="1579"/>
                      <a:pt x="611" y="1861"/>
                      <a:pt x="1029" y="1861"/>
                    </a:cubicBezTo>
                    <a:cubicBezTo>
                      <a:pt x="1104" y="1861"/>
                      <a:pt x="1179" y="1852"/>
                      <a:pt x="1255" y="1833"/>
                    </a:cubicBezTo>
                    <a:cubicBezTo>
                      <a:pt x="1751" y="1710"/>
                      <a:pt x="2056" y="1203"/>
                      <a:pt x="1930" y="706"/>
                    </a:cubicBezTo>
                    <a:cubicBezTo>
                      <a:pt x="1825" y="282"/>
                      <a:pt x="1446" y="0"/>
                      <a:pt x="102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1" name="Google Shape;161;p17"/>
              <p:cNvSpPr/>
              <p:nvPr/>
            </p:nvSpPr>
            <p:spPr>
              <a:xfrm>
                <a:off x="1969828" y="1133887"/>
                <a:ext cx="247119" cy="90826"/>
              </a:xfrm>
              <a:custGeom>
                <a:avLst/>
                <a:gdLst/>
                <a:ahLst/>
                <a:cxnLst/>
                <a:rect l="l" t="t" r="r" b="b"/>
                <a:pathLst>
                  <a:path w="4892" h="1798" extrusionOk="0">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2" name="Google Shape;162;p17"/>
              <p:cNvSpPr/>
              <p:nvPr/>
            </p:nvSpPr>
            <p:spPr>
              <a:xfrm>
                <a:off x="1345905" y="1067963"/>
                <a:ext cx="1041569" cy="246968"/>
              </a:xfrm>
              <a:custGeom>
                <a:avLst/>
                <a:gdLst/>
                <a:ahLst/>
                <a:cxnLst/>
                <a:rect l="l" t="t" r="r" b="b"/>
                <a:pathLst>
                  <a:path w="20619" h="4889" extrusionOk="0">
                    <a:moveTo>
                      <a:pt x="20475" y="353"/>
                    </a:moveTo>
                    <a:lnTo>
                      <a:pt x="20475" y="353"/>
                    </a:lnTo>
                    <a:cubicBezTo>
                      <a:pt x="20523" y="942"/>
                      <a:pt x="20516" y="1538"/>
                      <a:pt x="20469" y="2138"/>
                    </a:cubicBezTo>
                    <a:lnTo>
                      <a:pt x="20469" y="2138"/>
                    </a:lnTo>
                    <a:cubicBezTo>
                      <a:pt x="20567" y="1733"/>
                      <a:pt x="20619" y="1312"/>
                      <a:pt x="20619" y="877"/>
                    </a:cubicBezTo>
                    <a:cubicBezTo>
                      <a:pt x="20619" y="699"/>
                      <a:pt x="20564" y="517"/>
                      <a:pt x="20475" y="353"/>
                    </a:cubicBezTo>
                    <a:close/>
                    <a:moveTo>
                      <a:pt x="884" y="0"/>
                    </a:moveTo>
                    <a:lnTo>
                      <a:pt x="884" y="0"/>
                    </a:lnTo>
                    <a:cubicBezTo>
                      <a:pt x="359" y="459"/>
                      <a:pt x="0" y="1151"/>
                      <a:pt x="0" y="1819"/>
                    </a:cubicBezTo>
                    <a:cubicBezTo>
                      <a:pt x="0" y="3018"/>
                      <a:pt x="486" y="4104"/>
                      <a:pt x="1275" y="4889"/>
                    </a:cubicBezTo>
                    <a:cubicBezTo>
                      <a:pt x="1011" y="3488"/>
                      <a:pt x="860" y="2069"/>
                      <a:pt x="870" y="648"/>
                    </a:cubicBezTo>
                    <a:cubicBezTo>
                      <a:pt x="870" y="432"/>
                      <a:pt x="873" y="216"/>
                      <a:pt x="884" y="0"/>
                    </a:cubicBezTo>
                    <a:close/>
                  </a:path>
                </a:pathLst>
              </a:custGeom>
              <a:solidFill>
                <a:srgbClr val="FFFFFF">
                  <a:alpha val="30750"/>
                </a:srgbClr>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3" name="Google Shape;163;p17"/>
              <p:cNvSpPr/>
              <p:nvPr/>
            </p:nvSpPr>
            <p:spPr>
              <a:xfrm>
                <a:off x="1389349" y="1045787"/>
                <a:ext cx="993276" cy="303393"/>
              </a:xfrm>
              <a:custGeom>
                <a:avLst/>
                <a:gdLst/>
                <a:ahLst/>
                <a:cxnLst/>
                <a:rect l="l" t="t" r="r" b="b"/>
                <a:pathLst>
                  <a:path w="19663" h="6006" extrusionOk="0">
                    <a:moveTo>
                      <a:pt x="18241" y="28"/>
                    </a:moveTo>
                    <a:cubicBezTo>
                      <a:pt x="18402" y="967"/>
                      <a:pt x="18491" y="1888"/>
                      <a:pt x="18450" y="2608"/>
                    </a:cubicBezTo>
                    <a:cubicBezTo>
                      <a:pt x="18399" y="3574"/>
                      <a:pt x="18197" y="4512"/>
                      <a:pt x="17991" y="5255"/>
                    </a:cubicBezTo>
                    <a:cubicBezTo>
                      <a:pt x="18776" y="4556"/>
                      <a:pt x="19348" y="3628"/>
                      <a:pt x="19609" y="2577"/>
                    </a:cubicBezTo>
                    <a:cubicBezTo>
                      <a:pt x="19656" y="1977"/>
                      <a:pt x="19663" y="1381"/>
                      <a:pt x="19615" y="792"/>
                    </a:cubicBezTo>
                    <a:cubicBezTo>
                      <a:pt x="19598" y="765"/>
                      <a:pt x="19581" y="737"/>
                      <a:pt x="19560" y="706"/>
                    </a:cubicBezTo>
                    <a:cubicBezTo>
                      <a:pt x="19522" y="1302"/>
                      <a:pt x="19413" y="1895"/>
                      <a:pt x="19225" y="2464"/>
                    </a:cubicBezTo>
                    <a:cubicBezTo>
                      <a:pt x="19211" y="2512"/>
                      <a:pt x="19173" y="2532"/>
                      <a:pt x="19136" y="2532"/>
                    </a:cubicBezTo>
                    <a:cubicBezTo>
                      <a:pt x="19081" y="2532"/>
                      <a:pt x="19026" y="2485"/>
                      <a:pt x="19040" y="2412"/>
                    </a:cubicBezTo>
                    <a:cubicBezTo>
                      <a:pt x="19177" y="1737"/>
                      <a:pt x="19262" y="1066"/>
                      <a:pt x="19269" y="398"/>
                    </a:cubicBezTo>
                    <a:cubicBezTo>
                      <a:pt x="19173" y="326"/>
                      <a:pt x="19063" y="271"/>
                      <a:pt x="18951" y="237"/>
                    </a:cubicBezTo>
                    <a:lnTo>
                      <a:pt x="18241" y="28"/>
                    </a:lnTo>
                    <a:close/>
                    <a:moveTo>
                      <a:pt x="761" y="1"/>
                    </a:moveTo>
                    <a:lnTo>
                      <a:pt x="761" y="1"/>
                    </a:lnTo>
                    <a:cubicBezTo>
                      <a:pt x="493" y="96"/>
                      <a:pt x="243" y="247"/>
                      <a:pt x="24" y="439"/>
                    </a:cubicBezTo>
                    <a:cubicBezTo>
                      <a:pt x="13" y="655"/>
                      <a:pt x="10" y="871"/>
                      <a:pt x="10" y="1087"/>
                    </a:cubicBezTo>
                    <a:cubicBezTo>
                      <a:pt x="0" y="2508"/>
                      <a:pt x="151" y="3927"/>
                      <a:pt x="415" y="5328"/>
                    </a:cubicBezTo>
                    <a:cubicBezTo>
                      <a:pt x="674" y="5588"/>
                      <a:pt x="969" y="5818"/>
                      <a:pt x="1291" y="6006"/>
                    </a:cubicBezTo>
                    <a:cubicBezTo>
                      <a:pt x="1247" y="5906"/>
                      <a:pt x="1202" y="5807"/>
                      <a:pt x="1161" y="5704"/>
                    </a:cubicBezTo>
                    <a:cubicBezTo>
                      <a:pt x="808" y="4803"/>
                      <a:pt x="729" y="2056"/>
                      <a:pt x="729" y="607"/>
                    </a:cubicBezTo>
                    <a:cubicBezTo>
                      <a:pt x="729" y="401"/>
                      <a:pt x="740" y="203"/>
                      <a:pt x="76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4" name="Google Shape;164;p17"/>
              <p:cNvSpPr/>
              <p:nvPr/>
            </p:nvSpPr>
            <p:spPr>
              <a:xfrm>
                <a:off x="2350416" y="1065842"/>
                <a:ext cx="27026" cy="107900"/>
              </a:xfrm>
              <a:custGeom>
                <a:avLst/>
                <a:gdLst/>
                <a:ahLst/>
                <a:cxnLst/>
                <a:rect l="l" t="t" r="r" b="b"/>
                <a:pathLst>
                  <a:path w="535" h="2136" extrusionOk="0">
                    <a:moveTo>
                      <a:pt x="244" y="1"/>
                    </a:moveTo>
                    <a:cubicBezTo>
                      <a:pt x="237" y="669"/>
                      <a:pt x="152" y="1340"/>
                      <a:pt x="15" y="2015"/>
                    </a:cubicBezTo>
                    <a:cubicBezTo>
                      <a:pt x="1" y="2088"/>
                      <a:pt x="56" y="2135"/>
                      <a:pt x="111" y="2135"/>
                    </a:cubicBezTo>
                    <a:cubicBezTo>
                      <a:pt x="148" y="2135"/>
                      <a:pt x="186" y="2115"/>
                      <a:pt x="200" y="2067"/>
                    </a:cubicBezTo>
                    <a:cubicBezTo>
                      <a:pt x="388" y="1498"/>
                      <a:pt x="497" y="905"/>
                      <a:pt x="535" y="309"/>
                    </a:cubicBezTo>
                    <a:cubicBezTo>
                      <a:pt x="456" y="192"/>
                      <a:pt x="357" y="86"/>
                      <a:pt x="2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5" name="Google Shape;165;p17"/>
              <p:cNvSpPr/>
              <p:nvPr/>
            </p:nvSpPr>
            <p:spPr>
              <a:xfrm>
                <a:off x="1497958" y="1021034"/>
                <a:ext cx="755250" cy="357747"/>
              </a:xfrm>
              <a:custGeom>
                <a:avLst/>
                <a:gdLst/>
                <a:ahLst/>
                <a:cxnLst/>
                <a:rect l="l" t="t" r="r" b="b"/>
                <a:pathLst>
                  <a:path w="14951" h="7082" extrusionOk="0">
                    <a:moveTo>
                      <a:pt x="13375" y="11"/>
                    </a:moveTo>
                    <a:cubicBezTo>
                      <a:pt x="13437" y="518"/>
                      <a:pt x="13519" y="1025"/>
                      <a:pt x="13625" y="1536"/>
                    </a:cubicBezTo>
                    <a:cubicBezTo>
                      <a:pt x="13728" y="2029"/>
                      <a:pt x="13857" y="2508"/>
                      <a:pt x="14005" y="2978"/>
                    </a:cubicBezTo>
                    <a:cubicBezTo>
                      <a:pt x="14088" y="3057"/>
                      <a:pt x="14112" y="3160"/>
                      <a:pt x="14091" y="3255"/>
                    </a:cubicBezTo>
                    <a:cubicBezTo>
                      <a:pt x="14145" y="3427"/>
                      <a:pt x="14204" y="3598"/>
                      <a:pt x="14262" y="3765"/>
                    </a:cubicBezTo>
                    <a:cubicBezTo>
                      <a:pt x="14005" y="2553"/>
                      <a:pt x="13775" y="1220"/>
                      <a:pt x="13584" y="18"/>
                    </a:cubicBezTo>
                    <a:cubicBezTo>
                      <a:pt x="13546" y="15"/>
                      <a:pt x="13498" y="11"/>
                      <a:pt x="13443" y="11"/>
                    </a:cubicBezTo>
                    <a:close/>
                    <a:moveTo>
                      <a:pt x="12813" y="1"/>
                    </a:moveTo>
                    <a:cubicBezTo>
                      <a:pt x="12878" y="35"/>
                      <a:pt x="12940" y="69"/>
                      <a:pt x="13002" y="107"/>
                    </a:cubicBezTo>
                    <a:cubicBezTo>
                      <a:pt x="13286" y="282"/>
                      <a:pt x="13111" y="682"/>
                      <a:pt x="12850" y="682"/>
                    </a:cubicBezTo>
                    <a:cubicBezTo>
                      <a:pt x="12799" y="682"/>
                      <a:pt x="12748" y="668"/>
                      <a:pt x="12693" y="638"/>
                    </a:cubicBezTo>
                    <a:cubicBezTo>
                      <a:pt x="12289" y="391"/>
                      <a:pt x="11854" y="244"/>
                      <a:pt x="11381" y="213"/>
                    </a:cubicBezTo>
                    <a:cubicBezTo>
                      <a:pt x="11241" y="203"/>
                      <a:pt x="11148" y="118"/>
                      <a:pt x="11111" y="11"/>
                    </a:cubicBezTo>
                    <a:lnTo>
                      <a:pt x="6431" y="11"/>
                    </a:lnTo>
                    <a:cubicBezTo>
                      <a:pt x="6698" y="323"/>
                      <a:pt x="6883" y="655"/>
                      <a:pt x="7010" y="929"/>
                    </a:cubicBezTo>
                    <a:cubicBezTo>
                      <a:pt x="7353" y="1669"/>
                      <a:pt x="7483" y="2477"/>
                      <a:pt x="7552" y="3019"/>
                    </a:cubicBezTo>
                    <a:cubicBezTo>
                      <a:pt x="7572" y="3201"/>
                      <a:pt x="7593" y="3382"/>
                      <a:pt x="7609" y="3566"/>
                    </a:cubicBezTo>
                    <a:cubicBezTo>
                      <a:pt x="7901" y="3669"/>
                      <a:pt x="8123" y="3930"/>
                      <a:pt x="8178" y="4255"/>
                    </a:cubicBezTo>
                    <a:cubicBezTo>
                      <a:pt x="8181" y="4269"/>
                      <a:pt x="8185" y="4283"/>
                      <a:pt x="8189" y="4297"/>
                    </a:cubicBezTo>
                    <a:cubicBezTo>
                      <a:pt x="8795" y="4303"/>
                      <a:pt x="9401" y="4314"/>
                      <a:pt x="10007" y="4341"/>
                    </a:cubicBezTo>
                    <a:cubicBezTo>
                      <a:pt x="9928" y="4235"/>
                      <a:pt x="9863" y="4129"/>
                      <a:pt x="9822" y="4023"/>
                    </a:cubicBezTo>
                    <a:cubicBezTo>
                      <a:pt x="9799" y="4029"/>
                      <a:pt x="9778" y="4033"/>
                      <a:pt x="9754" y="4033"/>
                    </a:cubicBezTo>
                    <a:cubicBezTo>
                      <a:pt x="9555" y="4033"/>
                      <a:pt x="9343" y="3810"/>
                      <a:pt x="9459" y="3566"/>
                    </a:cubicBezTo>
                    <a:cubicBezTo>
                      <a:pt x="9925" y="2605"/>
                      <a:pt x="10761" y="2235"/>
                      <a:pt x="11655" y="2235"/>
                    </a:cubicBezTo>
                    <a:cubicBezTo>
                      <a:pt x="12354" y="2235"/>
                      <a:pt x="13090" y="2461"/>
                      <a:pt x="13714" y="2803"/>
                    </a:cubicBezTo>
                    <a:cubicBezTo>
                      <a:pt x="13604" y="2330"/>
                      <a:pt x="13505" y="1861"/>
                      <a:pt x="13416" y="1405"/>
                    </a:cubicBezTo>
                    <a:cubicBezTo>
                      <a:pt x="13327" y="946"/>
                      <a:pt x="13248" y="480"/>
                      <a:pt x="13183" y="11"/>
                    </a:cubicBezTo>
                    <a:cubicBezTo>
                      <a:pt x="13060" y="4"/>
                      <a:pt x="12937" y="1"/>
                      <a:pt x="12813" y="1"/>
                    </a:cubicBezTo>
                    <a:close/>
                    <a:moveTo>
                      <a:pt x="12758" y="3039"/>
                    </a:moveTo>
                    <a:cubicBezTo>
                      <a:pt x="12847" y="3197"/>
                      <a:pt x="12891" y="3368"/>
                      <a:pt x="12899" y="3536"/>
                    </a:cubicBezTo>
                    <a:cubicBezTo>
                      <a:pt x="12909" y="3851"/>
                      <a:pt x="12738" y="4252"/>
                      <a:pt x="12453" y="4560"/>
                    </a:cubicBezTo>
                    <a:cubicBezTo>
                      <a:pt x="12772" y="4608"/>
                      <a:pt x="13090" y="4667"/>
                      <a:pt x="13405" y="4731"/>
                    </a:cubicBezTo>
                    <a:cubicBezTo>
                      <a:pt x="14433" y="4954"/>
                      <a:pt x="14570" y="5975"/>
                      <a:pt x="14190" y="6746"/>
                    </a:cubicBezTo>
                    <a:cubicBezTo>
                      <a:pt x="14454" y="6646"/>
                      <a:pt x="14711" y="6526"/>
                      <a:pt x="14951" y="6386"/>
                    </a:cubicBezTo>
                    <a:cubicBezTo>
                      <a:pt x="14910" y="6266"/>
                      <a:pt x="14869" y="6140"/>
                      <a:pt x="14828" y="6009"/>
                    </a:cubicBezTo>
                    <a:cubicBezTo>
                      <a:pt x="14430" y="5228"/>
                      <a:pt x="14132" y="4368"/>
                      <a:pt x="13895" y="3502"/>
                    </a:cubicBezTo>
                    <a:cubicBezTo>
                      <a:pt x="13865" y="3512"/>
                      <a:pt x="13834" y="3519"/>
                      <a:pt x="13803" y="3519"/>
                    </a:cubicBezTo>
                    <a:cubicBezTo>
                      <a:pt x="13751" y="3519"/>
                      <a:pt x="13700" y="3502"/>
                      <a:pt x="13645" y="3471"/>
                    </a:cubicBezTo>
                    <a:cubicBezTo>
                      <a:pt x="13375" y="3299"/>
                      <a:pt x="13073" y="3149"/>
                      <a:pt x="12758" y="3039"/>
                    </a:cubicBezTo>
                    <a:close/>
                    <a:moveTo>
                      <a:pt x="3817" y="11"/>
                    </a:moveTo>
                    <a:cubicBezTo>
                      <a:pt x="3776" y="118"/>
                      <a:pt x="3687" y="203"/>
                      <a:pt x="3544" y="213"/>
                    </a:cubicBezTo>
                    <a:cubicBezTo>
                      <a:pt x="3174" y="237"/>
                      <a:pt x="2824" y="333"/>
                      <a:pt x="2495" y="494"/>
                    </a:cubicBezTo>
                    <a:cubicBezTo>
                      <a:pt x="1968" y="1025"/>
                      <a:pt x="1464" y="1590"/>
                      <a:pt x="967" y="2180"/>
                    </a:cubicBezTo>
                    <a:cubicBezTo>
                      <a:pt x="960" y="2189"/>
                      <a:pt x="950" y="2193"/>
                      <a:pt x="940" y="2193"/>
                    </a:cubicBezTo>
                    <a:cubicBezTo>
                      <a:pt x="913" y="2193"/>
                      <a:pt x="885" y="2159"/>
                      <a:pt x="905" y="2132"/>
                    </a:cubicBezTo>
                    <a:cubicBezTo>
                      <a:pt x="1214" y="1614"/>
                      <a:pt x="1574" y="1121"/>
                      <a:pt x="1971" y="662"/>
                    </a:cubicBezTo>
                    <a:cubicBezTo>
                      <a:pt x="1912" y="635"/>
                      <a:pt x="1861" y="586"/>
                      <a:pt x="1827" y="532"/>
                    </a:cubicBezTo>
                    <a:cubicBezTo>
                      <a:pt x="728" y="1614"/>
                      <a:pt x="111" y="2508"/>
                      <a:pt x="111" y="2508"/>
                    </a:cubicBezTo>
                    <a:cubicBezTo>
                      <a:pt x="111" y="3522"/>
                      <a:pt x="42" y="5677"/>
                      <a:pt x="1" y="6876"/>
                    </a:cubicBezTo>
                    <a:cubicBezTo>
                      <a:pt x="419" y="7010"/>
                      <a:pt x="864" y="7081"/>
                      <a:pt x="1324" y="7081"/>
                    </a:cubicBezTo>
                    <a:lnTo>
                      <a:pt x="1607" y="7081"/>
                    </a:lnTo>
                    <a:cubicBezTo>
                      <a:pt x="1337" y="6965"/>
                      <a:pt x="1084" y="6804"/>
                      <a:pt x="872" y="6571"/>
                    </a:cubicBezTo>
                    <a:cubicBezTo>
                      <a:pt x="576" y="6249"/>
                      <a:pt x="590" y="5725"/>
                      <a:pt x="872" y="5400"/>
                    </a:cubicBezTo>
                    <a:cubicBezTo>
                      <a:pt x="1255" y="4961"/>
                      <a:pt x="1806" y="4742"/>
                      <a:pt x="2382" y="4611"/>
                    </a:cubicBezTo>
                    <a:cubicBezTo>
                      <a:pt x="2070" y="4293"/>
                      <a:pt x="1879" y="3868"/>
                      <a:pt x="1889" y="3536"/>
                    </a:cubicBezTo>
                    <a:cubicBezTo>
                      <a:pt x="1895" y="3368"/>
                      <a:pt x="1944" y="3197"/>
                      <a:pt x="2032" y="3036"/>
                    </a:cubicBezTo>
                    <a:lnTo>
                      <a:pt x="2032" y="3036"/>
                    </a:lnTo>
                    <a:cubicBezTo>
                      <a:pt x="1718" y="3149"/>
                      <a:pt x="1413" y="3299"/>
                      <a:pt x="1142" y="3471"/>
                    </a:cubicBezTo>
                    <a:cubicBezTo>
                      <a:pt x="1090" y="3502"/>
                      <a:pt x="1036" y="3519"/>
                      <a:pt x="988" y="3519"/>
                    </a:cubicBezTo>
                    <a:cubicBezTo>
                      <a:pt x="728" y="3519"/>
                      <a:pt x="556" y="3118"/>
                      <a:pt x="834" y="2940"/>
                    </a:cubicBezTo>
                    <a:cubicBezTo>
                      <a:pt x="1505" y="2522"/>
                      <a:pt x="2341" y="2235"/>
                      <a:pt x="3133" y="2235"/>
                    </a:cubicBezTo>
                    <a:cubicBezTo>
                      <a:pt x="4026" y="2235"/>
                      <a:pt x="4862" y="2605"/>
                      <a:pt x="5328" y="3566"/>
                    </a:cubicBezTo>
                    <a:cubicBezTo>
                      <a:pt x="5444" y="3810"/>
                      <a:pt x="5232" y="4033"/>
                      <a:pt x="5033" y="4033"/>
                    </a:cubicBezTo>
                    <a:cubicBezTo>
                      <a:pt x="5009" y="4033"/>
                      <a:pt x="4989" y="4029"/>
                      <a:pt x="4968" y="4023"/>
                    </a:cubicBezTo>
                    <a:cubicBezTo>
                      <a:pt x="4927" y="4115"/>
                      <a:pt x="4875" y="4208"/>
                      <a:pt x="4811" y="4300"/>
                    </a:cubicBezTo>
                    <a:cubicBezTo>
                      <a:pt x="5163" y="4279"/>
                      <a:pt x="5520" y="4276"/>
                      <a:pt x="5873" y="4276"/>
                    </a:cubicBezTo>
                    <a:cubicBezTo>
                      <a:pt x="6054" y="4276"/>
                      <a:pt x="6236" y="4276"/>
                      <a:pt x="6417" y="4279"/>
                    </a:cubicBezTo>
                    <a:cubicBezTo>
                      <a:pt x="6417" y="4269"/>
                      <a:pt x="6417" y="4262"/>
                      <a:pt x="6421" y="4255"/>
                    </a:cubicBezTo>
                    <a:cubicBezTo>
                      <a:pt x="6493" y="3838"/>
                      <a:pt x="6842" y="3522"/>
                      <a:pt x="7267" y="3522"/>
                    </a:cubicBezTo>
                    <a:lnTo>
                      <a:pt x="7335" y="3522"/>
                    </a:lnTo>
                    <a:cubicBezTo>
                      <a:pt x="7356" y="3522"/>
                      <a:pt x="7376" y="3522"/>
                      <a:pt x="7400" y="3525"/>
                    </a:cubicBezTo>
                    <a:cubicBezTo>
                      <a:pt x="7383" y="3365"/>
                      <a:pt x="7367" y="3204"/>
                      <a:pt x="7349" y="3043"/>
                    </a:cubicBezTo>
                    <a:cubicBezTo>
                      <a:pt x="7243" y="2203"/>
                      <a:pt x="7075" y="1560"/>
                      <a:pt x="6825" y="1015"/>
                    </a:cubicBezTo>
                    <a:cubicBezTo>
                      <a:pt x="6688" y="714"/>
                      <a:pt x="6472" y="344"/>
                      <a:pt x="6160" y="11"/>
                    </a:cubicBezTo>
                    <a:close/>
                  </a:path>
                </a:pathLst>
              </a:custGeom>
              <a:solidFill>
                <a:srgbClr val="FFD2CD"/>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6" name="Google Shape;166;p17"/>
              <p:cNvSpPr/>
              <p:nvPr/>
            </p:nvSpPr>
            <p:spPr>
              <a:xfrm>
                <a:off x="1426175" y="1021034"/>
                <a:ext cx="897298" cy="347341"/>
              </a:xfrm>
              <a:custGeom>
                <a:avLst/>
                <a:gdLst/>
                <a:ahLst/>
                <a:cxnLst/>
                <a:rect l="l" t="t" r="r" b="b"/>
                <a:pathLst>
                  <a:path w="17763" h="6876" extrusionOk="0">
                    <a:moveTo>
                      <a:pt x="15005" y="18"/>
                    </a:moveTo>
                    <a:lnTo>
                      <a:pt x="15005" y="18"/>
                    </a:lnTo>
                    <a:cubicBezTo>
                      <a:pt x="15196" y="1220"/>
                      <a:pt x="15426" y="2553"/>
                      <a:pt x="15683" y="3765"/>
                    </a:cubicBezTo>
                    <a:cubicBezTo>
                      <a:pt x="15971" y="4602"/>
                      <a:pt x="16290" y="5420"/>
                      <a:pt x="16570" y="6266"/>
                    </a:cubicBezTo>
                    <a:cubicBezTo>
                      <a:pt x="16817" y="6112"/>
                      <a:pt x="17046" y="5938"/>
                      <a:pt x="17262" y="5745"/>
                    </a:cubicBezTo>
                    <a:cubicBezTo>
                      <a:pt x="17468" y="5002"/>
                      <a:pt x="17670" y="4064"/>
                      <a:pt x="17721" y="3098"/>
                    </a:cubicBezTo>
                    <a:cubicBezTo>
                      <a:pt x="17762" y="2378"/>
                      <a:pt x="17673" y="1457"/>
                      <a:pt x="17512" y="518"/>
                    </a:cubicBezTo>
                    <a:lnTo>
                      <a:pt x="17221" y="432"/>
                    </a:lnTo>
                    <a:cubicBezTo>
                      <a:pt x="16522" y="230"/>
                      <a:pt x="15810" y="100"/>
                      <a:pt x="15093" y="39"/>
                    </a:cubicBezTo>
                    <a:cubicBezTo>
                      <a:pt x="15070" y="31"/>
                      <a:pt x="15043" y="25"/>
                      <a:pt x="15005" y="18"/>
                    </a:cubicBezTo>
                    <a:close/>
                    <a:moveTo>
                      <a:pt x="16249" y="6009"/>
                    </a:moveTo>
                    <a:lnTo>
                      <a:pt x="16249" y="6009"/>
                    </a:lnTo>
                    <a:cubicBezTo>
                      <a:pt x="16290" y="6140"/>
                      <a:pt x="16331" y="6266"/>
                      <a:pt x="16372" y="6386"/>
                    </a:cubicBezTo>
                    <a:cubicBezTo>
                      <a:pt x="16393" y="6376"/>
                      <a:pt x="16413" y="6366"/>
                      <a:pt x="16434" y="6352"/>
                    </a:cubicBezTo>
                    <a:cubicBezTo>
                      <a:pt x="16368" y="6238"/>
                      <a:pt x="16306" y="6126"/>
                      <a:pt x="16249" y="6009"/>
                    </a:cubicBezTo>
                    <a:close/>
                    <a:moveTo>
                      <a:pt x="3439" y="1"/>
                    </a:moveTo>
                    <a:cubicBezTo>
                      <a:pt x="3378" y="1"/>
                      <a:pt x="3320" y="4"/>
                      <a:pt x="3169" y="11"/>
                    </a:cubicBezTo>
                    <a:cubicBezTo>
                      <a:pt x="2885" y="11"/>
                      <a:pt x="2381" y="39"/>
                      <a:pt x="2381" y="39"/>
                    </a:cubicBezTo>
                    <a:cubicBezTo>
                      <a:pt x="1655" y="97"/>
                      <a:pt x="932" y="227"/>
                      <a:pt x="223" y="432"/>
                    </a:cubicBezTo>
                    <a:lnTo>
                      <a:pt x="124" y="463"/>
                    </a:lnTo>
                    <a:cubicBezTo>
                      <a:pt x="93" y="470"/>
                      <a:pt x="62" y="480"/>
                      <a:pt x="32" y="491"/>
                    </a:cubicBezTo>
                    <a:cubicBezTo>
                      <a:pt x="11" y="693"/>
                      <a:pt x="0" y="891"/>
                      <a:pt x="0" y="1097"/>
                    </a:cubicBezTo>
                    <a:cubicBezTo>
                      <a:pt x="0" y="2546"/>
                      <a:pt x="79" y="5293"/>
                      <a:pt x="432" y="6194"/>
                    </a:cubicBezTo>
                    <a:cubicBezTo>
                      <a:pt x="473" y="6297"/>
                      <a:pt x="518" y="6396"/>
                      <a:pt x="562" y="6496"/>
                    </a:cubicBezTo>
                    <a:cubicBezTo>
                      <a:pt x="833" y="6650"/>
                      <a:pt x="1121" y="6780"/>
                      <a:pt x="1422" y="6876"/>
                    </a:cubicBezTo>
                    <a:cubicBezTo>
                      <a:pt x="1463" y="5677"/>
                      <a:pt x="1532" y="3522"/>
                      <a:pt x="1532" y="2508"/>
                    </a:cubicBezTo>
                    <a:cubicBezTo>
                      <a:pt x="1532" y="2508"/>
                      <a:pt x="2149" y="1614"/>
                      <a:pt x="3248" y="532"/>
                    </a:cubicBezTo>
                    <a:cubicBezTo>
                      <a:pt x="3169" y="398"/>
                      <a:pt x="3176" y="213"/>
                      <a:pt x="3344" y="107"/>
                    </a:cubicBezTo>
                    <a:cubicBezTo>
                      <a:pt x="3406" y="72"/>
                      <a:pt x="3467" y="35"/>
                      <a:pt x="3529" y="4"/>
                    </a:cubicBezTo>
                    <a:cubicBezTo>
                      <a:pt x="3495" y="1"/>
                      <a:pt x="3467" y="1"/>
                      <a:pt x="3439"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7" name="Google Shape;167;p17"/>
              <p:cNvSpPr/>
              <p:nvPr/>
            </p:nvSpPr>
            <p:spPr>
              <a:xfrm>
                <a:off x="2163911" y="1021539"/>
                <a:ext cx="99363" cy="320366"/>
              </a:xfrm>
              <a:custGeom>
                <a:avLst/>
                <a:gdLst/>
                <a:ahLst/>
                <a:cxnLst/>
                <a:rect l="l" t="t" r="r" b="b"/>
                <a:pathLst>
                  <a:path w="1967" h="6342" extrusionOk="0">
                    <a:moveTo>
                      <a:pt x="0" y="1"/>
                    </a:moveTo>
                    <a:cubicBezTo>
                      <a:pt x="65" y="470"/>
                      <a:pt x="144" y="936"/>
                      <a:pt x="233" y="1395"/>
                    </a:cubicBezTo>
                    <a:cubicBezTo>
                      <a:pt x="322" y="1851"/>
                      <a:pt x="421" y="2320"/>
                      <a:pt x="531" y="2793"/>
                    </a:cubicBezTo>
                    <a:cubicBezTo>
                      <a:pt x="613" y="2837"/>
                      <a:pt x="692" y="2882"/>
                      <a:pt x="771" y="2930"/>
                    </a:cubicBezTo>
                    <a:cubicBezTo>
                      <a:pt x="788" y="2944"/>
                      <a:pt x="805" y="2954"/>
                      <a:pt x="822" y="2968"/>
                    </a:cubicBezTo>
                    <a:cubicBezTo>
                      <a:pt x="674" y="2498"/>
                      <a:pt x="545" y="2019"/>
                      <a:pt x="442" y="1526"/>
                    </a:cubicBezTo>
                    <a:cubicBezTo>
                      <a:pt x="336" y="1015"/>
                      <a:pt x="254" y="508"/>
                      <a:pt x="192" y="1"/>
                    </a:cubicBezTo>
                    <a:close/>
                    <a:moveTo>
                      <a:pt x="908" y="3245"/>
                    </a:moveTo>
                    <a:cubicBezTo>
                      <a:pt x="887" y="3355"/>
                      <a:pt x="812" y="3450"/>
                      <a:pt x="712" y="3492"/>
                    </a:cubicBezTo>
                    <a:cubicBezTo>
                      <a:pt x="949" y="4358"/>
                      <a:pt x="1247" y="5218"/>
                      <a:pt x="1645" y="5999"/>
                    </a:cubicBezTo>
                    <a:cubicBezTo>
                      <a:pt x="1702" y="6116"/>
                      <a:pt x="1764" y="6228"/>
                      <a:pt x="1830" y="6342"/>
                    </a:cubicBezTo>
                    <a:cubicBezTo>
                      <a:pt x="1877" y="6315"/>
                      <a:pt x="1922" y="6287"/>
                      <a:pt x="1966" y="6256"/>
                    </a:cubicBezTo>
                    <a:cubicBezTo>
                      <a:pt x="1686" y="5410"/>
                      <a:pt x="1367" y="4592"/>
                      <a:pt x="1079" y="3755"/>
                    </a:cubicBezTo>
                    <a:cubicBezTo>
                      <a:pt x="1021" y="3588"/>
                      <a:pt x="962" y="3417"/>
                      <a:pt x="908" y="3245"/>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8" name="Google Shape;168;p17"/>
              <p:cNvSpPr/>
              <p:nvPr/>
            </p:nvSpPr>
            <p:spPr>
              <a:xfrm>
                <a:off x="1542614" y="1045989"/>
                <a:ext cx="81430" cy="85875"/>
              </a:xfrm>
              <a:custGeom>
                <a:avLst/>
                <a:gdLst/>
                <a:ahLst/>
                <a:cxnLst/>
                <a:rect l="l" t="t" r="r" b="b"/>
                <a:pathLst>
                  <a:path w="1612" h="1700" extrusionOk="0">
                    <a:moveTo>
                      <a:pt x="1611" y="0"/>
                    </a:moveTo>
                    <a:lnTo>
                      <a:pt x="1611" y="0"/>
                    </a:lnTo>
                    <a:cubicBezTo>
                      <a:pt x="1522" y="41"/>
                      <a:pt x="1433" y="89"/>
                      <a:pt x="1347" y="144"/>
                    </a:cubicBezTo>
                    <a:cubicBezTo>
                      <a:pt x="1296" y="174"/>
                      <a:pt x="1241" y="188"/>
                      <a:pt x="1193" y="188"/>
                    </a:cubicBezTo>
                    <a:cubicBezTo>
                      <a:pt x="1155" y="188"/>
                      <a:pt x="1121" y="182"/>
                      <a:pt x="1087" y="168"/>
                    </a:cubicBezTo>
                    <a:cubicBezTo>
                      <a:pt x="690" y="627"/>
                      <a:pt x="330" y="1120"/>
                      <a:pt x="21" y="1638"/>
                    </a:cubicBezTo>
                    <a:cubicBezTo>
                      <a:pt x="1" y="1665"/>
                      <a:pt x="29" y="1699"/>
                      <a:pt x="56" y="1699"/>
                    </a:cubicBezTo>
                    <a:cubicBezTo>
                      <a:pt x="66" y="1699"/>
                      <a:pt x="76" y="1695"/>
                      <a:pt x="83" y="1686"/>
                    </a:cubicBezTo>
                    <a:cubicBezTo>
                      <a:pt x="580" y="1096"/>
                      <a:pt x="1084" y="531"/>
                      <a:pt x="161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9" name="Google Shape;169;p17"/>
              <p:cNvSpPr/>
              <p:nvPr/>
            </p:nvSpPr>
            <p:spPr>
              <a:xfrm>
                <a:off x="2059191" y="1021034"/>
                <a:ext cx="109971" cy="34502"/>
              </a:xfrm>
              <a:custGeom>
                <a:avLst/>
                <a:gdLst/>
                <a:ahLst/>
                <a:cxnLst/>
                <a:rect l="l" t="t" r="r" b="b"/>
                <a:pathLst>
                  <a:path w="2177" h="683" extrusionOk="0">
                    <a:moveTo>
                      <a:pt x="1648" y="1"/>
                    </a:moveTo>
                    <a:cubicBezTo>
                      <a:pt x="1501" y="1"/>
                      <a:pt x="1354" y="4"/>
                      <a:pt x="1206" y="11"/>
                    </a:cubicBezTo>
                    <a:lnTo>
                      <a:pt x="1" y="11"/>
                    </a:lnTo>
                    <a:cubicBezTo>
                      <a:pt x="38" y="118"/>
                      <a:pt x="131" y="203"/>
                      <a:pt x="271" y="213"/>
                    </a:cubicBezTo>
                    <a:cubicBezTo>
                      <a:pt x="744" y="244"/>
                      <a:pt x="1179" y="391"/>
                      <a:pt x="1583" y="638"/>
                    </a:cubicBezTo>
                    <a:cubicBezTo>
                      <a:pt x="1638" y="668"/>
                      <a:pt x="1689" y="682"/>
                      <a:pt x="1740" y="682"/>
                    </a:cubicBezTo>
                    <a:cubicBezTo>
                      <a:pt x="2001" y="682"/>
                      <a:pt x="2176" y="282"/>
                      <a:pt x="1892" y="107"/>
                    </a:cubicBezTo>
                    <a:cubicBezTo>
                      <a:pt x="1830" y="69"/>
                      <a:pt x="1768" y="35"/>
                      <a:pt x="1703"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0" name="Google Shape;170;p17"/>
              <p:cNvSpPr/>
              <p:nvPr/>
            </p:nvSpPr>
            <p:spPr>
              <a:xfrm>
                <a:off x="1586210" y="1021236"/>
                <a:ext cx="104617" cy="34300"/>
              </a:xfrm>
              <a:custGeom>
                <a:avLst/>
                <a:gdLst/>
                <a:ahLst/>
                <a:cxnLst/>
                <a:rect l="l" t="t" r="r" b="b"/>
                <a:pathLst>
                  <a:path w="2071" h="679" extrusionOk="0">
                    <a:moveTo>
                      <a:pt x="361" y="0"/>
                    </a:moveTo>
                    <a:cubicBezTo>
                      <a:pt x="299" y="31"/>
                      <a:pt x="238" y="68"/>
                      <a:pt x="176" y="103"/>
                    </a:cubicBezTo>
                    <a:cubicBezTo>
                      <a:pt x="8" y="209"/>
                      <a:pt x="1" y="394"/>
                      <a:pt x="80" y="528"/>
                    </a:cubicBezTo>
                    <a:cubicBezTo>
                      <a:pt x="114" y="582"/>
                      <a:pt x="165" y="631"/>
                      <a:pt x="224" y="658"/>
                    </a:cubicBezTo>
                    <a:cubicBezTo>
                      <a:pt x="258" y="672"/>
                      <a:pt x="292" y="678"/>
                      <a:pt x="330" y="678"/>
                    </a:cubicBezTo>
                    <a:cubicBezTo>
                      <a:pt x="378" y="678"/>
                      <a:pt x="433" y="664"/>
                      <a:pt x="484" y="634"/>
                    </a:cubicBezTo>
                    <a:cubicBezTo>
                      <a:pt x="570" y="579"/>
                      <a:pt x="659" y="531"/>
                      <a:pt x="748" y="490"/>
                    </a:cubicBezTo>
                    <a:cubicBezTo>
                      <a:pt x="1077" y="329"/>
                      <a:pt x="1427" y="233"/>
                      <a:pt x="1797" y="209"/>
                    </a:cubicBezTo>
                    <a:cubicBezTo>
                      <a:pt x="1940" y="199"/>
                      <a:pt x="2029" y="114"/>
                      <a:pt x="2070" y="7"/>
                    </a:cubicBezTo>
                    <a:lnTo>
                      <a:pt x="539" y="7"/>
                    </a:lnTo>
                    <a:cubicBezTo>
                      <a:pt x="456" y="3"/>
                      <a:pt x="402" y="0"/>
                      <a:pt x="36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1" name="Google Shape;171;p17"/>
              <p:cNvSpPr/>
              <p:nvPr/>
            </p:nvSpPr>
            <p:spPr>
              <a:xfrm>
                <a:off x="1527055" y="1237041"/>
                <a:ext cx="706957" cy="141745"/>
              </a:xfrm>
              <a:custGeom>
                <a:avLst/>
                <a:gdLst/>
                <a:ahLst/>
                <a:cxnLst/>
                <a:rect l="l" t="t" r="r" b="b"/>
                <a:pathLst>
                  <a:path w="13995" h="2806" extrusionOk="0">
                    <a:moveTo>
                      <a:pt x="5297" y="0"/>
                    </a:moveTo>
                    <a:cubicBezTo>
                      <a:pt x="4944" y="0"/>
                      <a:pt x="4587" y="3"/>
                      <a:pt x="4235"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508" y="2528"/>
                      <a:pt x="761" y="2689"/>
                      <a:pt x="1031" y="2805"/>
                    </a:cubicBezTo>
                    <a:lnTo>
                      <a:pt x="1693" y="2805"/>
                    </a:lnTo>
                    <a:cubicBezTo>
                      <a:pt x="3762" y="2805"/>
                      <a:pt x="5482" y="1962"/>
                      <a:pt x="5841" y="3"/>
                    </a:cubicBezTo>
                    <a:cubicBezTo>
                      <a:pt x="5660" y="0"/>
                      <a:pt x="5478" y="0"/>
                      <a:pt x="5297" y="0"/>
                    </a:cubicBezTo>
                    <a:close/>
                    <a:moveTo>
                      <a:pt x="7613" y="21"/>
                    </a:moveTo>
                    <a:lnTo>
                      <a:pt x="7613" y="21"/>
                    </a:lnTo>
                    <a:cubicBezTo>
                      <a:pt x="7975" y="1970"/>
                      <a:pt x="9692" y="2805"/>
                      <a:pt x="11754" y="2805"/>
                    </a:cubicBezTo>
                    <a:cubicBezTo>
                      <a:pt x="12408" y="2805"/>
                      <a:pt x="13035" y="2689"/>
                      <a:pt x="13614" y="2470"/>
                    </a:cubicBezTo>
                    <a:cubicBezTo>
                      <a:pt x="13994" y="1699"/>
                      <a:pt x="13857" y="678"/>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8825" y="38"/>
                      <a:pt x="8219" y="27"/>
                      <a:pt x="7613" y="21"/>
                    </a:cubicBezTo>
                    <a:close/>
                  </a:path>
                </a:pathLst>
              </a:custGeom>
              <a:solidFill>
                <a:srgbClr val="F9C8C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2" name="Google Shape;172;p17"/>
              <p:cNvSpPr/>
              <p:nvPr/>
            </p:nvSpPr>
            <p:spPr>
              <a:xfrm>
                <a:off x="1809137" y="1021539"/>
                <a:ext cx="73247" cy="179682"/>
              </a:xfrm>
              <a:custGeom>
                <a:avLst/>
                <a:gdLst/>
                <a:ahLst/>
                <a:cxnLst/>
                <a:rect l="l" t="t" r="r" b="b"/>
                <a:pathLst>
                  <a:path w="1450" h="3557" extrusionOk="0">
                    <a:moveTo>
                      <a:pt x="0" y="1"/>
                    </a:moveTo>
                    <a:cubicBezTo>
                      <a:pt x="312" y="334"/>
                      <a:pt x="528" y="704"/>
                      <a:pt x="665" y="1005"/>
                    </a:cubicBezTo>
                    <a:cubicBezTo>
                      <a:pt x="915" y="1550"/>
                      <a:pt x="1083" y="2193"/>
                      <a:pt x="1189" y="3033"/>
                    </a:cubicBezTo>
                    <a:cubicBezTo>
                      <a:pt x="1207" y="3194"/>
                      <a:pt x="1223" y="3355"/>
                      <a:pt x="1240" y="3515"/>
                    </a:cubicBezTo>
                    <a:cubicBezTo>
                      <a:pt x="1313" y="3519"/>
                      <a:pt x="1381" y="3536"/>
                      <a:pt x="1449" y="3556"/>
                    </a:cubicBezTo>
                    <a:cubicBezTo>
                      <a:pt x="1433" y="3372"/>
                      <a:pt x="1412" y="3191"/>
                      <a:pt x="1392" y="3009"/>
                    </a:cubicBezTo>
                    <a:cubicBezTo>
                      <a:pt x="1323" y="2467"/>
                      <a:pt x="1193" y="1659"/>
                      <a:pt x="850" y="919"/>
                    </a:cubicBezTo>
                    <a:cubicBezTo>
                      <a:pt x="723" y="645"/>
                      <a:pt x="538" y="313"/>
                      <a:pt x="27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3" name="Google Shape;173;p17"/>
              <p:cNvSpPr/>
              <p:nvPr/>
            </p:nvSpPr>
            <p:spPr>
              <a:xfrm>
                <a:off x="1592827" y="1164146"/>
                <a:ext cx="156142" cy="112042"/>
              </a:xfrm>
              <a:custGeom>
                <a:avLst/>
                <a:gdLst/>
                <a:ahLst/>
                <a:cxnLst/>
                <a:rect l="l" t="t" r="r" b="b"/>
                <a:pathLst>
                  <a:path w="3091" h="2218" extrusionOk="0">
                    <a:moveTo>
                      <a:pt x="1182" y="1"/>
                    </a:move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3" y="1467"/>
                    </a:cubicBezTo>
                    <a:cubicBezTo>
                      <a:pt x="2997" y="1375"/>
                      <a:pt x="3049" y="1282"/>
                      <a:pt x="3090" y="1190"/>
                    </a:cubicBezTo>
                    <a:cubicBezTo>
                      <a:pt x="3022" y="1173"/>
                      <a:pt x="2964" y="1124"/>
                      <a:pt x="2923" y="1042"/>
                    </a:cubicBezTo>
                    <a:cubicBezTo>
                      <a:pt x="2803" y="792"/>
                      <a:pt x="2652" y="590"/>
                      <a:pt x="2480" y="439"/>
                    </a:cubicBezTo>
                    <a:lnTo>
                      <a:pt x="2480" y="439"/>
                    </a:lnTo>
                    <a:cubicBezTo>
                      <a:pt x="2563"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4" name="Google Shape;174;p17"/>
              <p:cNvSpPr/>
              <p:nvPr/>
            </p:nvSpPr>
            <p:spPr>
              <a:xfrm>
                <a:off x="1623289" y="1163994"/>
                <a:ext cx="100222" cy="88300"/>
              </a:xfrm>
              <a:custGeom>
                <a:avLst/>
                <a:gdLst/>
                <a:ahLst/>
                <a:cxnLst/>
                <a:rect l="l" t="t" r="r" b="b"/>
                <a:pathLst>
                  <a:path w="1984" h="1748" extrusionOk="0">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60" y="624"/>
                      <a:pt x="1877" y="442"/>
                    </a:cubicBezTo>
                    <a:cubicBezTo>
                      <a:pt x="1531" y="127"/>
                      <a:pt x="1100" y="1"/>
                      <a:pt x="64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5" name="Google Shape;175;p17"/>
              <p:cNvSpPr/>
              <p:nvPr/>
            </p:nvSpPr>
            <p:spPr>
              <a:xfrm>
                <a:off x="1525995" y="1133887"/>
                <a:ext cx="247018" cy="90876"/>
              </a:xfrm>
              <a:custGeom>
                <a:avLst/>
                <a:gdLst/>
                <a:ahLst/>
                <a:cxnLst/>
                <a:rect l="l" t="t" r="r" b="b"/>
                <a:pathLst>
                  <a:path w="4890" h="1799" extrusionOk="0">
                    <a:moveTo>
                      <a:pt x="2578" y="1"/>
                    </a:moveTo>
                    <a:cubicBezTo>
                      <a:pt x="1786" y="1"/>
                      <a:pt x="950" y="288"/>
                      <a:pt x="279" y="706"/>
                    </a:cubicBezTo>
                    <a:cubicBezTo>
                      <a:pt x="1" y="884"/>
                      <a:pt x="173" y="1285"/>
                      <a:pt x="433" y="1285"/>
                    </a:cubicBezTo>
                    <a:cubicBezTo>
                      <a:pt x="481" y="1285"/>
                      <a:pt x="535" y="1268"/>
                      <a:pt x="587" y="1237"/>
                    </a:cubicBezTo>
                    <a:cubicBezTo>
                      <a:pt x="858" y="1065"/>
                      <a:pt x="1163" y="915"/>
                      <a:pt x="1477" y="802"/>
                    </a:cubicBezTo>
                    <a:cubicBezTo>
                      <a:pt x="1813" y="682"/>
                      <a:pt x="2166" y="607"/>
                      <a:pt x="2505" y="600"/>
                    </a:cubicBezTo>
                    <a:cubicBezTo>
                      <a:pt x="2526" y="597"/>
                      <a:pt x="2546" y="597"/>
                      <a:pt x="2567" y="597"/>
                    </a:cubicBezTo>
                    <a:cubicBezTo>
                      <a:pt x="3026"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8"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6" name="Google Shape;176;p17"/>
              <p:cNvSpPr/>
              <p:nvPr/>
            </p:nvSpPr>
            <p:spPr>
              <a:xfrm>
                <a:off x="1994127" y="1164146"/>
                <a:ext cx="155940" cy="112042"/>
              </a:xfrm>
              <a:custGeom>
                <a:avLst/>
                <a:gdLst/>
                <a:ahLst/>
                <a:cxnLst/>
                <a:rect l="l" t="t" r="r" b="b"/>
                <a:pathLst>
                  <a:path w="3087" h="2218" extrusionOk="0">
                    <a:moveTo>
                      <a:pt x="1844" y="1"/>
                    </a:moveTo>
                    <a:cubicBezTo>
                      <a:pt x="2094"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8" y="412"/>
                    </a:cubicBezTo>
                    <a:lnTo>
                      <a:pt x="638"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7" name="Google Shape;177;p17"/>
              <p:cNvSpPr/>
              <p:nvPr/>
            </p:nvSpPr>
            <p:spPr>
              <a:xfrm>
                <a:off x="2019385" y="1164146"/>
                <a:ext cx="100424" cy="89866"/>
              </a:xfrm>
              <a:custGeom>
                <a:avLst/>
                <a:gdLst/>
                <a:ahLst/>
                <a:cxnLst/>
                <a:rect l="l" t="t" r="r" b="b"/>
                <a:pathLst>
                  <a:path w="1988" h="1779" extrusionOk="0">
                    <a:moveTo>
                      <a:pt x="1344" y="1"/>
                    </a:moveTo>
                    <a:cubicBezTo>
                      <a:pt x="898" y="1"/>
                      <a:pt x="480" y="121"/>
                      <a:pt x="138"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4" y="114"/>
                      <a:pt x="13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8" name="Google Shape;178;p17"/>
              <p:cNvSpPr/>
              <p:nvPr/>
            </p:nvSpPr>
            <p:spPr>
              <a:xfrm>
                <a:off x="1969930" y="1133887"/>
                <a:ext cx="240906" cy="90876"/>
              </a:xfrm>
              <a:custGeom>
                <a:avLst/>
                <a:gdLst/>
                <a:ahLst/>
                <a:cxnLst/>
                <a:rect l="l" t="t" r="r" b="b"/>
                <a:pathLst>
                  <a:path w="4769" h="1799" extrusionOk="0">
                    <a:moveTo>
                      <a:pt x="2312" y="1"/>
                    </a:moveTo>
                    <a:cubicBezTo>
                      <a:pt x="1418" y="1"/>
                      <a:pt x="582" y="371"/>
                      <a:pt x="116" y="1332"/>
                    </a:cubicBezTo>
                    <a:cubicBezTo>
                      <a:pt x="0" y="1576"/>
                      <a:pt x="212" y="1799"/>
                      <a:pt x="411" y="1799"/>
                    </a:cubicBezTo>
                    <a:cubicBezTo>
                      <a:pt x="435" y="1799"/>
                      <a:pt x="456" y="1795"/>
                      <a:pt x="479" y="1789"/>
                    </a:cubicBezTo>
                    <a:cubicBezTo>
                      <a:pt x="544" y="1772"/>
                      <a:pt x="603" y="1723"/>
                      <a:pt x="644" y="1641"/>
                    </a:cubicBezTo>
                    <a:cubicBezTo>
                      <a:pt x="774" y="1374"/>
                      <a:pt x="935" y="1168"/>
                      <a:pt x="1117" y="1011"/>
                    </a:cubicBezTo>
                    <a:cubicBezTo>
                      <a:pt x="1459" y="720"/>
                      <a:pt x="1877" y="600"/>
                      <a:pt x="2323" y="600"/>
                    </a:cubicBezTo>
                    <a:cubicBezTo>
                      <a:pt x="2682" y="600"/>
                      <a:pt x="3055" y="679"/>
                      <a:pt x="3415" y="805"/>
                    </a:cubicBezTo>
                    <a:cubicBezTo>
                      <a:pt x="3730" y="915"/>
                      <a:pt x="4032" y="1065"/>
                      <a:pt x="4302" y="1237"/>
                    </a:cubicBezTo>
                    <a:cubicBezTo>
                      <a:pt x="4357" y="1268"/>
                      <a:pt x="4408" y="1285"/>
                      <a:pt x="4460" y="1285"/>
                    </a:cubicBezTo>
                    <a:cubicBezTo>
                      <a:pt x="4491" y="1285"/>
                      <a:pt x="4522" y="1278"/>
                      <a:pt x="4552" y="1268"/>
                    </a:cubicBezTo>
                    <a:cubicBezTo>
                      <a:pt x="4652" y="1226"/>
                      <a:pt x="4727" y="1131"/>
                      <a:pt x="4748" y="1021"/>
                    </a:cubicBezTo>
                    <a:cubicBezTo>
                      <a:pt x="4769" y="926"/>
                      <a:pt x="4745" y="823"/>
                      <a:pt x="4662" y="744"/>
                    </a:cubicBezTo>
                    <a:cubicBezTo>
                      <a:pt x="4645" y="730"/>
                      <a:pt x="4628" y="720"/>
                      <a:pt x="4611" y="706"/>
                    </a:cubicBezTo>
                    <a:cubicBezTo>
                      <a:pt x="4532" y="658"/>
                      <a:pt x="4453" y="613"/>
                      <a:pt x="4371" y="569"/>
                    </a:cubicBezTo>
                    <a:cubicBezTo>
                      <a:pt x="3747" y="227"/>
                      <a:pt x="3011" y="1"/>
                      <a:pt x="2312"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9" name="Google Shape;179;p17"/>
              <p:cNvSpPr/>
              <p:nvPr/>
            </p:nvSpPr>
            <p:spPr>
              <a:xfrm>
                <a:off x="2328139" y="3065773"/>
                <a:ext cx="136896" cy="700390"/>
              </a:xfrm>
              <a:custGeom>
                <a:avLst/>
                <a:gdLst/>
                <a:ahLst/>
                <a:cxnLst/>
                <a:rect l="l" t="t" r="r" b="b"/>
                <a:pathLst>
                  <a:path w="2710" h="13865" extrusionOk="0">
                    <a:moveTo>
                      <a:pt x="2607" y="1"/>
                    </a:moveTo>
                    <a:cubicBezTo>
                      <a:pt x="2552" y="4842"/>
                      <a:pt x="2418" y="12131"/>
                      <a:pt x="2278" y="12474"/>
                    </a:cubicBezTo>
                    <a:cubicBezTo>
                      <a:pt x="1918" y="12731"/>
                      <a:pt x="1182" y="13255"/>
                      <a:pt x="0" y="13772"/>
                    </a:cubicBezTo>
                    <a:lnTo>
                      <a:pt x="41" y="13865"/>
                    </a:lnTo>
                    <a:cubicBezTo>
                      <a:pt x="1240" y="13340"/>
                      <a:pt x="1986" y="12809"/>
                      <a:pt x="2343" y="12553"/>
                    </a:cubicBezTo>
                    <a:cubicBezTo>
                      <a:pt x="2552" y="12406"/>
                      <a:pt x="2675" y="2910"/>
                      <a:pt x="271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24" name="Google Shape;180;p17"/>
            <p:cNvSpPr/>
            <p:nvPr/>
          </p:nvSpPr>
          <p:spPr>
            <a:xfrm>
              <a:off x="82894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5" name="Google Shape;181;p17"/>
            <p:cNvSpPr/>
            <p:nvPr/>
          </p:nvSpPr>
          <p:spPr>
            <a:xfrm>
              <a:off x="90056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80" name="Rectángulo 179"/>
          <p:cNvSpPr/>
          <p:nvPr/>
        </p:nvSpPr>
        <p:spPr>
          <a:xfrm>
            <a:off x="0" y="5076601"/>
            <a:ext cx="9721850" cy="324074"/>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1" name="Rectángulo 180"/>
          <p:cNvSpPr/>
          <p:nvPr/>
        </p:nvSpPr>
        <p:spPr>
          <a:xfrm>
            <a:off x="108397" y="387615"/>
            <a:ext cx="9505826" cy="45719"/>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2" name="1 CuadroTexto"/>
              <p:cNvSpPr txBox="1"/>
              <p:nvPr/>
            </p:nvSpPr>
            <p:spPr>
              <a:xfrm>
                <a:off x="2854000" y="1089934"/>
                <a:ext cx="6445775" cy="3799245"/>
              </a:xfrm>
              <a:prstGeom prst="rect">
                <a:avLst/>
              </a:prstGeom>
              <a:noFill/>
            </p:spPr>
            <p:txBody>
              <a:bodyPr wrap="square" rtlCol="0">
                <a:spAutoFit/>
              </a:bodyPr>
              <a:lstStyle/>
              <a:p>
                <a:r>
                  <a:rPr lang="es-SV" sz="3200" b="1" dirty="0"/>
                  <a:t>Recordar:</a:t>
                </a:r>
                <a:endParaRPr lang="es-SV" sz="3200" dirty="0"/>
              </a:p>
              <a:p>
                <a:pPr/>
                <a14:m>
                  <m:oMathPara xmlns:m="http://schemas.openxmlformats.org/officeDocument/2006/math">
                    <m:oMathParaPr>
                      <m:jc m:val="centerGroup"/>
                    </m:oMathParaPr>
                    <m:oMath xmlns:m="http://schemas.openxmlformats.org/officeDocument/2006/math">
                      <m:r>
                        <a:rPr lang="es-SV" sz="3200" i="1">
                          <a:latin typeface="Cambria Math"/>
                        </a:rPr>
                        <m:t>1 </m:t>
                      </m:r>
                      <m:r>
                        <a:rPr lang="es-SV" sz="3200" i="1">
                          <a:latin typeface="Cambria Math"/>
                        </a:rPr>
                        <m:t>𝐸𝑟𝑔𝑖𝑜</m:t>
                      </m:r>
                      <m:r>
                        <a:rPr lang="es-SV" sz="3200" i="1">
                          <a:latin typeface="Cambria Math"/>
                        </a:rPr>
                        <m:t>=1</m:t>
                      </m:r>
                      <m:r>
                        <a:rPr lang="es-SV" sz="3200" i="1">
                          <a:latin typeface="Cambria Math"/>
                        </a:rPr>
                        <m:t>𝑥</m:t>
                      </m:r>
                      <m:sSup>
                        <m:sSupPr>
                          <m:ctrlPr>
                            <a:rPr lang="es-SV" sz="3200" i="1">
                              <a:latin typeface="Cambria Math" panose="02040503050406030204" pitchFamily="18" charset="0"/>
                            </a:rPr>
                          </m:ctrlPr>
                        </m:sSupPr>
                        <m:e>
                          <m:r>
                            <a:rPr lang="es-SV" sz="3200" i="1">
                              <a:latin typeface="Cambria Math"/>
                            </a:rPr>
                            <m:t>10</m:t>
                          </m:r>
                        </m:e>
                        <m:sup>
                          <m:r>
                            <a:rPr lang="es-SV" sz="3200" i="1">
                              <a:latin typeface="Cambria Math"/>
                            </a:rPr>
                            <m:t>−7</m:t>
                          </m:r>
                        </m:sup>
                      </m:sSup>
                      <m:r>
                        <a:rPr lang="es-SV" sz="3200" i="1">
                          <a:latin typeface="Cambria Math"/>
                        </a:rPr>
                        <m:t> </m:t>
                      </m:r>
                      <m:r>
                        <a:rPr lang="es-SV" sz="3200" i="1">
                          <a:latin typeface="Cambria Math"/>
                        </a:rPr>
                        <m:t>𝐽</m:t>
                      </m:r>
                    </m:oMath>
                  </m:oMathPara>
                </a14:m>
                <a:endParaRPr lang="es-SV" sz="3200" dirty="0"/>
              </a:p>
              <a:p>
                <a:endParaRPr lang="es-SV" sz="3200" dirty="0"/>
              </a:p>
              <a:p>
                <a:r>
                  <a:rPr lang="es-SV" sz="3200" dirty="0"/>
                  <a:t>También:</a:t>
                </a:r>
              </a:p>
              <a:p>
                <a:r>
                  <a:rPr lang="es-SV" sz="3200" dirty="0"/>
                  <a:t> </a:t>
                </a:r>
              </a:p>
              <a:p>
                <a:pPr algn="ctr"/>
                <a:r>
                  <a:rPr lang="es-SV" sz="3200" dirty="0"/>
                  <a:t>1 J = 1 N x m</a:t>
                </a:r>
              </a:p>
              <a:p>
                <a:pPr algn="ctr"/>
                <a:r>
                  <a:rPr lang="es-SV" sz="3200" dirty="0"/>
                  <a:t>1 J = </a:t>
                </a:r>
                <a14:m>
                  <m:oMath xmlns:m="http://schemas.openxmlformats.org/officeDocument/2006/math">
                    <m:f>
                      <m:fPr>
                        <m:ctrlPr>
                          <a:rPr lang="es-SV" sz="3200" i="1">
                            <a:latin typeface="Cambria Math" panose="02040503050406030204" pitchFamily="18" charset="0"/>
                          </a:rPr>
                        </m:ctrlPr>
                      </m:fPr>
                      <m:num>
                        <m:r>
                          <a:rPr lang="es-SV" sz="3200" i="1">
                            <a:latin typeface="Cambria Math"/>
                          </a:rPr>
                          <m:t>𝐾𝑔</m:t>
                        </m:r>
                        <m:r>
                          <a:rPr lang="es-SV" sz="3200" i="1">
                            <a:latin typeface="Cambria Math"/>
                          </a:rPr>
                          <m:t> </m:t>
                        </m:r>
                        <m:r>
                          <a:rPr lang="es-SV" sz="3200" i="1">
                            <a:latin typeface="Cambria Math"/>
                          </a:rPr>
                          <m:t>𝑚</m:t>
                        </m:r>
                      </m:num>
                      <m:den>
                        <m:sSup>
                          <m:sSupPr>
                            <m:ctrlPr>
                              <a:rPr lang="es-SV" sz="3200" i="1">
                                <a:latin typeface="Cambria Math" panose="02040503050406030204" pitchFamily="18" charset="0"/>
                              </a:rPr>
                            </m:ctrlPr>
                          </m:sSupPr>
                          <m:e>
                            <m:r>
                              <a:rPr lang="es-SV" sz="3200" i="1">
                                <a:latin typeface="Cambria Math"/>
                              </a:rPr>
                              <m:t>𝑠</m:t>
                            </m:r>
                          </m:e>
                          <m:sup>
                            <m:r>
                              <a:rPr lang="es-SV" sz="3200" i="1">
                                <a:latin typeface="Cambria Math"/>
                              </a:rPr>
                              <m:t>2</m:t>
                            </m:r>
                          </m:sup>
                        </m:sSup>
                      </m:den>
                    </m:f>
                  </m:oMath>
                </a14:m>
                <a:r>
                  <a:rPr lang="es-SV" sz="3200" dirty="0"/>
                  <a:t> x m</a:t>
                </a:r>
              </a:p>
            </p:txBody>
          </p:sp>
        </mc:Choice>
        <mc:Fallback xmlns="">
          <p:sp>
            <p:nvSpPr>
              <p:cNvPr id="2" name="1 CuadroTexto"/>
              <p:cNvSpPr txBox="1">
                <a:spLocks noRot="1" noChangeAspect="1" noMove="1" noResize="1" noEditPoints="1" noAdjustHandles="1" noChangeArrowheads="1" noChangeShapeType="1" noTextEdit="1"/>
              </p:cNvSpPr>
              <p:nvPr/>
            </p:nvSpPr>
            <p:spPr>
              <a:xfrm>
                <a:off x="2854000" y="1089934"/>
                <a:ext cx="6445775" cy="3799245"/>
              </a:xfrm>
              <a:prstGeom prst="rect">
                <a:avLst/>
              </a:prstGeom>
              <a:blipFill rotWithShape="1">
                <a:blip r:embed="rId2"/>
                <a:stretch>
                  <a:fillRect l="-2363" t="-2087" b="-1284"/>
                </a:stretch>
              </a:blipFill>
            </p:spPr>
            <p:txBody>
              <a:bodyPr/>
              <a:lstStyle/>
              <a:p>
                <a:r>
                  <a:rPr lang="es-SV">
                    <a:noFill/>
                  </a:rPr>
                  <a:t> </a:t>
                </a:r>
              </a:p>
            </p:txBody>
          </p:sp>
        </mc:Fallback>
      </mc:AlternateContent>
    </p:spTree>
    <p:extLst>
      <p:ext uri="{BB962C8B-B14F-4D97-AF65-F5344CB8AC3E}">
        <p14:creationId xmlns:p14="http://schemas.microsoft.com/office/powerpoint/2010/main" val="415177430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SV" altLang="ko-KR" dirty="0"/>
              <a:t>GRACIAS</a:t>
            </a:r>
            <a:endParaRPr lang="ko-KR" altLang="en-US" dirty="0"/>
          </a:p>
        </p:txBody>
      </p:sp>
      <p:sp>
        <p:nvSpPr>
          <p:cNvPr id="3" name="Text Placeholder 2"/>
          <p:cNvSpPr>
            <a:spLocks noGrp="1"/>
          </p:cNvSpPr>
          <p:nvPr>
            <p:ph type="body" sz="quarter" idx="11"/>
          </p:nvPr>
        </p:nvSpPr>
        <p:spPr/>
        <p:txBody>
          <a:bodyPr/>
          <a:lstStyle/>
          <a:p>
            <a:pPr lvl="0"/>
            <a:r>
              <a:rPr lang="en-US" altLang="ko-KR" dirty="0"/>
              <a:t>CHALECO -2020</a:t>
            </a:r>
          </a:p>
        </p:txBody>
      </p:sp>
    </p:spTree>
    <p:extLst>
      <p:ext uri="{BB962C8B-B14F-4D97-AF65-F5344CB8AC3E}">
        <p14:creationId xmlns:p14="http://schemas.microsoft.com/office/powerpoint/2010/main" val="380202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4093" y="658551"/>
            <a:ext cx="2034627" cy="4535491"/>
          </a:xfrm>
          <a:prstGeom prst="rect">
            <a:avLst/>
          </a:prstGeom>
          <a:solidFill>
            <a:schemeClr val="accent4">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9" name="圆角矩形 56"/>
          <p:cNvSpPr/>
          <p:nvPr/>
        </p:nvSpPr>
        <p:spPr>
          <a:xfrm>
            <a:off x="4644901" y="2049698"/>
            <a:ext cx="4158654" cy="616012"/>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ea typeface="微软雅黑" panose="020B0503020204020204" pitchFamily="34" charset="-122"/>
            </a:endParaRPr>
          </a:p>
        </p:txBody>
      </p:sp>
      <p:sp>
        <p:nvSpPr>
          <p:cNvPr id="15" name="圆角矩形 75"/>
          <p:cNvSpPr/>
          <p:nvPr/>
        </p:nvSpPr>
        <p:spPr>
          <a:xfrm>
            <a:off x="4644901" y="3035575"/>
            <a:ext cx="4158654" cy="616012"/>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ea typeface="微软雅黑" panose="020B0503020204020204" pitchFamily="34" charset="-122"/>
            </a:endParaRPr>
          </a:p>
        </p:txBody>
      </p:sp>
      <p:grpSp>
        <p:nvGrpSpPr>
          <p:cNvPr id="27" name="组合 42"/>
          <p:cNvGrpSpPr/>
          <p:nvPr/>
        </p:nvGrpSpPr>
        <p:grpSpPr>
          <a:xfrm>
            <a:off x="841145" y="2012358"/>
            <a:ext cx="1710850" cy="1710849"/>
            <a:chOff x="3962648" y="2819400"/>
            <a:chExt cx="1218704" cy="1218704"/>
          </a:xfrm>
        </p:grpSpPr>
        <p:grpSp>
          <p:nvGrpSpPr>
            <p:cNvPr id="28" name="组合 43"/>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30"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solidFill>
                    <a:schemeClr val="tx1"/>
                  </a:solidFill>
                  <a:ea typeface="微软雅黑" panose="020B0503020204020204" pitchFamily="34" charset="-122"/>
                  <a:cs typeface="+mn-ea"/>
                  <a:sym typeface="+mn-lt"/>
                </a:endParaRPr>
              </a:p>
            </p:txBody>
          </p:sp>
          <p:sp>
            <p:nvSpPr>
              <p:cNvPr id="31"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ea typeface="微软雅黑" panose="020B0503020204020204" pitchFamily="34" charset="-122"/>
                  <a:cs typeface="+mn-ea"/>
                  <a:sym typeface="+mn-lt"/>
                </a:endParaRPr>
              </a:p>
            </p:txBody>
          </p:sp>
        </p:grpSp>
        <p:sp>
          <p:nvSpPr>
            <p:cNvPr id="29" name="TextBox 5"/>
            <p:cNvSpPr txBox="1"/>
            <p:nvPr/>
          </p:nvSpPr>
          <p:spPr>
            <a:xfrm>
              <a:off x="4064627" y="3165339"/>
              <a:ext cx="1016456" cy="591951"/>
            </a:xfrm>
            <a:prstGeom prst="rect">
              <a:avLst/>
            </a:prstGeom>
            <a:noFill/>
          </p:spPr>
          <p:txBody>
            <a:bodyPr wrap="none" rtlCol="0">
              <a:spAutoFit/>
            </a:bodyPr>
            <a:lstStyle/>
            <a:p>
              <a:pPr algn="ctr"/>
              <a:r>
                <a:rPr lang="es-SV" altLang="zh-CN" sz="2400" b="1" cap="all" dirty="0">
                  <a:solidFill>
                    <a:schemeClr val="accent3"/>
                  </a:solidFill>
                  <a:latin typeface="Franklin Gothic Book" panose="020B0503020102020204" pitchFamily="34" charset="0"/>
                  <a:ea typeface="微软雅黑" panose="020B0503020204020204" pitchFamily="34" charset="-122"/>
                  <a:cs typeface="+mn-ea"/>
                  <a:sym typeface="+mn-lt"/>
                </a:rPr>
                <a:t>Objetivo</a:t>
              </a:r>
            </a:p>
            <a:p>
              <a:pPr algn="ctr"/>
              <a:r>
                <a:rPr lang="es-SV" altLang="zh-CN" sz="2400" b="1" cap="all" dirty="0">
                  <a:solidFill>
                    <a:schemeClr val="accent3"/>
                  </a:solidFill>
                  <a:latin typeface="Franklin Gothic Book" panose="020B0503020102020204" pitchFamily="34" charset="0"/>
                  <a:ea typeface="微软雅黑" panose="020B0503020204020204" pitchFamily="34" charset="-122"/>
                  <a:cs typeface="+mn-ea"/>
                  <a:sym typeface="+mn-lt"/>
                </a:rPr>
                <a:t>geneRal</a:t>
              </a:r>
              <a:endParaRPr lang="zh-CN" altLang="en-US" sz="2400" b="1" cap="all" dirty="0">
                <a:solidFill>
                  <a:schemeClr val="accent3"/>
                </a:solidFill>
                <a:latin typeface="Franklin Gothic Book" panose="020B0503020102020204" pitchFamily="34" charset="0"/>
                <a:ea typeface="微软雅黑" panose="020B0503020204020204" pitchFamily="34" charset="-122"/>
                <a:cs typeface="+mn-ea"/>
                <a:sym typeface="+mn-lt"/>
              </a:endParaRPr>
            </a:p>
          </p:txBody>
        </p:sp>
      </p:grpSp>
      <p:sp>
        <p:nvSpPr>
          <p:cNvPr id="32" name="31 CuadroTexto"/>
          <p:cNvSpPr txBox="1"/>
          <p:nvPr/>
        </p:nvSpPr>
        <p:spPr>
          <a:xfrm>
            <a:off x="2864881" y="2295354"/>
            <a:ext cx="6624736" cy="2246769"/>
          </a:xfrm>
          <a:prstGeom prst="rect">
            <a:avLst/>
          </a:prstGeom>
          <a:noFill/>
        </p:spPr>
        <p:txBody>
          <a:bodyPr wrap="square" rtlCol="0">
            <a:spAutoFit/>
          </a:bodyPr>
          <a:lstStyle/>
          <a:p>
            <a:r>
              <a:rPr lang="es-SV" sz="2800" dirty="0"/>
              <a:t>“Conocer el carácter matemático del modelo enfatizando la existencia de los orbitales para definir la mayor o menor probabilidad de localizar un electrón”.</a:t>
            </a:r>
          </a:p>
          <a:p>
            <a:endParaRPr lang="es-SV" sz="2800" dirty="0"/>
          </a:p>
        </p:txBody>
      </p:sp>
    </p:spTree>
    <p:extLst>
      <p:ext uri="{BB962C8B-B14F-4D97-AF65-F5344CB8AC3E}">
        <p14:creationId xmlns:p14="http://schemas.microsoft.com/office/powerpoint/2010/main" val="4040217764"/>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accel="42000" fill="hold" nodeType="afterEffect" p14:presetBounceEnd="46000">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14:bounceEnd="46000">
                                          <p:cBhvr additive="base">
                                            <p:cTn id="12" dur="1500" fill="hold"/>
                                            <p:tgtEl>
                                              <p:spTgt spid="27"/>
                                            </p:tgtEl>
                                            <p:attrNameLst>
                                              <p:attrName>ppt_x</p:attrName>
                                            </p:attrNameLst>
                                          </p:cBhvr>
                                          <p:tavLst>
                                            <p:tav tm="0">
                                              <p:val>
                                                <p:strVal val="#ppt_x"/>
                                              </p:val>
                                            </p:tav>
                                            <p:tav tm="100000">
                                              <p:val>
                                                <p:strVal val="#ppt_x"/>
                                              </p:val>
                                            </p:tav>
                                          </p:tavLst>
                                        </p:anim>
                                        <p:anim calcmode="lin" valueType="num" p14:bounceEnd="46000">
                                          <p:cBhvr additive="base">
                                            <p:cTn id="13" dur="1500" fill="hold"/>
                                            <p:tgtEl>
                                              <p:spTgt spid="2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accel="42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500" fill="hold"/>
                                            <p:tgtEl>
                                              <p:spTgt spid="27"/>
                                            </p:tgtEl>
                                            <p:attrNameLst>
                                              <p:attrName>ppt_x</p:attrName>
                                            </p:attrNameLst>
                                          </p:cBhvr>
                                          <p:tavLst>
                                            <p:tav tm="0">
                                              <p:val>
                                                <p:strVal val="#ppt_x"/>
                                              </p:val>
                                            </p:tav>
                                            <p:tav tm="100000">
                                              <p:val>
                                                <p:strVal val="#ppt_x"/>
                                              </p:val>
                                            </p:tav>
                                          </p:tavLst>
                                        </p:anim>
                                        <p:anim calcmode="lin" valueType="num">
                                          <p:cBhvr additive="base">
                                            <p:cTn id="13" dur="1500" fill="hold"/>
                                            <p:tgtEl>
                                              <p:spTgt spid="2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5"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4093" y="658551"/>
            <a:ext cx="2034627" cy="4535491"/>
          </a:xfrm>
          <a:prstGeom prst="rect">
            <a:avLst/>
          </a:prstGeom>
          <a:solidFill>
            <a:schemeClr val="accent4">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9" name="圆角矩形 56"/>
          <p:cNvSpPr/>
          <p:nvPr/>
        </p:nvSpPr>
        <p:spPr>
          <a:xfrm>
            <a:off x="4644901" y="2049698"/>
            <a:ext cx="4158654" cy="616012"/>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ea typeface="微软雅黑" panose="020B0503020204020204" pitchFamily="34" charset="-122"/>
            </a:endParaRPr>
          </a:p>
        </p:txBody>
      </p:sp>
      <p:sp>
        <p:nvSpPr>
          <p:cNvPr id="15" name="圆角矩形 75"/>
          <p:cNvSpPr/>
          <p:nvPr/>
        </p:nvSpPr>
        <p:spPr>
          <a:xfrm>
            <a:off x="4644901" y="3035575"/>
            <a:ext cx="4158654" cy="616012"/>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ea typeface="微软雅黑" panose="020B0503020204020204" pitchFamily="34" charset="-122"/>
            </a:endParaRPr>
          </a:p>
        </p:txBody>
      </p:sp>
      <p:grpSp>
        <p:nvGrpSpPr>
          <p:cNvPr id="27" name="组合 42"/>
          <p:cNvGrpSpPr/>
          <p:nvPr/>
        </p:nvGrpSpPr>
        <p:grpSpPr>
          <a:xfrm>
            <a:off x="810351" y="2012358"/>
            <a:ext cx="1774846" cy="1710849"/>
            <a:chOff x="3940712" y="2819400"/>
            <a:chExt cx="1264291" cy="1218704"/>
          </a:xfrm>
        </p:grpSpPr>
        <p:grpSp>
          <p:nvGrpSpPr>
            <p:cNvPr id="28" name="组合 43"/>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30"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solidFill>
                    <a:schemeClr val="tx1"/>
                  </a:solidFill>
                  <a:ea typeface="微软雅黑" panose="020B0503020204020204" pitchFamily="34" charset="-122"/>
                  <a:cs typeface="+mn-ea"/>
                  <a:sym typeface="+mn-lt"/>
                </a:endParaRPr>
              </a:p>
            </p:txBody>
          </p:sp>
          <p:sp>
            <p:nvSpPr>
              <p:cNvPr id="31"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ea typeface="微软雅黑" panose="020B0503020204020204" pitchFamily="34" charset="-122"/>
                  <a:cs typeface="+mn-ea"/>
                  <a:sym typeface="+mn-lt"/>
                </a:endParaRPr>
              </a:p>
            </p:txBody>
          </p:sp>
        </p:grpSp>
        <p:sp>
          <p:nvSpPr>
            <p:cNvPr id="29" name="TextBox 5"/>
            <p:cNvSpPr txBox="1"/>
            <p:nvPr/>
          </p:nvSpPr>
          <p:spPr>
            <a:xfrm>
              <a:off x="3940712" y="3165339"/>
              <a:ext cx="1264291" cy="285014"/>
            </a:xfrm>
            <a:prstGeom prst="rect">
              <a:avLst/>
            </a:prstGeom>
            <a:noFill/>
          </p:spPr>
          <p:txBody>
            <a:bodyPr wrap="none" rtlCol="0">
              <a:spAutoFit/>
            </a:bodyPr>
            <a:lstStyle/>
            <a:p>
              <a:pPr algn="ctr"/>
              <a:r>
                <a:rPr lang="es-SV" altLang="zh-CN" sz="2000" b="1" cap="all" dirty="0">
                  <a:solidFill>
                    <a:schemeClr val="accent3"/>
                  </a:solidFill>
                  <a:latin typeface="Franklin Gothic Book" panose="020B0503020102020204" pitchFamily="34" charset="0"/>
                  <a:ea typeface="微软雅黑" panose="020B0503020204020204" pitchFamily="34" charset="-122"/>
                  <a:cs typeface="+mn-ea"/>
                  <a:sym typeface="+mn-lt"/>
                </a:rPr>
                <a:t>COMPETENCIA</a:t>
              </a:r>
              <a:endParaRPr lang="zh-CN" altLang="en-US" sz="2400" b="1" cap="all" dirty="0">
                <a:solidFill>
                  <a:schemeClr val="accent3"/>
                </a:solidFill>
                <a:latin typeface="Franklin Gothic Book" panose="020B0503020102020204" pitchFamily="34" charset="0"/>
                <a:ea typeface="微软雅黑" panose="020B0503020204020204" pitchFamily="34" charset="-122"/>
                <a:cs typeface="+mn-ea"/>
                <a:sym typeface="+mn-lt"/>
              </a:endParaRPr>
            </a:p>
          </p:txBody>
        </p:sp>
      </p:grpSp>
      <p:sp>
        <p:nvSpPr>
          <p:cNvPr id="32" name="31 CuadroTexto"/>
          <p:cNvSpPr txBox="1"/>
          <p:nvPr/>
        </p:nvSpPr>
        <p:spPr>
          <a:xfrm>
            <a:off x="2864881" y="2295354"/>
            <a:ext cx="6624736" cy="1677382"/>
          </a:xfrm>
          <a:prstGeom prst="rect">
            <a:avLst/>
          </a:prstGeom>
          <a:noFill/>
        </p:spPr>
        <p:txBody>
          <a:bodyPr wrap="square" rtlCol="0">
            <a:spAutoFit/>
          </a:bodyPr>
          <a:lstStyle/>
          <a:p>
            <a:r>
              <a:rPr lang="es-SV" sz="2800" dirty="0"/>
              <a:t>Deducir la expresión matemática del modelo a partir de los aportes de otros científicos.</a:t>
            </a:r>
          </a:p>
          <a:p>
            <a:endParaRPr lang="es-SV" dirty="0"/>
          </a:p>
        </p:txBody>
      </p:sp>
    </p:spTree>
    <p:extLst>
      <p:ext uri="{BB962C8B-B14F-4D97-AF65-F5344CB8AC3E}">
        <p14:creationId xmlns:p14="http://schemas.microsoft.com/office/powerpoint/2010/main" val="2147344583"/>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accel="42000" fill="hold" nodeType="afterEffect" p14:presetBounceEnd="46000">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14:bounceEnd="46000">
                                          <p:cBhvr additive="base">
                                            <p:cTn id="12" dur="1500" fill="hold"/>
                                            <p:tgtEl>
                                              <p:spTgt spid="27"/>
                                            </p:tgtEl>
                                            <p:attrNameLst>
                                              <p:attrName>ppt_x</p:attrName>
                                            </p:attrNameLst>
                                          </p:cBhvr>
                                          <p:tavLst>
                                            <p:tav tm="0">
                                              <p:val>
                                                <p:strVal val="#ppt_x"/>
                                              </p:val>
                                            </p:tav>
                                            <p:tav tm="100000">
                                              <p:val>
                                                <p:strVal val="#ppt_x"/>
                                              </p:val>
                                            </p:tav>
                                          </p:tavLst>
                                        </p:anim>
                                        <p:anim calcmode="lin" valueType="num" p14:bounceEnd="46000">
                                          <p:cBhvr additive="base">
                                            <p:cTn id="13" dur="1500" fill="hold"/>
                                            <p:tgtEl>
                                              <p:spTgt spid="2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accel="42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500" fill="hold"/>
                                            <p:tgtEl>
                                              <p:spTgt spid="27"/>
                                            </p:tgtEl>
                                            <p:attrNameLst>
                                              <p:attrName>ppt_x</p:attrName>
                                            </p:attrNameLst>
                                          </p:cBhvr>
                                          <p:tavLst>
                                            <p:tav tm="0">
                                              <p:val>
                                                <p:strVal val="#ppt_x"/>
                                              </p:val>
                                            </p:tav>
                                            <p:tav tm="100000">
                                              <p:val>
                                                <p:strVal val="#ppt_x"/>
                                              </p:val>
                                            </p:tav>
                                          </p:tavLst>
                                        </p:anim>
                                        <p:anim calcmode="lin" valueType="num">
                                          <p:cBhvr additive="base">
                                            <p:cTn id="13" dur="1500" fill="hold"/>
                                            <p:tgtEl>
                                              <p:spTgt spid="2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5"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oogle Shape;124;p17"/>
          <p:cNvGrpSpPr/>
          <p:nvPr/>
        </p:nvGrpSpPr>
        <p:grpSpPr>
          <a:xfrm>
            <a:off x="743152" y="536149"/>
            <a:ext cx="2136495" cy="4558882"/>
            <a:chOff x="7688425" y="945388"/>
            <a:chExt cx="2136495" cy="4558882"/>
          </a:xfrm>
        </p:grpSpPr>
        <p:grpSp>
          <p:nvGrpSpPr>
            <p:cNvPr id="123" name="Google Shape;125;p17"/>
            <p:cNvGrpSpPr/>
            <p:nvPr/>
          </p:nvGrpSpPr>
          <p:grpSpPr>
            <a:xfrm>
              <a:off x="7688425" y="945388"/>
              <a:ext cx="2136495" cy="4558882"/>
              <a:chOff x="877975" y="584575"/>
              <a:chExt cx="2136495" cy="4558882"/>
            </a:xfrm>
          </p:grpSpPr>
          <p:sp>
            <p:nvSpPr>
              <p:cNvPr id="126" name="Google Shape;126;p17"/>
              <p:cNvSpPr/>
              <p:nvPr/>
            </p:nvSpPr>
            <p:spPr>
              <a:xfrm>
                <a:off x="899596" y="1673954"/>
                <a:ext cx="1567834" cy="3465986"/>
              </a:xfrm>
              <a:custGeom>
                <a:avLst/>
                <a:gdLst/>
                <a:ahLst/>
                <a:cxnLst/>
                <a:rect l="l" t="t" r="r" b="b"/>
                <a:pathLst>
                  <a:path w="31037" h="68613" extrusionOk="0">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7" name="Google Shape;127;p17"/>
              <p:cNvSpPr/>
              <p:nvPr/>
            </p:nvSpPr>
            <p:spPr>
              <a:xfrm>
                <a:off x="1817270" y="1727602"/>
                <a:ext cx="193523" cy="273337"/>
              </a:xfrm>
              <a:custGeom>
                <a:avLst/>
                <a:gdLst/>
                <a:ahLst/>
                <a:cxnLst/>
                <a:rect l="l" t="t" r="r" b="b"/>
                <a:pathLst>
                  <a:path w="3831" h="5411" extrusionOk="0">
                    <a:moveTo>
                      <a:pt x="3738" y="0"/>
                    </a:moveTo>
                    <a:lnTo>
                      <a:pt x="1" y="1350"/>
                    </a:lnTo>
                    <a:lnTo>
                      <a:pt x="1" y="5410"/>
                    </a:lnTo>
                    <a:cubicBezTo>
                      <a:pt x="1559" y="5033"/>
                      <a:pt x="2871" y="4029"/>
                      <a:pt x="3830" y="2738"/>
                    </a:cubicBezTo>
                    <a:lnTo>
                      <a:pt x="3738" y="0"/>
                    </a:ln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8" name="Google Shape;128;p17"/>
              <p:cNvSpPr/>
              <p:nvPr/>
            </p:nvSpPr>
            <p:spPr>
              <a:xfrm>
                <a:off x="949102" y="2005037"/>
                <a:ext cx="1513834" cy="1878097"/>
              </a:xfrm>
              <a:custGeom>
                <a:avLst/>
                <a:gdLst/>
                <a:ahLst/>
                <a:cxnLst/>
                <a:rect l="l" t="t" r="r" b="b"/>
                <a:pathLst>
                  <a:path w="29968" h="37179" extrusionOk="0">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9" name="Google Shape;129;p17"/>
              <p:cNvSpPr/>
              <p:nvPr/>
            </p:nvSpPr>
            <p:spPr>
              <a:xfrm>
                <a:off x="1919919" y="2127336"/>
                <a:ext cx="5001" cy="1746455"/>
              </a:xfrm>
              <a:custGeom>
                <a:avLst/>
                <a:gdLst/>
                <a:ahLst/>
                <a:cxnLst/>
                <a:rect l="l" t="t" r="r" b="b"/>
                <a:pathLst>
                  <a:path w="99" h="34573" extrusionOk="0">
                    <a:moveTo>
                      <a:pt x="0" y="1"/>
                    </a:moveTo>
                    <a:lnTo>
                      <a:pt x="0" y="34572"/>
                    </a:lnTo>
                    <a:lnTo>
                      <a:pt x="99" y="34572"/>
                    </a:lnTo>
                    <a:lnTo>
                      <a:pt x="99"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0" name="Google Shape;130;p17"/>
              <p:cNvSpPr/>
              <p:nvPr/>
            </p:nvSpPr>
            <p:spPr>
              <a:xfrm>
                <a:off x="899596" y="3871353"/>
                <a:ext cx="1567834" cy="1268634"/>
              </a:xfrm>
              <a:custGeom>
                <a:avLst/>
                <a:gdLst/>
                <a:ahLst/>
                <a:cxnLst/>
                <a:rect l="l" t="t" r="r" b="b"/>
                <a:pathLst>
                  <a:path w="31037" h="25114" extrusionOk="0">
                    <a:moveTo>
                      <a:pt x="5994" y="1"/>
                    </a:moveTo>
                    <a:cubicBezTo>
                      <a:pt x="4322" y="1"/>
                      <a:pt x="2651" y="11"/>
                      <a:pt x="980" y="35"/>
                    </a:cubicBezTo>
                    <a:cubicBezTo>
                      <a:pt x="641" y="3351"/>
                      <a:pt x="315"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1" name="Google Shape;131;p17"/>
              <p:cNvSpPr/>
              <p:nvPr/>
            </p:nvSpPr>
            <p:spPr>
              <a:xfrm>
                <a:off x="877975" y="2063989"/>
                <a:ext cx="936902" cy="3075959"/>
              </a:xfrm>
              <a:custGeom>
                <a:avLst/>
                <a:gdLst/>
                <a:ahLst/>
                <a:cxnLst/>
                <a:rect l="l" t="t" r="r" b="b"/>
                <a:pathLst>
                  <a:path w="18547" h="60892" extrusionOk="0">
                    <a:moveTo>
                      <a:pt x="18546" y="1"/>
                    </a:moveTo>
                    <a:lnTo>
                      <a:pt x="18546" y="1"/>
                    </a:lnTo>
                    <a:cubicBezTo>
                      <a:pt x="17532" y="21"/>
                      <a:pt x="9304" y="275"/>
                      <a:pt x="7317" y="2560"/>
                    </a:cubicBezTo>
                    <a:cubicBezTo>
                      <a:pt x="5197" y="4999"/>
                      <a:pt x="2226" y="18787"/>
                      <a:pt x="0" y="46254"/>
                    </a:cubicBezTo>
                    <a:lnTo>
                      <a:pt x="0" y="60892"/>
                    </a:lnTo>
                    <a:lnTo>
                      <a:pt x="12819" y="60892"/>
                    </a:lnTo>
                    <a:cubicBezTo>
                      <a:pt x="15933" y="60892"/>
                      <a:pt x="18454" y="58367"/>
                      <a:pt x="18454" y="55254"/>
                    </a:cubicBezTo>
                    <a:lnTo>
                      <a:pt x="18546" y="1"/>
                    </a:ln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2" name="Google Shape;132;p17"/>
              <p:cNvSpPr/>
              <p:nvPr/>
            </p:nvSpPr>
            <p:spPr>
              <a:xfrm>
                <a:off x="2020597" y="2064696"/>
                <a:ext cx="459333" cy="3075252"/>
              </a:xfrm>
              <a:custGeom>
                <a:avLst/>
                <a:gdLst/>
                <a:ahLst/>
                <a:cxnLst/>
                <a:rect l="l" t="t" r="r" b="b"/>
                <a:pathLst>
                  <a:path w="9093" h="60878" extrusionOk="0">
                    <a:moveTo>
                      <a:pt x="76" y="1"/>
                    </a:moveTo>
                    <a:lnTo>
                      <a:pt x="1" y="53999"/>
                    </a:lnTo>
                    <a:cubicBezTo>
                      <a:pt x="1" y="57798"/>
                      <a:pt x="3077" y="60878"/>
                      <a:pt x="6876" y="60878"/>
                    </a:cubicBezTo>
                    <a:lnTo>
                      <a:pt x="9092" y="60878"/>
                    </a:lnTo>
                    <a:lnTo>
                      <a:pt x="8880" y="1611"/>
                    </a:lnTo>
                    <a:cubicBezTo>
                      <a:pt x="8880" y="1611"/>
                      <a:pt x="8349" y="850"/>
                      <a:pt x="76"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3" name="Google Shape;133;p17"/>
              <p:cNvSpPr/>
              <p:nvPr/>
            </p:nvSpPr>
            <p:spPr>
              <a:xfrm>
                <a:off x="1371668" y="3157006"/>
                <a:ext cx="5051" cy="1986452"/>
              </a:xfrm>
              <a:custGeom>
                <a:avLst/>
                <a:gdLst/>
                <a:ahLst/>
                <a:cxnLst/>
                <a:rect l="l" t="t" r="r" b="b"/>
                <a:pathLst>
                  <a:path w="100" h="39324" extrusionOk="0">
                    <a:moveTo>
                      <a:pt x="1" y="0"/>
                    </a:moveTo>
                    <a:lnTo>
                      <a:pt x="1" y="39323"/>
                    </a:lnTo>
                    <a:lnTo>
                      <a:pt x="99" y="39323"/>
                    </a:lnTo>
                    <a:lnTo>
                      <a:pt x="99" y="0"/>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4" name="Google Shape;134;p17"/>
              <p:cNvSpPr/>
              <p:nvPr/>
            </p:nvSpPr>
            <p:spPr>
              <a:xfrm>
                <a:off x="1472751" y="2083387"/>
                <a:ext cx="343148" cy="1270604"/>
              </a:xfrm>
              <a:custGeom>
                <a:avLst/>
                <a:gdLst/>
                <a:ahLst/>
                <a:cxnLst/>
                <a:rect l="l" t="t" r="r" b="b"/>
                <a:pathLst>
                  <a:path w="6793" h="25153" extrusionOk="0">
                    <a:moveTo>
                      <a:pt x="6793" y="1"/>
                    </a:moveTo>
                    <a:cubicBezTo>
                      <a:pt x="6793" y="1"/>
                      <a:pt x="4395" y="597"/>
                      <a:pt x="1268" y="3180"/>
                    </a:cubicBezTo>
                    <a:cubicBezTo>
                      <a:pt x="346" y="3937"/>
                      <a:pt x="0" y="5191"/>
                      <a:pt x="384" y="6317"/>
                    </a:cubicBezTo>
                    <a:lnTo>
                      <a:pt x="6793" y="25152"/>
                    </a:lnTo>
                    <a:lnTo>
                      <a:pt x="6793" y="1"/>
                    </a:ln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5" name="Google Shape;135;p17"/>
              <p:cNvSpPr/>
              <p:nvPr/>
            </p:nvSpPr>
            <p:spPr>
              <a:xfrm>
                <a:off x="2021658" y="2083387"/>
                <a:ext cx="342997" cy="1270604"/>
              </a:xfrm>
              <a:custGeom>
                <a:avLst/>
                <a:gdLst/>
                <a:ahLst/>
                <a:cxnLst/>
                <a:rect l="l" t="t" r="r" b="b"/>
                <a:pathLst>
                  <a:path w="6790" h="25153" extrusionOk="0">
                    <a:moveTo>
                      <a:pt x="0" y="1"/>
                    </a:moveTo>
                    <a:lnTo>
                      <a:pt x="0" y="25152"/>
                    </a:lnTo>
                    <a:lnTo>
                      <a:pt x="6406" y="6317"/>
                    </a:lnTo>
                    <a:cubicBezTo>
                      <a:pt x="6790" y="5191"/>
                      <a:pt x="6444" y="3937"/>
                      <a:pt x="5525" y="3180"/>
                    </a:cubicBezTo>
                    <a:cubicBezTo>
                      <a:pt x="2395" y="597"/>
                      <a:pt x="0" y="1"/>
                      <a:pt x="0" y="1"/>
                    </a:cubicBez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6" name="Google Shape;136;p17"/>
              <p:cNvSpPr/>
              <p:nvPr/>
            </p:nvSpPr>
            <p:spPr>
              <a:xfrm>
                <a:off x="1514780" y="3215150"/>
                <a:ext cx="861786" cy="1144569"/>
              </a:xfrm>
              <a:custGeom>
                <a:avLst/>
                <a:gdLst/>
                <a:ahLst/>
                <a:cxnLst/>
                <a:rect l="l" t="t" r="r" b="b"/>
                <a:pathLst>
                  <a:path w="17060" h="22658" extrusionOk="0">
                    <a:moveTo>
                      <a:pt x="13367" y="1"/>
                    </a:moveTo>
                    <a:cubicBezTo>
                      <a:pt x="13307" y="1"/>
                      <a:pt x="13247" y="4"/>
                      <a:pt x="13186" y="11"/>
                    </a:cubicBezTo>
                    <a:lnTo>
                      <a:pt x="1532" y="1289"/>
                    </a:lnTo>
                    <a:cubicBezTo>
                      <a:pt x="645" y="1388"/>
                      <a:pt x="0" y="2186"/>
                      <a:pt x="100" y="3077"/>
                    </a:cubicBezTo>
                    <a:lnTo>
                      <a:pt x="2090" y="21212"/>
                    </a:lnTo>
                    <a:cubicBezTo>
                      <a:pt x="2183" y="22043"/>
                      <a:pt x="2884" y="22657"/>
                      <a:pt x="3701" y="22657"/>
                    </a:cubicBezTo>
                    <a:cubicBezTo>
                      <a:pt x="3760" y="22657"/>
                      <a:pt x="3819" y="22654"/>
                      <a:pt x="3878" y="22648"/>
                    </a:cubicBezTo>
                    <a:lnTo>
                      <a:pt x="15529" y="21370"/>
                    </a:lnTo>
                    <a:cubicBezTo>
                      <a:pt x="16419" y="21270"/>
                      <a:pt x="17060" y="20469"/>
                      <a:pt x="16964" y="19582"/>
                    </a:cubicBezTo>
                    <a:lnTo>
                      <a:pt x="14974" y="1442"/>
                    </a:lnTo>
                    <a:cubicBezTo>
                      <a:pt x="14881" y="616"/>
                      <a:pt x="14179" y="1"/>
                      <a:pt x="13367" y="1"/>
                    </a:cubicBezTo>
                    <a:close/>
                  </a:path>
                </a:pathLst>
              </a:custGeom>
              <a:solidFill>
                <a:srgbClr val="2D406A"/>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7" name="Google Shape;137;p17"/>
              <p:cNvSpPr/>
              <p:nvPr/>
            </p:nvSpPr>
            <p:spPr>
              <a:xfrm>
                <a:off x="1675017" y="3166149"/>
                <a:ext cx="421952" cy="130884"/>
              </a:xfrm>
              <a:custGeom>
                <a:avLst/>
                <a:gdLst/>
                <a:ahLst/>
                <a:cxnLst/>
                <a:rect l="l" t="t" r="r" b="b"/>
                <a:pathLst>
                  <a:path w="8353" h="2591" extrusionOk="0">
                    <a:moveTo>
                      <a:pt x="7037" y="0"/>
                    </a:moveTo>
                    <a:cubicBezTo>
                      <a:pt x="6991" y="0"/>
                      <a:pt x="6946" y="3"/>
                      <a:pt x="6899" y="8"/>
                    </a:cubicBezTo>
                    <a:lnTo>
                      <a:pt x="1193" y="635"/>
                    </a:lnTo>
                    <a:cubicBezTo>
                      <a:pt x="497" y="714"/>
                      <a:pt x="1" y="1334"/>
                      <a:pt x="76" y="2029"/>
                    </a:cubicBezTo>
                    <a:lnTo>
                      <a:pt x="137" y="2591"/>
                    </a:lnTo>
                    <a:lnTo>
                      <a:pt x="8352" y="1687"/>
                    </a:lnTo>
                    <a:lnTo>
                      <a:pt x="8291" y="1125"/>
                    </a:lnTo>
                    <a:cubicBezTo>
                      <a:pt x="8220" y="479"/>
                      <a:pt x="7672" y="0"/>
                      <a:pt x="7037" y="0"/>
                    </a:cubicBezTo>
                    <a:close/>
                  </a:path>
                </a:pathLst>
              </a:custGeom>
              <a:solidFill>
                <a:srgbClr val="30A0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8" name="Google Shape;138;p17"/>
              <p:cNvSpPr/>
              <p:nvPr/>
            </p:nvSpPr>
            <p:spPr>
              <a:xfrm>
                <a:off x="1449362" y="3813209"/>
                <a:ext cx="217568" cy="405534"/>
              </a:xfrm>
              <a:custGeom>
                <a:avLst/>
                <a:gdLst/>
                <a:ahLst/>
                <a:cxnLst/>
                <a:rect l="l" t="t" r="r" b="b"/>
                <a:pathLst>
                  <a:path w="4307" h="8028" extrusionOk="0">
                    <a:moveTo>
                      <a:pt x="1521" y="0"/>
                    </a:moveTo>
                    <a:cubicBezTo>
                      <a:pt x="1025" y="83"/>
                      <a:pt x="531" y="562"/>
                      <a:pt x="398" y="1045"/>
                    </a:cubicBezTo>
                    <a:cubicBezTo>
                      <a:pt x="0" y="2511"/>
                      <a:pt x="295" y="4067"/>
                      <a:pt x="596" y="5553"/>
                    </a:cubicBezTo>
                    <a:cubicBezTo>
                      <a:pt x="637" y="5770"/>
                      <a:pt x="683" y="6005"/>
                      <a:pt x="826" y="6173"/>
                    </a:cubicBezTo>
                    <a:cubicBezTo>
                      <a:pt x="1751" y="7235"/>
                      <a:pt x="2751" y="7291"/>
                      <a:pt x="3954" y="8027"/>
                    </a:cubicBezTo>
                    <a:cubicBezTo>
                      <a:pt x="4087" y="8010"/>
                      <a:pt x="4173" y="7969"/>
                      <a:pt x="4307" y="7952"/>
                    </a:cubicBezTo>
                    <a:cubicBezTo>
                      <a:pt x="4287" y="5795"/>
                      <a:pt x="4015" y="2200"/>
                      <a:pt x="4081" y="1928"/>
                    </a:cubicBezTo>
                    <a:lnTo>
                      <a:pt x="4081" y="1928"/>
                    </a:lnTo>
                    <a:cubicBezTo>
                      <a:pt x="4088" y="1930"/>
                      <a:pt x="4093" y="1931"/>
                      <a:pt x="4097" y="1931"/>
                    </a:cubicBezTo>
                    <a:cubicBezTo>
                      <a:pt x="4102" y="1931"/>
                      <a:pt x="4104" y="1928"/>
                      <a:pt x="4101" y="1923"/>
                    </a:cubicBezTo>
                    <a:cubicBezTo>
                      <a:pt x="4097" y="1915"/>
                      <a:pt x="4094" y="1911"/>
                      <a:pt x="4091" y="1911"/>
                    </a:cubicBezTo>
                    <a:cubicBezTo>
                      <a:pt x="4087" y="1911"/>
                      <a:pt x="4084" y="1917"/>
                      <a:pt x="4081" y="1928"/>
                    </a:cubicBezTo>
                    <a:lnTo>
                      <a:pt x="4081" y="1928"/>
                    </a:lnTo>
                    <a:cubicBezTo>
                      <a:pt x="3888" y="1864"/>
                      <a:pt x="2450" y="934"/>
                      <a:pt x="2443" y="843"/>
                    </a:cubicBezTo>
                    <a:cubicBezTo>
                      <a:pt x="2224" y="508"/>
                      <a:pt x="1829" y="261"/>
                      <a:pt x="1521" y="0"/>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9" name="Google Shape;139;p17"/>
              <p:cNvSpPr/>
              <p:nvPr/>
            </p:nvSpPr>
            <p:spPr>
              <a:xfrm>
                <a:off x="1523923" y="2116273"/>
                <a:ext cx="1490546" cy="2211244"/>
              </a:xfrm>
              <a:custGeom>
                <a:avLst/>
                <a:gdLst/>
                <a:ahLst/>
                <a:cxnLst/>
                <a:rect l="l" t="t" r="r" b="b"/>
                <a:pathLst>
                  <a:path w="29507" h="43774" extrusionOk="0">
                    <a:moveTo>
                      <a:pt x="16502" y="1"/>
                    </a:moveTo>
                    <a:lnTo>
                      <a:pt x="18821" y="17907"/>
                    </a:lnTo>
                    <a:cubicBezTo>
                      <a:pt x="18821" y="17907"/>
                      <a:pt x="18674" y="30541"/>
                      <a:pt x="18469" y="30688"/>
                    </a:cubicBezTo>
                    <a:cubicBezTo>
                      <a:pt x="17148" y="31630"/>
                      <a:pt x="13793" y="33873"/>
                      <a:pt x="4616" y="33873"/>
                    </a:cubicBezTo>
                    <a:cubicBezTo>
                      <a:pt x="3555" y="33873"/>
                      <a:pt x="2418" y="33843"/>
                      <a:pt x="1196" y="33777"/>
                    </a:cubicBezTo>
                    <a:lnTo>
                      <a:pt x="1" y="41499"/>
                    </a:lnTo>
                    <a:cubicBezTo>
                      <a:pt x="1" y="41499"/>
                      <a:pt x="4595" y="43773"/>
                      <a:pt x="11022" y="43773"/>
                    </a:cubicBezTo>
                    <a:cubicBezTo>
                      <a:pt x="15777" y="43773"/>
                      <a:pt x="21534" y="42529"/>
                      <a:pt x="27176" y="38200"/>
                    </a:cubicBezTo>
                    <a:cubicBezTo>
                      <a:pt x="29506" y="36415"/>
                      <a:pt x="22418" y="4594"/>
                      <a:pt x="21631" y="3019"/>
                    </a:cubicBezTo>
                    <a:cubicBezTo>
                      <a:pt x="20647" y="1052"/>
                      <a:pt x="18119" y="69"/>
                      <a:pt x="16502"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0" name="Google Shape;140;p17"/>
              <p:cNvSpPr/>
              <p:nvPr/>
            </p:nvSpPr>
            <p:spPr>
              <a:xfrm>
                <a:off x="1388793" y="584575"/>
                <a:ext cx="1124666" cy="1349458"/>
              </a:xfrm>
              <a:custGeom>
                <a:avLst/>
                <a:gdLst/>
                <a:ahLst/>
                <a:cxnLst/>
                <a:rect l="l" t="t" r="r" b="b"/>
                <a:pathLst>
                  <a:path w="22264" h="26714" extrusionOk="0">
                    <a:moveTo>
                      <a:pt x="9230" y="1"/>
                    </a:moveTo>
                    <a:cubicBezTo>
                      <a:pt x="9159" y="1"/>
                      <a:pt x="9087" y="3"/>
                      <a:pt x="9014" y="8"/>
                    </a:cubicBezTo>
                    <a:cubicBezTo>
                      <a:pt x="7763" y="94"/>
                      <a:pt x="6506" y="179"/>
                      <a:pt x="5297" y="501"/>
                    </a:cubicBezTo>
                    <a:cubicBezTo>
                      <a:pt x="4348" y="755"/>
                      <a:pt x="3365" y="1173"/>
                      <a:pt x="2601" y="1800"/>
                    </a:cubicBezTo>
                    <a:cubicBezTo>
                      <a:pt x="1912" y="2358"/>
                      <a:pt x="1532" y="3300"/>
                      <a:pt x="1193" y="4119"/>
                    </a:cubicBezTo>
                    <a:cubicBezTo>
                      <a:pt x="394" y="6044"/>
                      <a:pt x="32" y="8137"/>
                      <a:pt x="21" y="10217"/>
                    </a:cubicBezTo>
                    <a:cubicBezTo>
                      <a:pt x="0" y="13177"/>
                      <a:pt x="669" y="16105"/>
                      <a:pt x="1618" y="18907"/>
                    </a:cubicBezTo>
                    <a:cubicBezTo>
                      <a:pt x="2200" y="20624"/>
                      <a:pt x="2957" y="22391"/>
                      <a:pt x="4413" y="23470"/>
                    </a:cubicBezTo>
                    <a:cubicBezTo>
                      <a:pt x="5620" y="24367"/>
                      <a:pt x="7568" y="25024"/>
                      <a:pt x="9392" y="25024"/>
                    </a:cubicBezTo>
                    <a:cubicBezTo>
                      <a:pt x="10744" y="25024"/>
                      <a:pt x="12028" y="24663"/>
                      <a:pt x="12893" y="23770"/>
                    </a:cubicBezTo>
                    <a:lnTo>
                      <a:pt x="12893" y="23770"/>
                    </a:lnTo>
                    <a:cubicBezTo>
                      <a:pt x="12295" y="24391"/>
                      <a:pt x="14145" y="25903"/>
                      <a:pt x="14546" y="26112"/>
                    </a:cubicBezTo>
                    <a:cubicBezTo>
                      <a:pt x="15294" y="26504"/>
                      <a:pt x="16140" y="26713"/>
                      <a:pt x="16985" y="26713"/>
                    </a:cubicBezTo>
                    <a:cubicBezTo>
                      <a:pt x="17304" y="26713"/>
                      <a:pt x="17623" y="26683"/>
                      <a:pt x="17937" y="26622"/>
                    </a:cubicBezTo>
                    <a:cubicBezTo>
                      <a:pt x="21335" y="25964"/>
                      <a:pt x="22264" y="22121"/>
                      <a:pt x="20157" y="19626"/>
                    </a:cubicBezTo>
                    <a:cubicBezTo>
                      <a:pt x="19513" y="18865"/>
                      <a:pt x="18578" y="18218"/>
                      <a:pt x="17618" y="18218"/>
                    </a:cubicBezTo>
                    <a:cubicBezTo>
                      <a:pt x="17572" y="18218"/>
                      <a:pt x="17527" y="18219"/>
                      <a:pt x="17482" y="18222"/>
                    </a:cubicBezTo>
                    <a:cubicBezTo>
                      <a:pt x="19694" y="14279"/>
                      <a:pt x="20627" y="9552"/>
                      <a:pt x="18317" y="5907"/>
                    </a:cubicBezTo>
                    <a:cubicBezTo>
                      <a:pt x="17992" y="5393"/>
                      <a:pt x="17660" y="4873"/>
                      <a:pt x="17231" y="4437"/>
                    </a:cubicBezTo>
                    <a:cubicBezTo>
                      <a:pt x="16807" y="4002"/>
                      <a:pt x="16265" y="3656"/>
                      <a:pt x="15662" y="3561"/>
                    </a:cubicBezTo>
                    <a:cubicBezTo>
                      <a:pt x="14080" y="2255"/>
                      <a:pt x="12200" y="1066"/>
                      <a:pt x="10322" y="234"/>
                    </a:cubicBezTo>
                    <a:cubicBezTo>
                      <a:pt x="9961" y="73"/>
                      <a:pt x="9610" y="1"/>
                      <a:pt x="92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1" name="Google Shape;141;p17"/>
              <p:cNvSpPr/>
              <p:nvPr/>
            </p:nvSpPr>
            <p:spPr>
              <a:xfrm>
                <a:off x="2158152" y="755319"/>
                <a:ext cx="232975" cy="418315"/>
              </a:xfrm>
              <a:custGeom>
                <a:avLst/>
                <a:gdLst/>
                <a:ahLst/>
                <a:cxnLst/>
                <a:rect l="l" t="t" r="r" b="b"/>
                <a:pathLst>
                  <a:path w="4612" h="8281" extrusionOk="0">
                    <a:moveTo>
                      <a:pt x="531" y="1"/>
                    </a:moveTo>
                    <a:cubicBezTo>
                      <a:pt x="407" y="1"/>
                      <a:pt x="279" y="10"/>
                      <a:pt x="148" y="29"/>
                    </a:cubicBezTo>
                    <a:cubicBezTo>
                      <a:pt x="1" y="53"/>
                      <a:pt x="57" y="261"/>
                      <a:pt x="191" y="261"/>
                    </a:cubicBezTo>
                    <a:cubicBezTo>
                      <a:pt x="197" y="261"/>
                      <a:pt x="203" y="261"/>
                      <a:pt x="210" y="260"/>
                    </a:cubicBezTo>
                    <a:cubicBezTo>
                      <a:pt x="318" y="245"/>
                      <a:pt x="424" y="238"/>
                      <a:pt x="527" y="238"/>
                    </a:cubicBezTo>
                    <a:cubicBezTo>
                      <a:pt x="2231" y="238"/>
                      <a:pt x="3232" y="2191"/>
                      <a:pt x="3687" y="3613"/>
                    </a:cubicBezTo>
                    <a:cubicBezTo>
                      <a:pt x="4170" y="5120"/>
                      <a:pt x="4132" y="6631"/>
                      <a:pt x="3821" y="8162"/>
                    </a:cubicBezTo>
                    <a:cubicBezTo>
                      <a:pt x="3806" y="8234"/>
                      <a:pt x="3862" y="8280"/>
                      <a:pt x="3918" y="8280"/>
                    </a:cubicBezTo>
                    <a:cubicBezTo>
                      <a:pt x="3954" y="8280"/>
                      <a:pt x="3990" y="8260"/>
                      <a:pt x="4006" y="8214"/>
                    </a:cubicBezTo>
                    <a:cubicBezTo>
                      <a:pt x="4611" y="6371"/>
                      <a:pt x="4417" y="4312"/>
                      <a:pt x="3591" y="2568"/>
                    </a:cubicBezTo>
                    <a:cubicBezTo>
                      <a:pt x="2991" y="1305"/>
                      <a:pt x="1998" y="1"/>
                      <a:pt x="531"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2" name="Google Shape;142;p17"/>
              <p:cNvSpPr/>
              <p:nvPr/>
            </p:nvSpPr>
            <p:spPr>
              <a:xfrm>
                <a:off x="1991146" y="1744677"/>
                <a:ext cx="298342" cy="173115"/>
              </a:xfrm>
              <a:custGeom>
                <a:avLst/>
                <a:gdLst/>
                <a:ahLst/>
                <a:cxnLst/>
                <a:rect l="l" t="t" r="r" b="b"/>
                <a:pathLst>
                  <a:path w="5906" h="3427" extrusionOk="0">
                    <a:moveTo>
                      <a:pt x="1009" y="1"/>
                    </a:moveTo>
                    <a:cubicBezTo>
                      <a:pt x="992" y="1"/>
                      <a:pt x="975" y="7"/>
                      <a:pt x="960" y="22"/>
                    </a:cubicBezTo>
                    <a:cubicBezTo>
                      <a:pt x="1" y="1030"/>
                      <a:pt x="580" y="2585"/>
                      <a:pt x="1735" y="3143"/>
                    </a:cubicBezTo>
                    <a:cubicBezTo>
                      <a:pt x="2136" y="3338"/>
                      <a:pt x="2578" y="3427"/>
                      <a:pt x="3026" y="3427"/>
                    </a:cubicBezTo>
                    <a:cubicBezTo>
                      <a:pt x="4095" y="3427"/>
                      <a:pt x="5200" y="2921"/>
                      <a:pt x="5866" y="2129"/>
                    </a:cubicBezTo>
                    <a:cubicBezTo>
                      <a:pt x="5906" y="2084"/>
                      <a:pt x="5872" y="2017"/>
                      <a:pt x="5819" y="2017"/>
                    </a:cubicBezTo>
                    <a:cubicBezTo>
                      <a:pt x="5808" y="2017"/>
                      <a:pt x="5796" y="2020"/>
                      <a:pt x="5784" y="2026"/>
                    </a:cubicBezTo>
                    <a:cubicBezTo>
                      <a:pt x="4859" y="2502"/>
                      <a:pt x="4066" y="3127"/>
                      <a:pt x="3000" y="3127"/>
                    </a:cubicBezTo>
                    <a:cubicBezTo>
                      <a:pt x="2906" y="3127"/>
                      <a:pt x="2809" y="3122"/>
                      <a:pt x="2711" y="3112"/>
                    </a:cubicBezTo>
                    <a:cubicBezTo>
                      <a:pt x="1193" y="2955"/>
                      <a:pt x="214" y="1496"/>
                      <a:pt x="1080" y="114"/>
                    </a:cubicBezTo>
                    <a:cubicBezTo>
                      <a:pt x="1114" y="61"/>
                      <a:pt x="1062" y="1"/>
                      <a:pt x="1009"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3" name="Google Shape;143;p17"/>
              <p:cNvSpPr/>
              <p:nvPr/>
            </p:nvSpPr>
            <p:spPr>
              <a:xfrm>
                <a:off x="1386368" y="1358279"/>
                <a:ext cx="183117" cy="178874"/>
              </a:xfrm>
              <a:custGeom>
                <a:avLst/>
                <a:gdLst/>
                <a:ahLst/>
                <a:cxnLst/>
                <a:rect l="l" t="t" r="r" b="b"/>
                <a:pathLst>
                  <a:path w="3625" h="3541" extrusionOk="0">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1"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4" name="Google Shape;144;p17"/>
              <p:cNvSpPr/>
              <p:nvPr/>
            </p:nvSpPr>
            <p:spPr>
              <a:xfrm>
                <a:off x="1383085" y="1393893"/>
                <a:ext cx="167710" cy="76480"/>
              </a:xfrm>
              <a:custGeom>
                <a:avLst/>
                <a:gdLst/>
                <a:ahLst/>
                <a:cxnLst/>
                <a:rect l="l" t="t" r="r" b="b"/>
                <a:pathLst>
                  <a:path w="3320" h="1514" extrusionOk="0">
                    <a:moveTo>
                      <a:pt x="1215" y="0"/>
                    </a:moveTo>
                    <a:cubicBezTo>
                      <a:pt x="789" y="0"/>
                      <a:pt x="364" y="118"/>
                      <a:pt x="1" y="345"/>
                    </a:cubicBezTo>
                    <a:lnTo>
                      <a:pt x="110" y="516"/>
                    </a:lnTo>
                    <a:cubicBezTo>
                      <a:pt x="438" y="310"/>
                      <a:pt x="823" y="204"/>
                      <a:pt x="1208" y="204"/>
                    </a:cubicBezTo>
                    <a:cubicBezTo>
                      <a:pt x="1426" y="204"/>
                      <a:pt x="1645" y="238"/>
                      <a:pt x="1854" y="307"/>
                    </a:cubicBezTo>
                    <a:cubicBezTo>
                      <a:pt x="2429" y="495"/>
                      <a:pt x="2906" y="947"/>
                      <a:pt x="3132" y="1513"/>
                    </a:cubicBezTo>
                    <a:lnTo>
                      <a:pt x="3320" y="1437"/>
                    </a:lnTo>
                    <a:cubicBezTo>
                      <a:pt x="3073" y="818"/>
                      <a:pt x="2550" y="321"/>
                      <a:pt x="1916" y="111"/>
                    </a:cubicBezTo>
                    <a:cubicBezTo>
                      <a:pt x="1689" y="37"/>
                      <a:pt x="1452" y="0"/>
                      <a:pt x="121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5" name="Google Shape;145;p17"/>
              <p:cNvSpPr/>
              <p:nvPr/>
            </p:nvSpPr>
            <p:spPr>
              <a:xfrm>
                <a:off x="2199727" y="1358279"/>
                <a:ext cx="183319" cy="178874"/>
              </a:xfrm>
              <a:custGeom>
                <a:avLst/>
                <a:gdLst/>
                <a:ahLst/>
                <a:cxnLst/>
                <a:rect l="l" t="t" r="r" b="b"/>
                <a:pathLst>
                  <a:path w="3629" h="3541" extrusionOk="0">
                    <a:moveTo>
                      <a:pt x="1978" y="1"/>
                    </a:moveTo>
                    <a:cubicBezTo>
                      <a:pt x="1434" y="1"/>
                      <a:pt x="885" y="237"/>
                      <a:pt x="545" y="666"/>
                    </a:cubicBezTo>
                    <a:cubicBezTo>
                      <a:pt x="473" y="1605"/>
                      <a:pt x="243" y="2419"/>
                      <a:pt x="0" y="3331"/>
                    </a:cubicBezTo>
                    <a:cubicBezTo>
                      <a:pt x="318" y="3514"/>
                      <a:pt x="698" y="3540"/>
                      <a:pt x="1066" y="3540"/>
                    </a:cubicBezTo>
                    <a:cubicBezTo>
                      <a:pt x="1091" y="3540"/>
                      <a:pt x="1116" y="3540"/>
                      <a:pt x="1141" y="3540"/>
                    </a:cubicBezTo>
                    <a:cubicBezTo>
                      <a:pt x="1768" y="3537"/>
                      <a:pt x="2446" y="3485"/>
                      <a:pt x="2925" y="3081"/>
                    </a:cubicBezTo>
                    <a:cubicBezTo>
                      <a:pt x="3261" y="2797"/>
                      <a:pt x="3453" y="2372"/>
                      <a:pt x="3553" y="1943"/>
                    </a:cubicBezTo>
                    <a:cubicBezTo>
                      <a:pt x="3600" y="1738"/>
                      <a:pt x="3628" y="1529"/>
                      <a:pt x="3604" y="1320"/>
                    </a:cubicBezTo>
                    <a:cubicBezTo>
                      <a:pt x="3553" y="854"/>
                      <a:pt x="3234" y="440"/>
                      <a:pt x="2822" y="214"/>
                    </a:cubicBezTo>
                    <a:cubicBezTo>
                      <a:pt x="2564" y="70"/>
                      <a:pt x="2272" y="1"/>
                      <a:pt x="1978"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6" name="Google Shape;146;p17"/>
              <p:cNvSpPr/>
              <p:nvPr/>
            </p:nvSpPr>
            <p:spPr>
              <a:xfrm>
                <a:off x="2218569" y="1393893"/>
                <a:ext cx="167760" cy="76480"/>
              </a:xfrm>
              <a:custGeom>
                <a:avLst/>
                <a:gdLst/>
                <a:ahLst/>
                <a:cxnLst/>
                <a:rect l="l" t="t" r="r" b="b"/>
                <a:pathLst>
                  <a:path w="3321" h="1514" extrusionOk="0">
                    <a:moveTo>
                      <a:pt x="2105" y="0"/>
                    </a:moveTo>
                    <a:cubicBezTo>
                      <a:pt x="1868" y="0"/>
                      <a:pt x="1632" y="37"/>
                      <a:pt x="1405" y="111"/>
                    </a:cubicBezTo>
                    <a:cubicBezTo>
                      <a:pt x="771" y="321"/>
                      <a:pt x="244" y="818"/>
                      <a:pt x="0" y="1437"/>
                    </a:cubicBezTo>
                    <a:lnTo>
                      <a:pt x="189"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7" name="Google Shape;147;p17"/>
              <p:cNvSpPr/>
              <p:nvPr/>
            </p:nvSpPr>
            <p:spPr>
              <a:xfrm>
                <a:off x="1455777" y="720059"/>
                <a:ext cx="868706" cy="1152601"/>
              </a:xfrm>
              <a:custGeom>
                <a:avLst/>
                <a:gdLst/>
                <a:ahLst/>
                <a:cxnLst/>
                <a:rect l="l" t="t" r="r" b="b"/>
                <a:pathLst>
                  <a:path w="17197" h="22817" extrusionOk="0">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6"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8" name="Google Shape;148;p17"/>
              <p:cNvSpPr/>
              <p:nvPr/>
            </p:nvSpPr>
            <p:spPr>
              <a:xfrm>
                <a:off x="1426175" y="652166"/>
                <a:ext cx="901087" cy="759493"/>
              </a:xfrm>
              <a:custGeom>
                <a:avLst/>
                <a:gdLst/>
                <a:ahLst/>
                <a:cxnLst/>
                <a:rect l="l" t="t" r="r" b="b"/>
                <a:pathLst>
                  <a:path w="17838" h="15035" extrusionOk="0">
                    <a:moveTo>
                      <a:pt x="8925" y="0"/>
                    </a:moveTo>
                    <a:cubicBezTo>
                      <a:pt x="8592" y="0"/>
                      <a:pt x="8256" y="28"/>
                      <a:pt x="7920" y="88"/>
                    </a:cubicBezTo>
                    <a:cubicBezTo>
                      <a:pt x="4197" y="753"/>
                      <a:pt x="2590" y="2363"/>
                      <a:pt x="1532" y="4008"/>
                    </a:cubicBezTo>
                    <a:cubicBezTo>
                      <a:pt x="473" y="5655"/>
                      <a:pt x="0" y="6950"/>
                      <a:pt x="0" y="8399"/>
                    </a:cubicBezTo>
                    <a:cubicBezTo>
                      <a:pt x="0" y="9848"/>
                      <a:pt x="79" y="12595"/>
                      <a:pt x="432" y="13496"/>
                    </a:cubicBezTo>
                    <a:cubicBezTo>
                      <a:pt x="785" y="14397"/>
                      <a:pt x="1392" y="15034"/>
                      <a:pt x="1392" y="15034"/>
                    </a:cubicBezTo>
                    <a:cubicBezTo>
                      <a:pt x="1392" y="15034"/>
                      <a:pt x="1532" y="11259"/>
                      <a:pt x="1532" y="9810"/>
                    </a:cubicBezTo>
                    <a:cubicBezTo>
                      <a:pt x="1532" y="9810"/>
                      <a:pt x="4002" y="6244"/>
                      <a:pt x="7842" y="4713"/>
                    </a:cubicBezTo>
                    <a:cubicBezTo>
                      <a:pt x="10471" y="3668"/>
                      <a:pt x="12549" y="3503"/>
                      <a:pt x="13625" y="3503"/>
                    </a:cubicBezTo>
                    <a:cubicBezTo>
                      <a:pt x="14121" y="3503"/>
                      <a:pt x="14404" y="3538"/>
                      <a:pt x="14429" y="3538"/>
                    </a:cubicBezTo>
                    <a:cubicBezTo>
                      <a:pt x="14508" y="3538"/>
                      <a:pt x="15512" y="12394"/>
                      <a:pt x="16752" y="14572"/>
                    </a:cubicBezTo>
                    <a:cubicBezTo>
                      <a:pt x="16752" y="14572"/>
                      <a:pt x="17605" y="12554"/>
                      <a:pt x="17721" y="10400"/>
                    </a:cubicBezTo>
                    <a:cubicBezTo>
                      <a:pt x="17838" y="8242"/>
                      <a:pt x="16820" y="4244"/>
                      <a:pt x="16074" y="3497"/>
                    </a:cubicBezTo>
                    <a:cubicBezTo>
                      <a:pt x="15397" y="2821"/>
                      <a:pt x="12286" y="0"/>
                      <a:pt x="892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9" name="Google Shape;149;p17"/>
              <p:cNvSpPr/>
              <p:nvPr/>
            </p:nvSpPr>
            <p:spPr>
              <a:xfrm>
                <a:off x="2147796" y="811594"/>
                <a:ext cx="121590" cy="545714"/>
              </a:xfrm>
              <a:custGeom>
                <a:avLst/>
                <a:gdLst/>
                <a:ahLst/>
                <a:cxnLst/>
                <a:rect l="l" t="t" r="r" b="b"/>
                <a:pathLst>
                  <a:path w="2407" h="10803" extrusionOk="0">
                    <a:moveTo>
                      <a:pt x="237" y="1"/>
                    </a:moveTo>
                    <a:cubicBezTo>
                      <a:pt x="221" y="1"/>
                      <a:pt x="204" y="12"/>
                      <a:pt x="203" y="33"/>
                    </a:cubicBezTo>
                    <a:cubicBezTo>
                      <a:pt x="0" y="1855"/>
                      <a:pt x="203" y="3756"/>
                      <a:pt x="552" y="5551"/>
                    </a:cubicBezTo>
                    <a:cubicBezTo>
                      <a:pt x="895" y="7298"/>
                      <a:pt x="1368" y="9254"/>
                      <a:pt x="2316" y="10782"/>
                    </a:cubicBezTo>
                    <a:cubicBezTo>
                      <a:pt x="2326" y="10796"/>
                      <a:pt x="2339" y="10802"/>
                      <a:pt x="2353" y="10802"/>
                    </a:cubicBezTo>
                    <a:cubicBezTo>
                      <a:pt x="2380" y="10802"/>
                      <a:pt x="2406" y="10779"/>
                      <a:pt x="2395" y="10748"/>
                    </a:cubicBezTo>
                    <a:cubicBezTo>
                      <a:pt x="1853" y="9039"/>
                      <a:pt x="1131" y="7456"/>
                      <a:pt x="761" y="5682"/>
                    </a:cubicBezTo>
                    <a:cubicBezTo>
                      <a:pt x="367" y="3797"/>
                      <a:pt x="323" y="1948"/>
                      <a:pt x="268" y="33"/>
                    </a:cubicBezTo>
                    <a:cubicBezTo>
                      <a:pt x="268" y="11"/>
                      <a:pt x="253" y="1"/>
                      <a:pt x="237"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0" name="Google Shape;150;p17"/>
              <p:cNvSpPr/>
              <p:nvPr/>
            </p:nvSpPr>
            <p:spPr>
              <a:xfrm>
                <a:off x="1542766" y="821849"/>
                <a:ext cx="611838" cy="310011"/>
              </a:xfrm>
              <a:custGeom>
                <a:avLst/>
                <a:gdLst/>
                <a:ahLst/>
                <a:cxnLst/>
                <a:rect l="l" t="t" r="r" b="b"/>
                <a:pathLst>
                  <a:path w="12112" h="6137" extrusionOk="0">
                    <a:moveTo>
                      <a:pt x="11391" y="0"/>
                    </a:moveTo>
                    <a:cubicBezTo>
                      <a:pt x="7066" y="0"/>
                      <a:pt x="2252" y="2334"/>
                      <a:pt x="18" y="6075"/>
                    </a:cubicBezTo>
                    <a:cubicBezTo>
                      <a:pt x="1" y="6102"/>
                      <a:pt x="26" y="6136"/>
                      <a:pt x="53" y="6136"/>
                    </a:cubicBezTo>
                    <a:cubicBezTo>
                      <a:pt x="63" y="6136"/>
                      <a:pt x="72" y="6132"/>
                      <a:pt x="80" y="6123"/>
                    </a:cubicBezTo>
                    <a:cubicBezTo>
                      <a:pt x="1571" y="4348"/>
                      <a:pt x="3119" y="2810"/>
                      <a:pt x="5201" y="1731"/>
                    </a:cubicBezTo>
                    <a:cubicBezTo>
                      <a:pt x="7339" y="628"/>
                      <a:pt x="9651" y="155"/>
                      <a:pt x="12042" y="121"/>
                    </a:cubicBezTo>
                    <a:cubicBezTo>
                      <a:pt x="12111" y="121"/>
                      <a:pt x="12111" y="21"/>
                      <a:pt x="12042" y="18"/>
                    </a:cubicBezTo>
                    <a:cubicBezTo>
                      <a:pt x="11827" y="6"/>
                      <a:pt x="11610" y="0"/>
                      <a:pt x="11391"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1" name="Google Shape;151;p17"/>
              <p:cNvSpPr/>
              <p:nvPr/>
            </p:nvSpPr>
            <p:spPr>
              <a:xfrm>
                <a:off x="2053129" y="1000929"/>
                <a:ext cx="115932" cy="54708"/>
              </a:xfrm>
              <a:custGeom>
                <a:avLst/>
                <a:gdLst/>
                <a:ahLst/>
                <a:cxnLst/>
                <a:rect l="l" t="t" r="r" b="b"/>
                <a:pathLst>
                  <a:path w="2295" h="1083" extrusionOk="0">
                    <a:moveTo>
                      <a:pt x="366" y="1"/>
                    </a:moveTo>
                    <a:cubicBezTo>
                      <a:pt x="1" y="1"/>
                      <a:pt x="9" y="584"/>
                      <a:pt x="391" y="611"/>
                    </a:cubicBezTo>
                    <a:cubicBezTo>
                      <a:pt x="864" y="642"/>
                      <a:pt x="1299" y="789"/>
                      <a:pt x="1703" y="1036"/>
                    </a:cubicBezTo>
                    <a:cubicBezTo>
                      <a:pt x="1757" y="1068"/>
                      <a:pt x="1809" y="1082"/>
                      <a:pt x="1858" y="1082"/>
                    </a:cubicBezTo>
                    <a:cubicBezTo>
                      <a:pt x="2122" y="1082"/>
                      <a:pt x="2294" y="678"/>
                      <a:pt x="2012" y="505"/>
                    </a:cubicBezTo>
                    <a:cubicBezTo>
                      <a:pt x="1515" y="203"/>
                      <a:pt x="970" y="39"/>
                      <a:pt x="391" y="2"/>
                    </a:cubicBezTo>
                    <a:cubicBezTo>
                      <a:pt x="382" y="1"/>
                      <a:pt x="374" y="1"/>
                      <a:pt x="366"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2" name="Google Shape;152;p17"/>
              <p:cNvSpPr/>
              <p:nvPr/>
            </p:nvSpPr>
            <p:spPr>
              <a:xfrm>
                <a:off x="1580754" y="1000929"/>
                <a:ext cx="116134" cy="54708"/>
              </a:xfrm>
              <a:custGeom>
                <a:avLst/>
                <a:gdLst/>
                <a:ahLst/>
                <a:cxnLst/>
                <a:rect l="l" t="t" r="r" b="b"/>
                <a:pathLst>
                  <a:path w="2299" h="1083" extrusionOk="0">
                    <a:moveTo>
                      <a:pt x="1930" y="1"/>
                    </a:moveTo>
                    <a:cubicBezTo>
                      <a:pt x="1922" y="1"/>
                      <a:pt x="1913" y="1"/>
                      <a:pt x="1905" y="2"/>
                    </a:cubicBezTo>
                    <a:cubicBezTo>
                      <a:pt x="1325" y="39"/>
                      <a:pt x="781" y="203"/>
                      <a:pt x="284" y="505"/>
                    </a:cubicBezTo>
                    <a:cubicBezTo>
                      <a:pt x="1" y="678"/>
                      <a:pt x="175" y="1082"/>
                      <a:pt x="438" y="1082"/>
                    </a:cubicBezTo>
                    <a:cubicBezTo>
                      <a:pt x="487" y="1082"/>
                      <a:pt x="540" y="1068"/>
                      <a:pt x="592" y="1036"/>
                    </a:cubicBezTo>
                    <a:cubicBezTo>
                      <a:pt x="996" y="789"/>
                      <a:pt x="1432" y="642"/>
                      <a:pt x="1905" y="611"/>
                    </a:cubicBezTo>
                    <a:cubicBezTo>
                      <a:pt x="2286" y="584"/>
                      <a:pt x="2298" y="1"/>
                      <a:pt x="19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3" name="Google Shape;153;p17"/>
              <p:cNvSpPr/>
              <p:nvPr/>
            </p:nvSpPr>
            <p:spPr>
              <a:xfrm>
                <a:off x="1527055" y="1236687"/>
                <a:ext cx="730649" cy="176802"/>
              </a:xfrm>
              <a:custGeom>
                <a:avLst/>
                <a:gdLst/>
                <a:ahLst/>
                <a:cxnLst/>
                <a:rect l="l" t="t" r="r" b="b"/>
                <a:pathLst>
                  <a:path w="14464" h="3500" extrusionOk="0">
                    <a:moveTo>
                      <a:pt x="5324" y="7"/>
                    </a:moveTo>
                    <a:cubicBezTo>
                      <a:pt x="4598" y="7"/>
                      <a:pt x="3869" y="28"/>
                      <a:pt x="3153"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4"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4" name="Google Shape;154;p17"/>
              <p:cNvSpPr/>
              <p:nvPr/>
            </p:nvSpPr>
            <p:spPr>
              <a:xfrm>
                <a:off x="1771755" y="985067"/>
                <a:ext cx="117851" cy="474033"/>
              </a:xfrm>
              <a:custGeom>
                <a:avLst/>
                <a:gdLst/>
                <a:ahLst/>
                <a:cxnLst/>
                <a:rect l="l" t="t" r="r" b="b"/>
                <a:pathLst>
                  <a:path w="2333" h="9384" extrusionOk="0">
                    <a:moveTo>
                      <a:pt x="118" y="1"/>
                    </a:moveTo>
                    <a:cubicBezTo>
                      <a:pt x="82" y="1"/>
                      <a:pt x="47" y="19"/>
                      <a:pt x="28" y="52"/>
                    </a:cubicBezTo>
                    <a:cubicBezTo>
                      <a:pt x="1"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2" y="3731"/>
                    </a:cubicBezTo>
                    <a:cubicBezTo>
                      <a:pt x="2063"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5" name="Google Shape;155;p17"/>
              <p:cNvSpPr/>
              <p:nvPr/>
            </p:nvSpPr>
            <p:spPr>
              <a:xfrm>
                <a:off x="1878849" y="1508716"/>
                <a:ext cx="130026" cy="78399"/>
              </a:xfrm>
              <a:custGeom>
                <a:avLst/>
                <a:gdLst/>
                <a:ahLst/>
                <a:cxnLst/>
                <a:rect l="l" t="t" r="r" b="b"/>
                <a:pathLst>
                  <a:path w="2574" h="1552" extrusionOk="0">
                    <a:moveTo>
                      <a:pt x="2385" y="1"/>
                    </a:moveTo>
                    <a:cubicBezTo>
                      <a:pt x="2194" y="445"/>
                      <a:pt x="1857" y="823"/>
                      <a:pt x="1433" y="1062"/>
                    </a:cubicBezTo>
                    <a:cubicBezTo>
                      <a:pt x="1098" y="1249"/>
                      <a:pt x="718" y="1347"/>
                      <a:pt x="338" y="1347"/>
                    </a:cubicBezTo>
                    <a:cubicBezTo>
                      <a:pt x="236" y="1347"/>
                      <a:pt x="134" y="1340"/>
                      <a:pt x="32" y="1326"/>
                    </a:cubicBezTo>
                    <a:lnTo>
                      <a:pt x="1" y="1528"/>
                    </a:lnTo>
                    <a:cubicBezTo>
                      <a:pt x="110" y="1545"/>
                      <a:pt x="224" y="1552"/>
                      <a:pt x="333" y="1552"/>
                    </a:cubicBezTo>
                    <a:cubicBezTo>
                      <a:pt x="752" y="1552"/>
                      <a:pt x="1169" y="1446"/>
                      <a:pt x="1533" y="1237"/>
                    </a:cubicBezTo>
                    <a:cubicBezTo>
                      <a:pt x="1995" y="976"/>
                      <a:pt x="2365" y="565"/>
                      <a:pt x="2573" y="79"/>
                    </a:cubicBezTo>
                    <a:lnTo>
                      <a:pt x="2385"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6" name="Google Shape;156;p17"/>
              <p:cNvSpPr/>
              <p:nvPr/>
            </p:nvSpPr>
            <p:spPr>
              <a:xfrm>
                <a:off x="1592322" y="1144748"/>
                <a:ext cx="157152" cy="131440"/>
              </a:xfrm>
              <a:custGeom>
                <a:avLst/>
                <a:gdLst/>
                <a:ahLst/>
                <a:cxnLst/>
                <a:rect l="l" t="t" r="r" b="b"/>
                <a:pathLst>
                  <a:path w="3111" h="2602" extrusionOk="0">
                    <a:moveTo>
                      <a:pt x="1252" y="1"/>
                    </a:moveTo>
                    <a:cubicBezTo>
                      <a:pt x="453" y="1"/>
                      <a:pt x="39" y="570"/>
                      <a:pt x="21" y="1087"/>
                    </a:cubicBezTo>
                    <a:cubicBezTo>
                      <a:pt x="0" y="1680"/>
                      <a:pt x="631" y="2584"/>
                      <a:pt x="1459" y="2601"/>
                    </a:cubicBezTo>
                    <a:cubicBezTo>
                      <a:pt x="1469" y="2602"/>
                      <a:pt x="1478" y="2602"/>
                      <a:pt x="1488" y="2602"/>
                    </a:cubicBezTo>
                    <a:cubicBezTo>
                      <a:pt x="2302" y="2602"/>
                      <a:pt x="2924" y="2041"/>
                      <a:pt x="3110" y="1539"/>
                    </a:cubicBezTo>
                    <a:cubicBezTo>
                      <a:pt x="3110" y="1539"/>
                      <a:pt x="2809" y="268"/>
                      <a:pt x="1627" y="39"/>
                    </a:cubicBezTo>
                    <a:cubicBezTo>
                      <a:pt x="1494" y="13"/>
                      <a:pt x="1369" y="1"/>
                      <a:pt x="1252"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7" name="Google Shape;157;p17"/>
              <p:cNvSpPr/>
              <p:nvPr/>
            </p:nvSpPr>
            <p:spPr>
              <a:xfrm>
                <a:off x="1623289" y="1158236"/>
                <a:ext cx="103859" cy="94059"/>
              </a:xfrm>
              <a:custGeom>
                <a:avLst/>
                <a:gdLst/>
                <a:ahLst/>
                <a:cxnLst/>
                <a:rect l="l" t="t" r="r" b="b"/>
                <a:pathLst>
                  <a:path w="2056" h="1862" extrusionOk="0">
                    <a:moveTo>
                      <a:pt x="1028" y="1"/>
                    </a:moveTo>
                    <a:cubicBezTo>
                      <a:pt x="611"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9" y="10"/>
                      <a:pt x="1103" y="1"/>
                      <a:pt x="102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8" name="Google Shape;158;p17"/>
              <p:cNvSpPr/>
              <p:nvPr/>
            </p:nvSpPr>
            <p:spPr>
              <a:xfrm>
                <a:off x="1525944" y="1133887"/>
                <a:ext cx="247119" cy="90826"/>
              </a:xfrm>
              <a:custGeom>
                <a:avLst/>
                <a:gdLst/>
                <a:ahLst/>
                <a:cxnLst/>
                <a:rect l="l" t="t" r="r" b="b"/>
                <a:pathLst>
                  <a:path w="4892" h="1798" extrusionOk="0">
                    <a:moveTo>
                      <a:pt x="2578" y="0"/>
                    </a:moveTo>
                    <a:cubicBezTo>
                      <a:pt x="1789" y="0"/>
                      <a:pt x="952" y="287"/>
                      <a:pt x="280" y="706"/>
                    </a:cubicBezTo>
                    <a:cubicBezTo>
                      <a:pt x="1" y="882"/>
                      <a:pt x="174" y="1285"/>
                      <a:pt x="434" y="1285"/>
                    </a:cubicBezTo>
                    <a:cubicBezTo>
                      <a:pt x="483" y="1285"/>
                      <a:pt x="535" y="1270"/>
                      <a:pt x="588" y="1237"/>
                    </a:cubicBezTo>
                    <a:cubicBezTo>
                      <a:pt x="1166" y="877"/>
                      <a:pt x="1894" y="598"/>
                      <a:pt x="2571" y="598"/>
                    </a:cubicBezTo>
                    <a:cubicBezTo>
                      <a:pt x="3251"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9" name="Google Shape;159;p17"/>
              <p:cNvSpPr/>
              <p:nvPr/>
            </p:nvSpPr>
            <p:spPr>
              <a:xfrm>
                <a:off x="1993419" y="1144748"/>
                <a:ext cx="157203" cy="131440"/>
              </a:xfrm>
              <a:custGeom>
                <a:avLst/>
                <a:gdLst/>
                <a:ahLst/>
                <a:cxnLst/>
                <a:rect l="l" t="t" r="r" b="b"/>
                <a:pathLst>
                  <a:path w="3112" h="2602" extrusionOk="0">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0" name="Google Shape;160;p17"/>
              <p:cNvSpPr/>
              <p:nvPr/>
            </p:nvSpPr>
            <p:spPr>
              <a:xfrm>
                <a:off x="2015899" y="1160004"/>
                <a:ext cx="103909" cy="94008"/>
              </a:xfrm>
              <a:custGeom>
                <a:avLst/>
                <a:gdLst/>
                <a:ahLst/>
                <a:cxnLst/>
                <a:rect l="l" t="t" r="r" b="b"/>
                <a:pathLst>
                  <a:path w="2057" h="1861" extrusionOk="0">
                    <a:moveTo>
                      <a:pt x="1028" y="0"/>
                    </a:moveTo>
                    <a:cubicBezTo>
                      <a:pt x="954" y="0"/>
                      <a:pt x="878" y="9"/>
                      <a:pt x="803" y="28"/>
                    </a:cubicBezTo>
                    <a:cubicBezTo>
                      <a:pt x="306" y="151"/>
                      <a:pt x="1" y="658"/>
                      <a:pt x="128" y="1155"/>
                    </a:cubicBezTo>
                    <a:cubicBezTo>
                      <a:pt x="232" y="1579"/>
                      <a:pt x="611" y="1861"/>
                      <a:pt x="1029" y="1861"/>
                    </a:cubicBezTo>
                    <a:cubicBezTo>
                      <a:pt x="1104" y="1861"/>
                      <a:pt x="1179" y="1852"/>
                      <a:pt x="1255" y="1833"/>
                    </a:cubicBezTo>
                    <a:cubicBezTo>
                      <a:pt x="1751" y="1710"/>
                      <a:pt x="2056" y="1203"/>
                      <a:pt x="1930" y="706"/>
                    </a:cubicBezTo>
                    <a:cubicBezTo>
                      <a:pt x="1825" y="282"/>
                      <a:pt x="1446" y="0"/>
                      <a:pt x="102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1" name="Google Shape;161;p17"/>
              <p:cNvSpPr/>
              <p:nvPr/>
            </p:nvSpPr>
            <p:spPr>
              <a:xfrm>
                <a:off x="1969828" y="1133887"/>
                <a:ext cx="247119" cy="90826"/>
              </a:xfrm>
              <a:custGeom>
                <a:avLst/>
                <a:gdLst/>
                <a:ahLst/>
                <a:cxnLst/>
                <a:rect l="l" t="t" r="r" b="b"/>
                <a:pathLst>
                  <a:path w="4892" h="1798" extrusionOk="0">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2" name="Google Shape;162;p17"/>
              <p:cNvSpPr/>
              <p:nvPr/>
            </p:nvSpPr>
            <p:spPr>
              <a:xfrm>
                <a:off x="1345905" y="1067963"/>
                <a:ext cx="1041569" cy="246968"/>
              </a:xfrm>
              <a:custGeom>
                <a:avLst/>
                <a:gdLst/>
                <a:ahLst/>
                <a:cxnLst/>
                <a:rect l="l" t="t" r="r" b="b"/>
                <a:pathLst>
                  <a:path w="20619" h="4889" extrusionOk="0">
                    <a:moveTo>
                      <a:pt x="20475" y="353"/>
                    </a:moveTo>
                    <a:lnTo>
                      <a:pt x="20475" y="353"/>
                    </a:lnTo>
                    <a:cubicBezTo>
                      <a:pt x="20523" y="942"/>
                      <a:pt x="20516" y="1538"/>
                      <a:pt x="20469" y="2138"/>
                    </a:cubicBezTo>
                    <a:lnTo>
                      <a:pt x="20469" y="2138"/>
                    </a:lnTo>
                    <a:cubicBezTo>
                      <a:pt x="20567" y="1733"/>
                      <a:pt x="20619" y="1312"/>
                      <a:pt x="20619" y="877"/>
                    </a:cubicBezTo>
                    <a:cubicBezTo>
                      <a:pt x="20619" y="699"/>
                      <a:pt x="20564" y="517"/>
                      <a:pt x="20475" y="353"/>
                    </a:cubicBezTo>
                    <a:close/>
                    <a:moveTo>
                      <a:pt x="884" y="0"/>
                    </a:moveTo>
                    <a:lnTo>
                      <a:pt x="884" y="0"/>
                    </a:lnTo>
                    <a:cubicBezTo>
                      <a:pt x="359" y="459"/>
                      <a:pt x="0" y="1151"/>
                      <a:pt x="0" y="1819"/>
                    </a:cubicBezTo>
                    <a:cubicBezTo>
                      <a:pt x="0" y="3018"/>
                      <a:pt x="486" y="4104"/>
                      <a:pt x="1275" y="4889"/>
                    </a:cubicBezTo>
                    <a:cubicBezTo>
                      <a:pt x="1011" y="3488"/>
                      <a:pt x="860" y="2069"/>
                      <a:pt x="870" y="648"/>
                    </a:cubicBezTo>
                    <a:cubicBezTo>
                      <a:pt x="870" y="432"/>
                      <a:pt x="873" y="216"/>
                      <a:pt x="884" y="0"/>
                    </a:cubicBezTo>
                    <a:close/>
                  </a:path>
                </a:pathLst>
              </a:custGeom>
              <a:solidFill>
                <a:srgbClr val="FFFFFF">
                  <a:alpha val="30750"/>
                </a:srgbClr>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3" name="Google Shape;163;p17"/>
              <p:cNvSpPr/>
              <p:nvPr/>
            </p:nvSpPr>
            <p:spPr>
              <a:xfrm>
                <a:off x="1389349" y="1045787"/>
                <a:ext cx="993276" cy="303393"/>
              </a:xfrm>
              <a:custGeom>
                <a:avLst/>
                <a:gdLst/>
                <a:ahLst/>
                <a:cxnLst/>
                <a:rect l="l" t="t" r="r" b="b"/>
                <a:pathLst>
                  <a:path w="19663" h="6006" extrusionOk="0">
                    <a:moveTo>
                      <a:pt x="18241" y="28"/>
                    </a:moveTo>
                    <a:cubicBezTo>
                      <a:pt x="18402" y="967"/>
                      <a:pt x="18491" y="1888"/>
                      <a:pt x="18450" y="2608"/>
                    </a:cubicBezTo>
                    <a:cubicBezTo>
                      <a:pt x="18399" y="3574"/>
                      <a:pt x="18197" y="4512"/>
                      <a:pt x="17991" y="5255"/>
                    </a:cubicBezTo>
                    <a:cubicBezTo>
                      <a:pt x="18776" y="4556"/>
                      <a:pt x="19348" y="3628"/>
                      <a:pt x="19609" y="2577"/>
                    </a:cubicBezTo>
                    <a:cubicBezTo>
                      <a:pt x="19656" y="1977"/>
                      <a:pt x="19663" y="1381"/>
                      <a:pt x="19615" y="792"/>
                    </a:cubicBezTo>
                    <a:cubicBezTo>
                      <a:pt x="19598" y="765"/>
                      <a:pt x="19581" y="737"/>
                      <a:pt x="19560" y="706"/>
                    </a:cubicBezTo>
                    <a:cubicBezTo>
                      <a:pt x="19522" y="1302"/>
                      <a:pt x="19413" y="1895"/>
                      <a:pt x="19225" y="2464"/>
                    </a:cubicBezTo>
                    <a:cubicBezTo>
                      <a:pt x="19211" y="2512"/>
                      <a:pt x="19173" y="2532"/>
                      <a:pt x="19136" y="2532"/>
                    </a:cubicBezTo>
                    <a:cubicBezTo>
                      <a:pt x="19081" y="2532"/>
                      <a:pt x="19026" y="2485"/>
                      <a:pt x="19040" y="2412"/>
                    </a:cubicBezTo>
                    <a:cubicBezTo>
                      <a:pt x="19177" y="1737"/>
                      <a:pt x="19262" y="1066"/>
                      <a:pt x="19269" y="398"/>
                    </a:cubicBezTo>
                    <a:cubicBezTo>
                      <a:pt x="19173" y="326"/>
                      <a:pt x="19063" y="271"/>
                      <a:pt x="18951" y="237"/>
                    </a:cubicBezTo>
                    <a:lnTo>
                      <a:pt x="18241" y="28"/>
                    </a:lnTo>
                    <a:close/>
                    <a:moveTo>
                      <a:pt x="761" y="1"/>
                    </a:moveTo>
                    <a:lnTo>
                      <a:pt x="761" y="1"/>
                    </a:lnTo>
                    <a:cubicBezTo>
                      <a:pt x="493" y="96"/>
                      <a:pt x="243" y="247"/>
                      <a:pt x="24" y="439"/>
                    </a:cubicBezTo>
                    <a:cubicBezTo>
                      <a:pt x="13" y="655"/>
                      <a:pt x="10" y="871"/>
                      <a:pt x="10" y="1087"/>
                    </a:cubicBezTo>
                    <a:cubicBezTo>
                      <a:pt x="0" y="2508"/>
                      <a:pt x="151" y="3927"/>
                      <a:pt x="415" y="5328"/>
                    </a:cubicBezTo>
                    <a:cubicBezTo>
                      <a:pt x="674" y="5588"/>
                      <a:pt x="969" y="5818"/>
                      <a:pt x="1291" y="6006"/>
                    </a:cubicBezTo>
                    <a:cubicBezTo>
                      <a:pt x="1247" y="5906"/>
                      <a:pt x="1202" y="5807"/>
                      <a:pt x="1161" y="5704"/>
                    </a:cubicBezTo>
                    <a:cubicBezTo>
                      <a:pt x="808" y="4803"/>
                      <a:pt x="729" y="2056"/>
                      <a:pt x="729" y="607"/>
                    </a:cubicBezTo>
                    <a:cubicBezTo>
                      <a:pt x="729" y="401"/>
                      <a:pt x="740" y="203"/>
                      <a:pt x="76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4" name="Google Shape;164;p17"/>
              <p:cNvSpPr/>
              <p:nvPr/>
            </p:nvSpPr>
            <p:spPr>
              <a:xfrm>
                <a:off x="2350416" y="1065842"/>
                <a:ext cx="27026" cy="107900"/>
              </a:xfrm>
              <a:custGeom>
                <a:avLst/>
                <a:gdLst/>
                <a:ahLst/>
                <a:cxnLst/>
                <a:rect l="l" t="t" r="r" b="b"/>
                <a:pathLst>
                  <a:path w="535" h="2136" extrusionOk="0">
                    <a:moveTo>
                      <a:pt x="244" y="1"/>
                    </a:moveTo>
                    <a:cubicBezTo>
                      <a:pt x="237" y="669"/>
                      <a:pt x="152" y="1340"/>
                      <a:pt x="15" y="2015"/>
                    </a:cubicBezTo>
                    <a:cubicBezTo>
                      <a:pt x="1" y="2088"/>
                      <a:pt x="56" y="2135"/>
                      <a:pt x="111" y="2135"/>
                    </a:cubicBezTo>
                    <a:cubicBezTo>
                      <a:pt x="148" y="2135"/>
                      <a:pt x="186" y="2115"/>
                      <a:pt x="200" y="2067"/>
                    </a:cubicBezTo>
                    <a:cubicBezTo>
                      <a:pt x="388" y="1498"/>
                      <a:pt x="497" y="905"/>
                      <a:pt x="535" y="309"/>
                    </a:cubicBezTo>
                    <a:cubicBezTo>
                      <a:pt x="456" y="192"/>
                      <a:pt x="357" y="86"/>
                      <a:pt x="2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5" name="Google Shape;165;p17"/>
              <p:cNvSpPr/>
              <p:nvPr/>
            </p:nvSpPr>
            <p:spPr>
              <a:xfrm>
                <a:off x="1497958" y="1021034"/>
                <a:ext cx="755250" cy="357747"/>
              </a:xfrm>
              <a:custGeom>
                <a:avLst/>
                <a:gdLst/>
                <a:ahLst/>
                <a:cxnLst/>
                <a:rect l="l" t="t" r="r" b="b"/>
                <a:pathLst>
                  <a:path w="14951" h="7082" extrusionOk="0">
                    <a:moveTo>
                      <a:pt x="13375" y="11"/>
                    </a:moveTo>
                    <a:cubicBezTo>
                      <a:pt x="13437" y="518"/>
                      <a:pt x="13519" y="1025"/>
                      <a:pt x="13625" y="1536"/>
                    </a:cubicBezTo>
                    <a:cubicBezTo>
                      <a:pt x="13728" y="2029"/>
                      <a:pt x="13857" y="2508"/>
                      <a:pt x="14005" y="2978"/>
                    </a:cubicBezTo>
                    <a:cubicBezTo>
                      <a:pt x="14088" y="3057"/>
                      <a:pt x="14112" y="3160"/>
                      <a:pt x="14091" y="3255"/>
                    </a:cubicBezTo>
                    <a:cubicBezTo>
                      <a:pt x="14145" y="3427"/>
                      <a:pt x="14204" y="3598"/>
                      <a:pt x="14262" y="3765"/>
                    </a:cubicBezTo>
                    <a:cubicBezTo>
                      <a:pt x="14005" y="2553"/>
                      <a:pt x="13775" y="1220"/>
                      <a:pt x="13584" y="18"/>
                    </a:cubicBezTo>
                    <a:cubicBezTo>
                      <a:pt x="13546" y="15"/>
                      <a:pt x="13498" y="11"/>
                      <a:pt x="13443" y="11"/>
                    </a:cubicBezTo>
                    <a:close/>
                    <a:moveTo>
                      <a:pt x="12813" y="1"/>
                    </a:moveTo>
                    <a:cubicBezTo>
                      <a:pt x="12878" y="35"/>
                      <a:pt x="12940" y="69"/>
                      <a:pt x="13002" y="107"/>
                    </a:cubicBezTo>
                    <a:cubicBezTo>
                      <a:pt x="13286" y="282"/>
                      <a:pt x="13111" y="682"/>
                      <a:pt x="12850" y="682"/>
                    </a:cubicBezTo>
                    <a:cubicBezTo>
                      <a:pt x="12799" y="682"/>
                      <a:pt x="12748" y="668"/>
                      <a:pt x="12693" y="638"/>
                    </a:cubicBezTo>
                    <a:cubicBezTo>
                      <a:pt x="12289" y="391"/>
                      <a:pt x="11854" y="244"/>
                      <a:pt x="11381" y="213"/>
                    </a:cubicBezTo>
                    <a:cubicBezTo>
                      <a:pt x="11241" y="203"/>
                      <a:pt x="11148" y="118"/>
                      <a:pt x="11111" y="11"/>
                    </a:cubicBezTo>
                    <a:lnTo>
                      <a:pt x="6431" y="11"/>
                    </a:lnTo>
                    <a:cubicBezTo>
                      <a:pt x="6698" y="323"/>
                      <a:pt x="6883" y="655"/>
                      <a:pt x="7010" y="929"/>
                    </a:cubicBezTo>
                    <a:cubicBezTo>
                      <a:pt x="7353" y="1669"/>
                      <a:pt x="7483" y="2477"/>
                      <a:pt x="7552" y="3019"/>
                    </a:cubicBezTo>
                    <a:cubicBezTo>
                      <a:pt x="7572" y="3201"/>
                      <a:pt x="7593" y="3382"/>
                      <a:pt x="7609" y="3566"/>
                    </a:cubicBezTo>
                    <a:cubicBezTo>
                      <a:pt x="7901" y="3669"/>
                      <a:pt x="8123" y="3930"/>
                      <a:pt x="8178" y="4255"/>
                    </a:cubicBezTo>
                    <a:cubicBezTo>
                      <a:pt x="8181" y="4269"/>
                      <a:pt x="8185" y="4283"/>
                      <a:pt x="8189" y="4297"/>
                    </a:cubicBezTo>
                    <a:cubicBezTo>
                      <a:pt x="8795" y="4303"/>
                      <a:pt x="9401" y="4314"/>
                      <a:pt x="10007" y="4341"/>
                    </a:cubicBezTo>
                    <a:cubicBezTo>
                      <a:pt x="9928" y="4235"/>
                      <a:pt x="9863" y="4129"/>
                      <a:pt x="9822" y="4023"/>
                    </a:cubicBezTo>
                    <a:cubicBezTo>
                      <a:pt x="9799" y="4029"/>
                      <a:pt x="9778" y="4033"/>
                      <a:pt x="9754" y="4033"/>
                    </a:cubicBezTo>
                    <a:cubicBezTo>
                      <a:pt x="9555" y="4033"/>
                      <a:pt x="9343" y="3810"/>
                      <a:pt x="9459" y="3566"/>
                    </a:cubicBezTo>
                    <a:cubicBezTo>
                      <a:pt x="9925" y="2605"/>
                      <a:pt x="10761" y="2235"/>
                      <a:pt x="11655" y="2235"/>
                    </a:cubicBezTo>
                    <a:cubicBezTo>
                      <a:pt x="12354" y="2235"/>
                      <a:pt x="13090" y="2461"/>
                      <a:pt x="13714" y="2803"/>
                    </a:cubicBezTo>
                    <a:cubicBezTo>
                      <a:pt x="13604" y="2330"/>
                      <a:pt x="13505" y="1861"/>
                      <a:pt x="13416" y="1405"/>
                    </a:cubicBezTo>
                    <a:cubicBezTo>
                      <a:pt x="13327" y="946"/>
                      <a:pt x="13248" y="480"/>
                      <a:pt x="13183" y="11"/>
                    </a:cubicBezTo>
                    <a:cubicBezTo>
                      <a:pt x="13060" y="4"/>
                      <a:pt x="12937" y="1"/>
                      <a:pt x="12813" y="1"/>
                    </a:cubicBezTo>
                    <a:close/>
                    <a:moveTo>
                      <a:pt x="12758" y="3039"/>
                    </a:moveTo>
                    <a:cubicBezTo>
                      <a:pt x="12847" y="3197"/>
                      <a:pt x="12891" y="3368"/>
                      <a:pt x="12899" y="3536"/>
                    </a:cubicBezTo>
                    <a:cubicBezTo>
                      <a:pt x="12909" y="3851"/>
                      <a:pt x="12738" y="4252"/>
                      <a:pt x="12453" y="4560"/>
                    </a:cubicBezTo>
                    <a:cubicBezTo>
                      <a:pt x="12772" y="4608"/>
                      <a:pt x="13090" y="4667"/>
                      <a:pt x="13405" y="4731"/>
                    </a:cubicBezTo>
                    <a:cubicBezTo>
                      <a:pt x="14433" y="4954"/>
                      <a:pt x="14570" y="5975"/>
                      <a:pt x="14190" y="6746"/>
                    </a:cubicBezTo>
                    <a:cubicBezTo>
                      <a:pt x="14454" y="6646"/>
                      <a:pt x="14711" y="6526"/>
                      <a:pt x="14951" y="6386"/>
                    </a:cubicBezTo>
                    <a:cubicBezTo>
                      <a:pt x="14910" y="6266"/>
                      <a:pt x="14869" y="6140"/>
                      <a:pt x="14828" y="6009"/>
                    </a:cubicBezTo>
                    <a:cubicBezTo>
                      <a:pt x="14430" y="5228"/>
                      <a:pt x="14132" y="4368"/>
                      <a:pt x="13895" y="3502"/>
                    </a:cubicBezTo>
                    <a:cubicBezTo>
                      <a:pt x="13865" y="3512"/>
                      <a:pt x="13834" y="3519"/>
                      <a:pt x="13803" y="3519"/>
                    </a:cubicBezTo>
                    <a:cubicBezTo>
                      <a:pt x="13751" y="3519"/>
                      <a:pt x="13700" y="3502"/>
                      <a:pt x="13645" y="3471"/>
                    </a:cubicBezTo>
                    <a:cubicBezTo>
                      <a:pt x="13375" y="3299"/>
                      <a:pt x="13073" y="3149"/>
                      <a:pt x="12758" y="3039"/>
                    </a:cubicBezTo>
                    <a:close/>
                    <a:moveTo>
                      <a:pt x="3817" y="11"/>
                    </a:moveTo>
                    <a:cubicBezTo>
                      <a:pt x="3776" y="118"/>
                      <a:pt x="3687" y="203"/>
                      <a:pt x="3544" y="213"/>
                    </a:cubicBezTo>
                    <a:cubicBezTo>
                      <a:pt x="3174" y="237"/>
                      <a:pt x="2824" y="333"/>
                      <a:pt x="2495" y="494"/>
                    </a:cubicBezTo>
                    <a:cubicBezTo>
                      <a:pt x="1968" y="1025"/>
                      <a:pt x="1464" y="1590"/>
                      <a:pt x="967" y="2180"/>
                    </a:cubicBezTo>
                    <a:cubicBezTo>
                      <a:pt x="960" y="2189"/>
                      <a:pt x="950" y="2193"/>
                      <a:pt x="940" y="2193"/>
                    </a:cubicBezTo>
                    <a:cubicBezTo>
                      <a:pt x="913" y="2193"/>
                      <a:pt x="885" y="2159"/>
                      <a:pt x="905" y="2132"/>
                    </a:cubicBezTo>
                    <a:cubicBezTo>
                      <a:pt x="1214" y="1614"/>
                      <a:pt x="1574" y="1121"/>
                      <a:pt x="1971" y="662"/>
                    </a:cubicBezTo>
                    <a:cubicBezTo>
                      <a:pt x="1912" y="635"/>
                      <a:pt x="1861" y="586"/>
                      <a:pt x="1827" y="532"/>
                    </a:cubicBezTo>
                    <a:cubicBezTo>
                      <a:pt x="728" y="1614"/>
                      <a:pt x="111" y="2508"/>
                      <a:pt x="111" y="2508"/>
                    </a:cubicBezTo>
                    <a:cubicBezTo>
                      <a:pt x="111" y="3522"/>
                      <a:pt x="42" y="5677"/>
                      <a:pt x="1" y="6876"/>
                    </a:cubicBezTo>
                    <a:cubicBezTo>
                      <a:pt x="419" y="7010"/>
                      <a:pt x="864" y="7081"/>
                      <a:pt x="1324" y="7081"/>
                    </a:cubicBezTo>
                    <a:lnTo>
                      <a:pt x="1607" y="7081"/>
                    </a:lnTo>
                    <a:cubicBezTo>
                      <a:pt x="1337" y="6965"/>
                      <a:pt x="1084" y="6804"/>
                      <a:pt x="872" y="6571"/>
                    </a:cubicBezTo>
                    <a:cubicBezTo>
                      <a:pt x="576" y="6249"/>
                      <a:pt x="590" y="5725"/>
                      <a:pt x="872" y="5400"/>
                    </a:cubicBezTo>
                    <a:cubicBezTo>
                      <a:pt x="1255" y="4961"/>
                      <a:pt x="1806" y="4742"/>
                      <a:pt x="2382" y="4611"/>
                    </a:cubicBezTo>
                    <a:cubicBezTo>
                      <a:pt x="2070" y="4293"/>
                      <a:pt x="1879" y="3868"/>
                      <a:pt x="1889" y="3536"/>
                    </a:cubicBezTo>
                    <a:cubicBezTo>
                      <a:pt x="1895" y="3368"/>
                      <a:pt x="1944" y="3197"/>
                      <a:pt x="2032" y="3036"/>
                    </a:cubicBezTo>
                    <a:lnTo>
                      <a:pt x="2032" y="3036"/>
                    </a:lnTo>
                    <a:cubicBezTo>
                      <a:pt x="1718" y="3149"/>
                      <a:pt x="1413" y="3299"/>
                      <a:pt x="1142" y="3471"/>
                    </a:cubicBezTo>
                    <a:cubicBezTo>
                      <a:pt x="1090" y="3502"/>
                      <a:pt x="1036" y="3519"/>
                      <a:pt x="988" y="3519"/>
                    </a:cubicBezTo>
                    <a:cubicBezTo>
                      <a:pt x="728" y="3519"/>
                      <a:pt x="556" y="3118"/>
                      <a:pt x="834" y="2940"/>
                    </a:cubicBezTo>
                    <a:cubicBezTo>
                      <a:pt x="1505" y="2522"/>
                      <a:pt x="2341" y="2235"/>
                      <a:pt x="3133" y="2235"/>
                    </a:cubicBezTo>
                    <a:cubicBezTo>
                      <a:pt x="4026" y="2235"/>
                      <a:pt x="4862" y="2605"/>
                      <a:pt x="5328" y="3566"/>
                    </a:cubicBezTo>
                    <a:cubicBezTo>
                      <a:pt x="5444" y="3810"/>
                      <a:pt x="5232" y="4033"/>
                      <a:pt x="5033" y="4033"/>
                    </a:cubicBezTo>
                    <a:cubicBezTo>
                      <a:pt x="5009" y="4033"/>
                      <a:pt x="4989" y="4029"/>
                      <a:pt x="4968" y="4023"/>
                    </a:cubicBezTo>
                    <a:cubicBezTo>
                      <a:pt x="4927" y="4115"/>
                      <a:pt x="4875" y="4208"/>
                      <a:pt x="4811" y="4300"/>
                    </a:cubicBezTo>
                    <a:cubicBezTo>
                      <a:pt x="5163" y="4279"/>
                      <a:pt x="5520" y="4276"/>
                      <a:pt x="5873" y="4276"/>
                    </a:cubicBezTo>
                    <a:cubicBezTo>
                      <a:pt x="6054" y="4276"/>
                      <a:pt x="6236" y="4276"/>
                      <a:pt x="6417" y="4279"/>
                    </a:cubicBezTo>
                    <a:cubicBezTo>
                      <a:pt x="6417" y="4269"/>
                      <a:pt x="6417" y="4262"/>
                      <a:pt x="6421" y="4255"/>
                    </a:cubicBezTo>
                    <a:cubicBezTo>
                      <a:pt x="6493" y="3838"/>
                      <a:pt x="6842" y="3522"/>
                      <a:pt x="7267" y="3522"/>
                    </a:cubicBezTo>
                    <a:lnTo>
                      <a:pt x="7335" y="3522"/>
                    </a:lnTo>
                    <a:cubicBezTo>
                      <a:pt x="7356" y="3522"/>
                      <a:pt x="7376" y="3522"/>
                      <a:pt x="7400" y="3525"/>
                    </a:cubicBezTo>
                    <a:cubicBezTo>
                      <a:pt x="7383" y="3365"/>
                      <a:pt x="7367" y="3204"/>
                      <a:pt x="7349" y="3043"/>
                    </a:cubicBezTo>
                    <a:cubicBezTo>
                      <a:pt x="7243" y="2203"/>
                      <a:pt x="7075" y="1560"/>
                      <a:pt x="6825" y="1015"/>
                    </a:cubicBezTo>
                    <a:cubicBezTo>
                      <a:pt x="6688" y="714"/>
                      <a:pt x="6472" y="344"/>
                      <a:pt x="6160" y="11"/>
                    </a:cubicBezTo>
                    <a:close/>
                  </a:path>
                </a:pathLst>
              </a:custGeom>
              <a:solidFill>
                <a:srgbClr val="FFD2CD"/>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6" name="Google Shape;166;p17"/>
              <p:cNvSpPr/>
              <p:nvPr/>
            </p:nvSpPr>
            <p:spPr>
              <a:xfrm>
                <a:off x="1426175" y="1021034"/>
                <a:ext cx="897298" cy="347341"/>
              </a:xfrm>
              <a:custGeom>
                <a:avLst/>
                <a:gdLst/>
                <a:ahLst/>
                <a:cxnLst/>
                <a:rect l="l" t="t" r="r" b="b"/>
                <a:pathLst>
                  <a:path w="17763" h="6876" extrusionOk="0">
                    <a:moveTo>
                      <a:pt x="15005" y="18"/>
                    </a:moveTo>
                    <a:lnTo>
                      <a:pt x="15005" y="18"/>
                    </a:lnTo>
                    <a:cubicBezTo>
                      <a:pt x="15196" y="1220"/>
                      <a:pt x="15426" y="2553"/>
                      <a:pt x="15683" y="3765"/>
                    </a:cubicBezTo>
                    <a:cubicBezTo>
                      <a:pt x="15971" y="4602"/>
                      <a:pt x="16290" y="5420"/>
                      <a:pt x="16570" y="6266"/>
                    </a:cubicBezTo>
                    <a:cubicBezTo>
                      <a:pt x="16817" y="6112"/>
                      <a:pt x="17046" y="5938"/>
                      <a:pt x="17262" y="5745"/>
                    </a:cubicBezTo>
                    <a:cubicBezTo>
                      <a:pt x="17468" y="5002"/>
                      <a:pt x="17670" y="4064"/>
                      <a:pt x="17721" y="3098"/>
                    </a:cubicBezTo>
                    <a:cubicBezTo>
                      <a:pt x="17762" y="2378"/>
                      <a:pt x="17673" y="1457"/>
                      <a:pt x="17512" y="518"/>
                    </a:cubicBezTo>
                    <a:lnTo>
                      <a:pt x="17221" y="432"/>
                    </a:lnTo>
                    <a:cubicBezTo>
                      <a:pt x="16522" y="230"/>
                      <a:pt x="15810" y="100"/>
                      <a:pt x="15093" y="39"/>
                    </a:cubicBezTo>
                    <a:cubicBezTo>
                      <a:pt x="15070" y="31"/>
                      <a:pt x="15043" y="25"/>
                      <a:pt x="15005" y="18"/>
                    </a:cubicBezTo>
                    <a:close/>
                    <a:moveTo>
                      <a:pt x="16249" y="6009"/>
                    </a:moveTo>
                    <a:lnTo>
                      <a:pt x="16249" y="6009"/>
                    </a:lnTo>
                    <a:cubicBezTo>
                      <a:pt x="16290" y="6140"/>
                      <a:pt x="16331" y="6266"/>
                      <a:pt x="16372" y="6386"/>
                    </a:cubicBezTo>
                    <a:cubicBezTo>
                      <a:pt x="16393" y="6376"/>
                      <a:pt x="16413" y="6366"/>
                      <a:pt x="16434" y="6352"/>
                    </a:cubicBezTo>
                    <a:cubicBezTo>
                      <a:pt x="16368" y="6238"/>
                      <a:pt x="16306" y="6126"/>
                      <a:pt x="16249" y="6009"/>
                    </a:cubicBezTo>
                    <a:close/>
                    <a:moveTo>
                      <a:pt x="3439" y="1"/>
                    </a:moveTo>
                    <a:cubicBezTo>
                      <a:pt x="3378" y="1"/>
                      <a:pt x="3320" y="4"/>
                      <a:pt x="3169" y="11"/>
                    </a:cubicBezTo>
                    <a:cubicBezTo>
                      <a:pt x="2885" y="11"/>
                      <a:pt x="2381" y="39"/>
                      <a:pt x="2381" y="39"/>
                    </a:cubicBezTo>
                    <a:cubicBezTo>
                      <a:pt x="1655" y="97"/>
                      <a:pt x="932" y="227"/>
                      <a:pt x="223" y="432"/>
                    </a:cubicBezTo>
                    <a:lnTo>
                      <a:pt x="124" y="463"/>
                    </a:lnTo>
                    <a:cubicBezTo>
                      <a:pt x="93" y="470"/>
                      <a:pt x="62" y="480"/>
                      <a:pt x="32" y="491"/>
                    </a:cubicBezTo>
                    <a:cubicBezTo>
                      <a:pt x="11" y="693"/>
                      <a:pt x="0" y="891"/>
                      <a:pt x="0" y="1097"/>
                    </a:cubicBezTo>
                    <a:cubicBezTo>
                      <a:pt x="0" y="2546"/>
                      <a:pt x="79" y="5293"/>
                      <a:pt x="432" y="6194"/>
                    </a:cubicBezTo>
                    <a:cubicBezTo>
                      <a:pt x="473" y="6297"/>
                      <a:pt x="518" y="6396"/>
                      <a:pt x="562" y="6496"/>
                    </a:cubicBezTo>
                    <a:cubicBezTo>
                      <a:pt x="833" y="6650"/>
                      <a:pt x="1121" y="6780"/>
                      <a:pt x="1422" y="6876"/>
                    </a:cubicBezTo>
                    <a:cubicBezTo>
                      <a:pt x="1463" y="5677"/>
                      <a:pt x="1532" y="3522"/>
                      <a:pt x="1532" y="2508"/>
                    </a:cubicBezTo>
                    <a:cubicBezTo>
                      <a:pt x="1532" y="2508"/>
                      <a:pt x="2149" y="1614"/>
                      <a:pt x="3248" y="532"/>
                    </a:cubicBezTo>
                    <a:cubicBezTo>
                      <a:pt x="3169" y="398"/>
                      <a:pt x="3176" y="213"/>
                      <a:pt x="3344" y="107"/>
                    </a:cubicBezTo>
                    <a:cubicBezTo>
                      <a:pt x="3406" y="72"/>
                      <a:pt x="3467" y="35"/>
                      <a:pt x="3529" y="4"/>
                    </a:cubicBezTo>
                    <a:cubicBezTo>
                      <a:pt x="3495" y="1"/>
                      <a:pt x="3467" y="1"/>
                      <a:pt x="3439"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7" name="Google Shape;167;p17"/>
              <p:cNvSpPr/>
              <p:nvPr/>
            </p:nvSpPr>
            <p:spPr>
              <a:xfrm>
                <a:off x="2163911" y="1021539"/>
                <a:ext cx="99363" cy="320366"/>
              </a:xfrm>
              <a:custGeom>
                <a:avLst/>
                <a:gdLst/>
                <a:ahLst/>
                <a:cxnLst/>
                <a:rect l="l" t="t" r="r" b="b"/>
                <a:pathLst>
                  <a:path w="1967" h="6342" extrusionOk="0">
                    <a:moveTo>
                      <a:pt x="0" y="1"/>
                    </a:moveTo>
                    <a:cubicBezTo>
                      <a:pt x="65" y="470"/>
                      <a:pt x="144" y="936"/>
                      <a:pt x="233" y="1395"/>
                    </a:cubicBezTo>
                    <a:cubicBezTo>
                      <a:pt x="322" y="1851"/>
                      <a:pt x="421" y="2320"/>
                      <a:pt x="531" y="2793"/>
                    </a:cubicBezTo>
                    <a:cubicBezTo>
                      <a:pt x="613" y="2837"/>
                      <a:pt x="692" y="2882"/>
                      <a:pt x="771" y="2930"/>
                    </a:cubicBezTo>
                    <a:cubicBezTo>
                      <a:pt x="788" y="2944"/>
                      <a:pt x="805" y="2954"/>
                      <a:pt x="822" y="2968"/>
                    </a:cubicBezTo>
                    <a:cubicBezTo>
                      <a:pt x="674" y="2498"/>
                      <a:pt x="545" y="2019"/>
                      <a:pt x="442" y="1526"/>
                    </a:cubicBezTo>
                    <a:cubicBezTo>
                      <a:pt x="336" y="1015"/>
                      <a:pt x="254" y="508"/>
                      <a:pt x="192" y="1"/>
                    </a:cubicBezTo>
                    <a:close/>
                    <a:moveTo>
                      <a:pt x="908" y="3245"/>
                    </a:moveTo>
                    <a:cubicBezTo>
                      <a:pt x="887" y="3355"/>
                      <a:pt x="812" y="3450"/>
                      <a:pt x="712" y="3492"/>
                    </a:cubicBezTo>
                    <a:cubicBezTo>
                      <a:pt x="949" y="4358"/>
                      <a:pt x="1247" y="5218"/>
                      <a:pt x="1645" y="5999"/>
                    </a:cubicBezTo>
                    <a:cubicBezTo>
                      <a:pt x="1702" y="6116"/>
                      <a:pt x="1764" y="6228"/>
                      <a:pt x="1830" y="6342"/>
                    </a:cubicBezTo>
                    <a:cubicBezTo>
                      <a:pt x="1877" y="6315"/>
                      <a:pt x="1922" y="6287"/>
                      <a:pt x="1966" y="6256"/>
                    </a:cubicBezTo>
                    <a:cubicBezTo>
                      <a:pt x="1686" y="5410"/>
                      <a:pt x="1367" y="4592"/>
                      <a:pt x="1079" y="3755"/>
                    </a:cubicBezTo>
                    <a:cubicBezTo>
                      <a:pt x="1021" y="3588"/>
                      <a:pt x="962" y="3417"/>
                      <a:pt x="908" y="3245"/>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8" name="Google Shape;168;p17"/>
              <p:cNvSpPr/>
              <p:nvPr/>
            </p:nvSpPr>
            <p:spPr>
              <a:xfrm>
                <a:off x="1542614" y="1045989"/>
                <a:ext cx="81430" cy="85875"/>
              </a:xfrm>
              <a:custGeom>
                <a:avLst/>
                <a:gdLst/>
                <a:ahLst/>
                <a:cxnLst/>
                <a:rect l="l" t="t" r="r" b="b"/>
                <a:pathLst>
                  <a:path w="1612" h="1700" extrusionOk="0">
                    <a:moveTo>
                      <a:pt x="1611" y="0"/>
                    </a:moveTo>
                    <a:lnTo>
                      <a:pt x="1611" y="0"/>
                    </a:lnTo>
                    <a:cubicBezTo>
                      <a:pt x="1522" y="41"/>
                      <a:pt x="1433" y="89"/>
                      <a:pt x="1347" y="144"/>
                    </a:cubicBezTo>
                    <a:cubicBezTo>
                      <a:pt x="1296" y="174"/>
                      <a:pt x="1241" y="188"/>
                      <a:pt x="1193" y="188"/>
                    </a:cubicBezTo>
                    <a:cubicBezTo>
                      <a:pt x="1155" y="188"/>
                      <a:pt x="1121" y="182"/>
                      <a:pt x="1087" y="168"/>
                    </a:cubicBezTo>
                    <a:cubicBezTo>
                      <a:pt x="690" y="627"/>
                      <a:pt x="330" y="1120"/>
                      <a:pt x="21" y="1638"/>
                    </a:cubicBezTo>
                    <a:cubicBezTo>
                      <a:pt x="1" y="1665"/>
                      <a:pt x="29" y="1699"/>
                      <a:pt x="56" y="1699"/>
                    </a:cubicBezTo>
                    <a:cubicBezTo>
                      <a:pt x="66" y="1699"/>
                      <a:pt x="76" y="1695"/>
                      <a:pt x="83" y="1686"/>
                    </a:cubicBezTo>
                    <a:cubicBezTo>
                      <a:pt x="580" y="1096"/>
                      <a:pt x="1084" y="531"/>
                      <a:pt x="161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9" name="Google Shape;169;p17"/>
              <p:cNvSpPr/>
              <p:nvPr/>
            </p:nvSpPr>
            <p:spPr>
              <a:xfrm>
                <a:off x="2059191" y="1021034"/>
                <a:ext cx="109971" cy="34502"/>
              </a:xfrm>
              <a:custGeom>
                <a:avLst/>
                <a:gdLst/>
                <a:ahLst/>
                <a:cxnLst/>
                <a:rect l="l" t="t" r="r" b="b"/>
                <a:pathLst>
                  <a:path w="2177" h="683" extrusionOk="0">
                    <a:moveTo>
                      <a:pt x="1648" y="1"/>
                    </a:moveTo>
                    <a:cubicBezTo>
                      <a:pt x="1501" y="1"/>
                      <a:pt x="1354" y="4"/>
                      <a:pt x="1206" y="11"/>
                    </a:cubicBezTo>
                    <a:lnTo>
                      <a:pt x="1" y="11"/>
                    </a:lnTo>
                    <a:cubicBezTo>
                      <a:pt x="38" y="118"/>
                      <a:pt x="131" y="203"/>
                      <a:pt x="271" y="213"/>
                    </a:cubicBezTo>
                    <a:cubicBezTo>
                      <a:pt x="744" y="244"/>
                      <a:pt x="1179" y="391"/>
                      <a:pt x="1583" y="638"/>
                    </a:cubicBezTo>
                    <a:cubicBezTo>
                      <a:pt x="1638" y="668"/>
                      <a:pt x="1689" y="682"/>
                      <a:pt x="1740" y="682"/>
                    </a:cubicBezTo>
                    <a:cubicBezTo>
                      <a:pt x="2001" y="682"/>
                      <a:pt x="2176" y="282"/>
                      <a:pt x="1892" y="107"/>
                    </a:cubicBezTo>
                    <a:cubicBezTo>
                      <a:pt x="1830" y="69"/>
                      <a:pt x="1768" y="35"/>
                      <a:pt x="1703"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0" name="Google Shape;170;p17"/>
              <p:cNvSpPr/>
              <p:nvPr/>
            </p:nvSpPr>
            <p:spPr>
              <a:xfrm>
                <a:off x="1586210" y="1021236"/>
                <a:ext cx="104617" cy="34300"/>
              </a:xfrm>
              <a:custGeom>
                <a:avLst/>
                <a:gdLst/>
                <a:ahLst/>
                <a:cxnLst/>
                <a:rect l="l" t="t" r="r" b="b"/>
                <a:pathLst>
                  <a:path w="2071" h="679" extrusionOk="0">
                    <a:moveTo>
                      <a:pt x="361" y="0"/>
                    </a:moveTo>
                    <a:cubicBezTo>
                      <a:pt x="299" y="31"/>
                      <a:pt x="238" y="68"/>
                      <a:pt x="176" y="103"/>
                    </a:cubicBezTo>
                    <a:cubicBezTo>
                      <a:pt x="8" y="209"/>
                      <a:pt x="1" y="394"/>
                      <a:pt x="80" y="528"/>
                    </a:cubicBezTo>
                    <a:cubicBezTo>
                      <a:pt x="114" y="582"/>
                      <a:pt x="165" y="631"/>
                      <a:pt x="224" y="658"/>
                    </a:cubicBezTo>
                    <a:cubicBezTo>
                      <a:pt x="258" y="672"/>
                      <a:pt x="292" y="678"/>
                      <a:pt x="330" y="678"/>
                    </a:cubicBezTo>
                    <a:cubicBezTo>
                      <a:pt x="378" y="678"/>
                      <a:pt x="433" y="664"/>
                      <a:pt x="484" y="634"/>
                    </a:cubicBezTo>
                    <a:cubicBezTo>
                      <a:pt x="570" y="579"/>
                      <a:pt x="659" y="531"/>
                      <a:pt x="748" y="490"/>
                    </a:cubicBezTo>
                    <a:cubicBezTo>
                      <a:pt x="1077" y="329"/>
                      <a:pt x="1427" y="233"/>
                      <a:pt x="1797" y="209"/>
                    </a:cubicBezTo>
                    <a:cubicBezTo>
                      <a:pt x="1940" y="199"/>
                      <a:pt x="2029" y="114"/>
                      <a:pt x="2070" y="7"/>
                    </a:cubicBezTo>
                    <a:lnTo>
                      <a:pt x="539" y="7"/>
                    </a:lnTo>
                    <a:cubicBezTo>
                      <a:pt x="456" y="3"/>
                      <a:pt x="402" y="0"/>
                      <a:pt x="36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1" name="Google Shape;171;p17"/>
              <p:cNvSpPr/>
              <p:nvPr/>
            </p:nvSpPr>
            <p:spPr>
              <a:xfrm>
                <a:off x="1527055" y="1237041"/>
                <a:ext cx="706957" cy="141745"/>
              </a:xfrm>
              <a:custGeom>
                <a:avLst/>
                <a:gdLst/>
                <a:ahLst/>
                <a:cxnLst/>
                <a:rect l="l" t="t" r="r" b="b"/>
                <a:pathLst>
                  <a:path w="13995" h="2806" extrusionOk="0">
                    <a:moveTo>
                      <a:pt x="5297" y="0"/>
                    </a:moveTo>
                    <a:cubicBezTo>
                      <a:pt x="4944" y="0"/>
                      <a:pt x="4587" y="3"/>
                      <a:pt x="4235"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508" y="2528"/>
                      <a:pt x="761" y="2689"/>
                      <a:pt x="1031" y="2805"/>
                    </a:cubicBezTo>
                    <a:lnTo>
                      <a:pt x="1693" y="2805"/>
                    </a:lnTo>
                    <a:cubicBezTo>
                      <a:pt x="3762" y="2805"/>
                      <a:pt x="5482" y="1962"/>
                      <a:pt x="5841" y="3"/>
                    </a:cubicBezTo>
                    <a:cubicBezTo>
                      <a:pt x="5660" y="0"/>
                      <a:pt x="5478" y="0"/>
                      <a:pt x="5297" y="0"/>
                    </a:cubicBezTo>
                    <a:close/>
                    <a:moveTo>
                      <a:pt x="7613" y="21"/>
                    </a:moveTo>
                    <a:lnTo>
                      <a:pt x="7613" y="21"/>
                    </a:lnTo>
                    <a:cubicBezTo>
                      <a:pt x="7975" y="1970"/>
                      <a:pt x="9692" y="2805"/>
                      <a:pt x="11754" y="2805"/>
                    </a:cubicBezTo>
                    <a:cubicBezTo>
                      <a:pt x="12408" y="2805"/>
                      <a:pt x="13035" y="2689"/>
                      <a:pt x="13614" y="2470"/>
                    </a:cubicBezTo>
                    <a:cubicBezTo>
                      <a:pt x="13994" y="1699"/>
                      <a:pt x="13857" y="678"/>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8825" y="38"/>
                      <a:pt x="8219" y="27"/>
                      <a:pt x="7613" y="21"/>
                    </a:cubicBezTo>
                    <a:close/>
                  </a:path>
                </a:pathLst>
              </a:custGeom>
              <a:solidFill>
                <a:srgbClr val="F9C8C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2" name="Google Shape;172;p17"/>
              <p:cNvSpPr/>
              <p:nvPr/>
            </p:nvSpPr>
            <p:spPr>
              <a:xfrm>
                <a:off x="1809137" y="1021539"/>
                <a:ext cx="73247" cy="179682"/>
              </a:xfrm>
              <a:custGeom>
                <a:avLst/>
                <a:gdLst/>
                <a:ahLst/>
                <a:cxnLst/>
                <a:rect l="l" t="t" r="r" b="b"/>
                <a:pathLst>
                  <a:path w="1450" h="3557" extrusionOk="0">
                    <a:moveTo>
                      <a:pt x="0" y="1"/>
                    </a:moveTo>
                    <a:cubicBezTo>
                      <a:pt x="312" y="334"/>
                      <a:pt x="528" y="704"/>
                      <a:pt x="665" y="1005"/>
                    </a:cubicBezTo>
                    <a:cubicBezTo>
                      <a:pt x="915" y="1550"/>
                      <a:pt x="1083" y="2193"/>
                      <a:pt x="1189" y="3033"/>
                    </a:cubicBezTo>
                    <a:cubicBezTo>
                      <a:pt x="1207" y="3194"/>
                      <a:pt x="1223" y="3355"/>
                      <a:pt x="1240" y="3515"/>
                    </a:cubicBezTo>
                    <a:cubicBezTo>
                      <a:pt x="1313" y="3519"/>
                      <a:pt x="1381" y="3536"/>
                      <a:pt x="1449" y="3556"/>
                    </a:cubicBezTo>
                    <a:cubicBezTo>
                      <a:pt x="1433" y="3372"/>
                      <a:pt x="1412" y="3191"/>
                      <a:pt x="1392" y="3009"/>
                    </a:cubicBezTo>
                    <a:cubicBezTo>
                      <a:pt x="1323" y="2467"/>
                      <a:pt x="1193" y="1659"/>
                      <a:pt x="850" y="919"/>
                    </a:cubicBezTo>
                    <a:cubicBezTo>
                      <a:pt x="723" y="645"/>
                      <a:pt x="538" y="313"/>
                      <a:pt x="27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3" name="Google Shape;173;p17"/>
              <p:cNvSpPr/>
              <p:nvPr/>
            </p:nvSpPr>
            <p:spPr>
              <a:xfrm>
                <a:off x="1592827" y="1164146"/>
                <a:ext cx="156142" cy="112042"/>
              </a:xfrm>
              <a:custGeom>
                <a:avLst/>
                <a:gdLst/>
                <a:ahLst/>
                <a:cxnLst/>
                <a:rect l="l" t="t" r="r" b="b"/>
                <a:pathLst>
                  <a:path w="3091" h="2218" extrusionOk="0">
                    <a:moveTo>
                      <a:pt x="1182" y="1"/>
                    </a:move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3" y="1467"/>
                    </a:cubicBezTo>
                    <a:cubicBezTo>
                      <a:pt x="2997" y="1375"/>
                      <a:pt x="3049" y="1282"/>
                      <a:pt x="3090" y="1190"/>
                    </a:cubicBezTo>
                    <a:cubicBezTo>
                      <a:pt x="3022" y="1173"/>
                      <a:pt x="2964" y="1124"/>
                      <a:pt x="2923" y="1042"/>
                    </a:cubicBezTo>
                    <a:cubicBezTo>
                      <a:pt x="2803" y="792"/>
                      <a:pt x="2652" y="590"/>
                      <a:pt x="2480" y="439"/>
                    </a:cubicBezTo>
                    <a:lnTo>
                      <a:pt x="2480" y="439"/>
                    </a:lnTo>
                    <a:cubicBezTo>
                      <a:pt x="2563"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4" name="Google Shape;174;p17"/>
              <p:cNvSpPr/>
              <p:nvPr/>
            </p:nvSpPr>
            <p:spPr>
              <a:xfrm>
                <a:off x="1623289" y="1163994"/>
                <a:ext cx="100222" cy="88300"/>
              </a:xfrm>
              <a:custGeom>
                <a:avLst/>
                <a:gdLst/>
                <a:ahLst/>
                <a:cxnLst/>
                <a:rect l="l" t="t" r="r" b="b"/>
                <a:pathLst>
                  <a:path w="1984" h="1748" extrusionOk="0">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60" y="624"/>
                      <a:pt x="1877" y="442"/>
                    </a:cubicBezTo>
                    <a:cubicBezTo>
                      <a:pt x="1531" y="127"/>
                      <a:pt x="1100" y="1"/>
                      <a:pt x="64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5" name="Google Shape;175;p17"/>
              <p:cNvSpPr/>
              <p:nvPr/>
            </p:nvSpPr>
            <p:spPr>
              <a:xfrm>
                <a:off x="1525995" y="1133887"/>
                <a:ext cx="247018" cy="90876"/>
              </a:xfrm>
              <a:custGeom>
                <a:avLst/>
                <a:gdLst/>
                <a:ahLst/>
                <a:cxnLst/>
                <a:rect l="l" t="t" r="r" b="b"/>
                <a:pathLst>
                  <a:path w="4890" h="1799" extrusionOk="0">
                    <a:moveTo>
                      <a:pt x="2578" y="1"/>
                    </a:moveTo>
                    <a:cubicBezTo>
                      <a:pt x="1786" y="1"/>
                      <a:pt x="950" y="288"/>
                      <a:pt x="279" y="706"/>
                    </a:cubicBezTo>
                    <a:cubicBezTo>
                      <a:pt x="1" y="884"/>
                      <a:pt x="173" y="1285"/>
                      <a:pt x="433" y="1285"/>
                    </a:cubicBezTo>
                    <a:cubicBezTo>
                      <a:pt x="481" y="1285"/>
                      <a:pt x="535" y="1268"/>
                      <a:pt x="587" y="1237"/>
                    </a:cubicBezTo>
                    <a:cubicBezTo>
                      <a:pt x="858" y="1065"/>
                      <a:pt x="1163" y="915"/>
                      <a:pt x="1477" y="802"/>
                    </a:cubicBezTo>
                    <a:cubicBezTo>
                      <a:pt x="1813" y="682"/>
                      <a:pt x="2166" y="607"/>
                      <a:pt x="2505" y="600"/>
                    </a:cubicBezTo>
                    <a:cubicBezTo>
                      <a:pt x="2526" y="597"/>
                      <a:pt x="2546" y="597"/>
                      <a:pt x="2567" y="597"/>
                    </a:cubicBezTo>
                    <a:cubicBezTo>
                      <a:pt x="3026"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8"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6" name="Google Shape;176;p17"/>
              <p:cNvSpPr/>
              <p:nvPr/>
            </p:nvSpPr>
            <p:spPr>
              <a:xfrm>
                <a:off x="1994127" y="1164146"/>
                <a:ext cx="155940" cy="112042"/>
              </a:xfrm>
              <a:custGeom>
                <a:avLst/>
                <a:gdLst/>
                <a:ahLst/>
                <a:cxnLst/>
                <a:rect l="l" t="t" r="r" b="b"/>
                <a:pathLst>
                  <a:path w="3087" h="2218" extrusionOk="0">
                    <a:moveTo>
                      <a:pt x="1844" y="1"/>
                    </a:moveTo>
                    <a:cubicBezTo>
                      <a:pt x="2094"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8" y="412"/>
                    </a:cubicBezTo>
                    <a:lnTo>
                      <a:pt x="638"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7" name="Google Shape;177;p17"/>
              <p:cNvSpPr/>
              <p:nvPr/>
            </p:nvSpPr>
            <p:spPr>
              <a:xfrm>
                <a:off x="2019385" y="1164146"/>
                <a:ext cx="100424" cy="89866"/>
              </a:xfrm>
              <a:custGeom>
                <a:avLst/>
                <a:gdLst/>
                <a:ahLst/>
                <a:cxnLst/>
                <a:rect l="l" t="t" r="r" b="b"/>
                <a:pathLst>
                  <a:path w="1988" h="1779" extrusionOk="0">
                    <a:moveTo>
                      <a:pt x="1344" y="1"/>
                    </a:moveTo>
                    <a:cubicBezTo>
                      <a:pt x="898" y="1"/>
                      <a:pt x="480" y="121"/>
                      <a:pt x="138"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4" y="114"/>
                      <a:pt x="13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8" name="Google Shape;178;p17"/>
              <p:cNvSpPr/>
              <p:nvPr/>
            </p:nvSpPr>
            <p:spPr>
              <a:xfrm>
                <a:off x="1969930" y="1133887"/>
                <a:ext cx="240906" cy="90876"/>
              </a:xfrm>
              <a:custGeom>
                <a:avLst/>
                <a:gdLst/>
                <a:ahLst/>
                <a:cxnLst/>
                <a:rect l="l" t="t" r="r" b="b"/>
                <a:pathLst>
                  <a:path w="4769" h="1799" extrusionOk="0">
                    <a:moveTo>
                      <a:pt x="2312" y="1"/>
                    </a:moveTo>
                    <a:cubicBezTo>
                      <a:pt x="1418" y="1"/>
                      <a:pt x="582" y="371"/>
                      <a:pt x="116" y="1332"/>
                    </a:cubicBezTo>
                    <a:cubicBezTo>
                      <a:pt x="0" y="1576"/>
                      <a:pt x="212" y="1799"/>
                      <a:pt x="411" y="1799"/>
                    </a:cubicBezTo>
                    <a:cubicBezTo>
                      <a:pt x="435" y="1799"/>
                      <a:pt x="456" y="1795"/>
                      <a:pt x="479" y="1789"/>
                    </a:cubicBezTo>
                    <a:cubicBezTo>
                      <a:pt x="544" y="1772"/>
                      <a:pt x="603" y="1723"/>
                      <a:pt x="644" y="1641"/>
                    </a:cubicBezTo>
                    <a:cubicBezTo>
                      <a:pt x="774" y="1374"/>
                      <a:pt x="935" y="1168"/>
                      <a:pt x="1117" y="1011"/>
                    </a:cubicBezTo>
                    <a:cubicBezTo>
                      <a:pt x="1459" y="720"/>
                      <a:pt x="1877" y="600"/>
                      <a:pt x="2323" y="600"/>
                    </a:cubicBezTo>
                    <a:cubicBezTo>
                      <a:pt x="2682" y="600"/>
                      <a:pt x="3055" y="679"/>
                      <a:pt x="3415" y="805"/>
                    </a:cubicBezTo>
                    <a:cubicBezTo>
                      <a:pt x="3730" y="915"/>
                      <a:pt x="4032" y="1065"/>
                      <a:pt x="4302" y="1237"/>
                    </a:cubicBezTo>
                    <a:cubicBezTo>
                      <a:pt x="4357" y="1268"/>
                      <a:pt x="4408" y="1285"/>
                      <a:pt x="4460" y="1285"/>
                    </a:cubicBezTo>
                    <a:cubicBezTo>
                      <a:pt x="4491" y="1285"/>
                      <a:pt x="4522" y="1278"/>
                      <a:pt x="4552" y="1268"/>
                    </a:cubicBezTo>
                    <a:cubicBezTo>
                      <a:pt x="4652" y="1226"/>
                      <a:pt x="4727" y="1131"/>
                      <a:pt x="4748" y="1021"/>
                    </a:cubicBezTo>
                    <a:cubicBezTo>
                      <a:pt x="4769" y="926"/>
                      <a:pt x="4745" y="823"/>
                      <a:pt x="4662" y="744"/>
                    </a:cubicBezTo>
                    <a:cubicBezTo>
                      <a:pt x="4645" y="730"/>
                      <a:pt x="4628" y="720"/>
                      <a:pt x="4611" y="706"/>
                    </a:cubicBezTo>
                    <a:cubicBezTo>
                      <a:pt x="4532" y="658"/>
                      <a:pt x="4453" y="613"/>
                      <a:pt x="4371" y="569"/>
                    </a:cubicBezTo>
                    <a:cubicBezTo>
                      <a:pt x="3747" y="227"/>
                      <a:pt x="3011" y="1"/>
                      <a:pt x="2312"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9" name="Google Shape;179;p17"/>
              <p:cNvSpPr/>
              <p:nvPr/>
            </p:nvSpPr>
            <p:spPr>
              <a:xfrm>
                <a:off x="2328139" y="3065773"/>
                <a:ext cx="136896" cy="700390"/>
              </a:xfrm>
              <a:custGeom>
                <a:avLst/>
                <a:gdLst/>
                <a:ahLst/>
                <a:cxnLst/>
                <a:rect l="l" t="t" r="r" b="b"/>
                <a:pathLst>
                  <a:path w="2710" h="13865" extrusionOk="0">
                    <a:moveTo>
                      <a:pt x="2607" y="1"/>
                    </a:moveTo>
                    <a:cubicBezTo>
                      <a:pt x="2552" y="4842"/>
                      <a:pt x="2418" y="12131"/>
                      <a:pt x="2278" y="12474"/>
                    </a:cubicBezTo>
                    <a:cubicBezTo>
                      <a:pt x="1918" y="12731"/>
                      <a:pt x="1182" y="13255"/>
                      <a:pt x="0" y="13772"/>
                    </a:cubicBezTo>
                    <a:lnTo>
                      <a:pt x="41" y="13865"/>
                    </a:lnTo>
                    <a:cubicBezTo>
                      <a:pt x="1240" y="13340"/>
                      <a:pt x="1986" y="12809"/>
                      <a:pt x="2343" y="12553"/>
                    </a:cubicBezTo>
                    <a:cubicBezTo>
                      <a:pt x="2552" y="12406"/>
                      <a:pt x="2675" y="2910"/>
                      <a:pt x="271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24" name="Google Shape;180;p17"/>
            <p:cNvSpPr/>
            <p:nvPr/>
          </p:nvSpPr>
          <p:spPr>
            <a:xfrm>
              <a:off x="82894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5" name="Google Shape;181;p17"/>
            <p:cNvSpPr/>
            <p:nvPr/>
          </p:nvSpPr>
          <p:spPr>
            <a:xfrm>
              <a:off x="90056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80" name="Rectángulo 179"/>
          <p:cNvSpPr/>
          <p:nvPr/>
        </p:nvSpPr>
        <p:spPr>
          <a:xfrm>
            <a:off x="0" y="5076601"/>
            <a:ext cx="9721850" cy="324074"/>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1" name="Rectángulo 180"/>
          <p:cNvSpPr/>
          <p:nvPr/>
        </p:nvSpPr>
        <p:spPr>
          <a:xfrm>
            <a:off x="108397" y="387615"/>
            <a:ext cx="9505826" cy="45719"/>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CuadroTexto"/>
          <p:cNvSpPr txBox="1"/>
          <p:nvPr/>
        </p:nvSpPr>
        <p:spPr>
          <a:xfrm>
            <a:off x="2879826" y="1600739"/>
            <a:ext cx="6445775" cy="2139047"/>
          </a:xfrm>
          <a:prstGeom prst="rect">
            <a:avLst/>
          </a:prstGeom>
          <a:noFill/>
        </p:spPr>
        <p:txBody>
          <a:bodyPr wrap="square" rtlCol="0">
            <a:spAutoFit/>
          </a:bodyPr>
          <a:lstStyle/>
          <a:p>
            <a:pPr algn="just">
              <a:buNone/>
            </a:pPr>
            <a:r>
              <a:rPr lang="es-SV" dirty="0"/>
              <a:t>En 1926 Erwin Schrödinger postuló que los electrones podían considerarse como ondas cuya trayectoria alrededor del núcleo no es posible conocer. Se debe entonces hablar de la “probabilidad” de encontrar al electrón, tal como se podría hablar de la probabilidad mayor de encontrar un pájaro cerca de su nido, que lejos de él.</a:t>
            </a:r>
          </a:p>
        </p:txBody>
      </p:sp>
    </p:spTree>
    <p:extLst>
      <p:ext uri="{BB962C8B-B14F-4D97-AF65-F5344CB8AC3E}">
        <p14:creationId xmlns:p14="http://schemas.microsoft.com/office/powerpoint/2010/main" val="370905048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oogle Shape;124;p17"/>
          <p:cNvGrpSpPr/>
          <p:nvPr/>
        </p:nvGrpSpPr>
        <p:grpSpPr>
          <a:xfrm>
            <a:off x="743152" y="536149"/>
            <a:ext cx="2136495" cy="4558882"/>
            <a:chOff x="7688425" y="945388"/>
            <a:chExt cx="2136495" cy="4558882"/>
          </a:xfrm>
        </p:grpSpPr>
        <p:grpSp>
          <p:nvGrpSpPr>
            <p:cNvPr id="123" name="Google Shape;125;p17"/>
            <p:cNvGrpSpPr/>
            <p:nvPr/>
          </p:nvGrpSpPr>
          <p:grpSpPr>
            <a:xfrm>
              <a:off x="7688425" y="945388"/>
              <a:ext cx="2136495" cy="4558882"/>
              <a:chOff x="877975" y="584575"/>
              <a:chExt cx="2136495" cy="4558882"/>
            </a:xfrm>
          </p:grpSpPr>
          <p:sp>
            <p:nvSpPr>
              <p:cNvPr id="126" name="Google Shape;126;p17"/>
              <p:cNvSpPr/>
              <p:nvPr/>
            </p:nvSpPr>
            <p:spPr>
              <a:xfrm>
                <a:off x="899596" y="1673954"/>
                <a:ext cx="1567834" cy="3465986"/>
              </a:xfrm>
              <a:custGeom>
                <a:avLst/>
                <a:gdLst/>
                <a:ahLst/>
                <a:cxnLst/>
                <a:rect l="l" t="t" r="r" b="b"/>
                <a:pathLst>
                  <a:path w="31037" h="68613" extrusionOk="0">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7" name="Google Shape;127;p17"/>
              <p:cNvSpPr/>
              <p:nvPr/>
            </p:nvSpPr>
            <p:spPr>
              <a:xfrm>
                <a:off x="1817270" y="1727602"/>
                <a:ext cx="193523" cy="273337"/>
              </a:xfrm>
              <a:custGeom>
                <a:avLst/>
                <a:gdLst/>
                <a:ahLst/>
                <a:cxnLst/>
                <a:rect l="l" t="t" r="r" b="b"/>
                <a:pathLst>
                  <a:path w="3831" h="5411" extrusionOk="0">
                    <a:moveTo>
                      <a:pt x="3738" y="0"/>
                    </a:moveTo>
                    <a:lnTo>
                      <a:pt x="1" y="1350"/>
                    </a:lnTo>
                    <a:lnTo>
                      <a:pt x="1" y="5410"/>
                    </a:lnTo>
                    <a:cubicBezTo>
                      <a:pt x="1559" y="5033"/>
                      <a:pt x="2871" y="4029"/>
                      <a:pt x="3830" y="2738"/>
                    </a:cubicBezTo>
                    <a:lnTo>
                      <a:pt x="3738" y="0"/>
                    </a:ln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8" name="Google Shape;128;p17"/>
              <p:cNvSpPr/>
              <p:nvPr/>
            </p:nvSpPr>
            <p:spPr>
              <a:xfrm>
                <a:off x="949102" y="2005037"/>
                <a:ext cx="1513834" cy="1878097"/>
              </a:xfrm>
              <a:custGeom>
                <a:avLst/>
                <a:gdLst/>
                <a:ahLst/>
                <a:cxnLst/>
                <a:rect l="l" t="t" r="r" b="b"/>
                <a:pathLst>
                  <a:path w="29968" h="37179" extrusionOk="0">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9" name="Google Shape;129;p17"/>
              <p:cNvSpPr/>
              <p:nvPr/>
            </p:nvSpPr>
            <p:spPr>
              <a:xfrm>
                <a:off x="1919919" y="2127336"/>
                <a:ext cx="5001" cy="1746455"/>
              </a:xfrm>
              <a:custGeom>
                <a:avLst/>
                <a:gdLst/>
                <a:ahLst/>
                <a:cxnLst/>
                <a:rect l="l" t="t" r="r" b="b"/>
                <a:pathLst>
                  <a:path w="99" h="34573" extrusionOk="0">
                    <a:moveTo>
                      <a:pt x="0" y="1"/>
                    </a:moveTo>
                    <a:lnTo>
                      <a:pt x="0" y="34572"/>
                    </a:lnTo>
                    <a:lnTo>
                      <a:pt x="99" y="34572"/>
                    </a:lnTo>
                    <a:lnTo>
                      <a:pt x="99"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0" name="Google Shape;130;p17"/>
              <p:cNvSpPr/>
              <p:nvPr/>
            </p:nvSpPr>
            <p:spPr>
              <a:xfrm>
                <a:off x="899596" y="3871353"/>
                <a:ext cx="1567834" cy="1268634"/>
              </a:xfrm>
              <a:custGeom>
                <a:avLst/>
                <a:gdLst/>
                <a:ahLst/>
                <a:cxnLst/>
                <a:rect l="l" t="t" r="r" b="b"/>
                <a:pathLst>
                  <a:path w="31037" h="25114" extrusionOk="0">
                    <a:moveTo>
                      <a:pt x="5994" y="1"/>
                    </a:moveTo>
                    <a:cubicBezTo>
                      <a:pt x="4322" y="1"/>
                      <a:pt x="2651" y="11"/>
                      <a:pt x="980" y="35"/>
                    </a:cubicBezTo>
                    <a:cubicBezTo>
                      <a:pt x="641" y="3351"/>
                      <a:pt x="315"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1" name="Google Shape;131;p17"/>
              <p:cNvSpPr/>
              <p:nvPr/>
            </p:nvSpPr>
            <p:spPr>
              <a:xfrm>
                <a:off x="877975" y="2063989"/>
                <a:ext cx="936902" cy="3075959"/>
              </a:xfrm>
              <a:custGeom>
                <a:avLst/>
                <a:gdLst/>
                <a:ahLst/>
                <a:cxnLst/>
                <a:rect l="l" t="t" r="r" b="b"/>
                <a:pathLst>
                  <a:path w="18547" h="60892" extrusionOk="0">
                    <a:moveTo>
                      <a:pt x="18546" y="1"/>
                    </a:moveTo>
                    <a:lnTo>
                      <a:pt x="18546" y="1"/>
                    </a:lnTo>
                    <a:cubicBezTo>
                      <a:pt x="17532" y="21"/>
                      <a:pt x="9304" y="275"/>
                      <a:pt x="7317" y="2560"/>
                    </a:cubicBezTo>
                    <a:cubicBezTo>
                      <a:pt x="5197" y="4999"/>
                      <a:pt x="2226" y="18787"/>
                      <a:pt x="0" y="46254"/>
                    </a:cubicBezTo>
                    <a:lnTo>
                      <a:pt x="0" y="60892"/>
                    </a:lnTo>
                    <a:lnTo>
                      <a:pt x="12819" y="60892"/>
                    </a:lnTo>
                    <a:cubicBezTo>
                      <a:pt x="15933" y="60892"/>
                      <a:pt x="18454" y="58367"/>
                      <a:pt x="18454" y="55254"/>
                    </a:cubicBezTo>
                    <a:lnTo>
                      <a:pt x="18546" y="1"/>
                    </a:ln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2" name="Google Shape;132;p17"/>
              <p:cNvSpPr/>
              <p:nvPr/>
            </p:nvSpPr>
            <p:spPr>
              <a:xfrm>
                <a:off x="2020597" y="2064696"/>
                <a:ext cx="459333" cy="3075252"/>
              </a:xfrm>
              <a:custGeom>
                <a:avLst/>
                <a:gdLst/>
                <a:ahLst/>
                <a:cxnLst/>
                <a:rect l="l" t="t" r="r" b="b"/>
                <a:pathLst>
                  <a:path w="9093" h="60878" extrusionOk="0">
                    <a:moveTo>
                      <a:pt x="76" y="1"/>
                    </a:moveTo>
                    <a:lnTo>
                      <a:pt x="1" y="53999"/>
                    </a:lnTo>
                    <a:cubicBezTo>
                      <a:pt x="1" y="57798"/>
                      <a:pt x="3077" y="60878"/>
                      <a:pt x="6876" y="60878"/>
                    </a:cubicBezTo>
                    <a:lnTo>
                      <a:pt x="9092" y="60878"/>
                    </a:lnTo>
                    <a:lnTo>
                      <a:pt x="8880" y="1611"/>
                    </a:lnTo>
                    <a:cubicBezTo>
                      <a:pt x="8880" y="1611"/>
                      <a:pt x="8349" y="850"/>
                      <a:pt x="76"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3" name="Google Shape;133;p17"/>
              <p:cNvSpPr/>
              <p:nvPr/>
            </p:nvSpPr>
            <p:spPr>
              <a:xfrm>
                <a:off x="1371668" y="3157006"/>
                <a:ext cx="5051" cy="1986452"/>
              </a:xfrm>
              <a:custGeom>
                <a:avLst/>
                <a:gdLst/>
                <a:ahLst/>
                <a:cxnLst/>
                <a:rect l="l" t="t" r="r" b="b"/>
                <a:pathLst>
                  <a:path w="100" h="39324" extrusionOk="0">
                    <a:moveTo>
                      <a:pt x="1" y="0"/>
                    </a:moveTo>
                    <a:lnTo>
                      <a:pt x="1" y="39323"/>
                    </a:lnTo>
                    <a:lnTo>
                      <a:pt x="99" y="39323"/>
                    </a:lnTo>
                    <a:lnTo>
                      <a:pt x="99" y="0"/>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4" name="Google Shape;134;p17"/>
              <p:cNvSpPr/>
              <p:nvPr/>
            </p:nvSpPr>
            <p:spPr>
              <a:xfrm>
                <a:off x="1472751" y="2083387"/>
                <a:ext cx="343148" cy="1270604"/>
              </a:xfrm>
              <a:custGeom>
                <a:avLst/>
                <a:gdLst/>
                <a:ahLst/>
                <a:cxnLst/>
                <a:rect l="l" t="t" r="r" b="b"/>
                <a:pathLst>
                  <a:path w="6793" h="25153" extrusionOk="0">
                    <a:moveTo>
                      <a:pt x="6793" y="1"/>
                    </a:moveTo>
                    <a:cubicBezTo>
                      <a:pt x="6793" y="1"/>
                      <a:pt x="4395" y="597"/>
                      <a:pt x="1268" y="3180"/>
                    </a:cubicBezTo>
                    <a:cubicBezTo>
                      <a:pt x="346" y="3937"/>
                      <a:pt x="0" y="5191"/>
                      <a:pt x="384" y="6317"/>
                    </a:cubicBezTo>
                    <a:lnTo>
                      <a:pt x="6793" y="25152"/>
                    </a:lnTo>
                    <a:lnTo>
                      <a:pt x="6793" y="1"/>
                    </a:ln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5" name="Google Shape;135;p17"/>
              <p:cNvSpPr/>
              <p:nvPr/>
            </p:nvSpPr>
            <p:spPr>
              <a:xfrm>
                <a:off x="2021658" y="2083387"/>
                <a:ext cx="342997" cy="1270604"/>
              </a:xfrm>
              <a:custGeom>
                <a:avLst/>
                <a:gdLst/>
                <a:ahLst/>
                <a:cxnLst/>
                <a:rect l="l" t="t" r="r" b="b"/>
                <a:pathLst>
                  <a:path w="6790" h="25153" extrusionOk="0">
                    <a:moveTo>
                      <a:pt x="0" y="1"/>
                    </a:moveTo>
                    <a:lnTo>
                      <a:pt x="0" y="25152"/>
                    </a:lnTo>
                    <a:lnTo>
                      <a:pt x="6406" y="6317"/>
                    </a:lnTo>
                    <a:cubicBezTo>
                      <a:pt x="6790" y="5191"/>
                      <a:pt x="6444" y="3937"/>
                      <a:pt x="5525" y="3180"/>
                    </a:cubicBezTo>
                    <a:cubicBezTo>
                      <a:pt x="2395" y="597"/>
                      <a:pt x="0" y="1"/>
                      <a:pt x="0" y="1"/>
                    </a:cubicBez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6" name="Google Shape;136;p17"/>
              <p:cNvSpPr/>
              <p:nvPr/>
            </p:nvSpPr>
            <p:spPr>
              <a:xfrm>
                <a:off x="1514780" y="3215150"/>
                <a:ext cx="861786" cy="1144569"/>
              </a:xfrm>
              <a:custGeom>
                <a:avLst/>
                <a:gdLst/>
                <a:ahLst/>
                <a:cxnLst/>
                <a:rect l="l" t="t" r="r" b="b"/>
                <a:pathLst>
                  <a:path w="17060" h="22658" extrusionOk="0">
                    <a:moveTo>
                      <a:pt x="13367" y="1"/>
                    </a:moveTo>
                    <a:cubicBezTo>
                      <a:pt x="13307" y="1"/>
                      <a:pt x="13247" y="4"/>
                      <a:pt x="13186" y="11"/>
                    </a:cubicBezTo>
                    <a:lnTo>
                      <a:pt x="1532" y="1289"/>
                    </a:lnTo>
                    <a:cubicBezTo>
                      <a:pt x="645" y="1388"/>
                      <a:pt x="0" y="2186"/>
                      <a:pt x="100" y="3077"/>
                    </a:cubicBezTo>
                    <a:lnTo>
                      <a:pt x="2090" y="21212"/>
                    </a:lnTo>
                    <a:cubicBezTo>
                      <a:pt x="2183" y="22043"/>
                      <a:pt x="2884" y="22657"/>
                      <a:pt x="3701" y="22657"/>
                    </a:cubicBezTo>
                    <a:cubicBezTo>
                      <a:pt x="3760" y="22657"/>
                      <a:pt x="3819" y="22654"/>
                      <a:pt x="3878" y="22648"/>
                    </a:cubicBezTo>
                    <a:lnTo>
                      <a:pt x="15529" y="21370"/>
                    </a:lnTo>
                    <a:cubicBezTo>
                      <a:pt x="16419" y="21270"/>
                      <a:pt x="17060" y="20469"/>
                      <a:pt x="16964" y="19582"/>
                    </a:cubicBezTo>
                    <a:lnTo>
                      <a:pt x="14974" y="1442"/>
                    </a:lnTo>
                    <a:cubicBezTo>
                      <a:pt x="14881" y="616"/>
                      <a:pt x="14179" y="1"/>
                      <a:pt x="13367" y="1"/>
                    </a:cubicBezTo>
                    <a:close/>
                  </a:path>
                </a:pathLst>
              </a:custGeom>
              <a:solidFill>
                <a:srgbClr val="2D406A"/>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7" name="Google Shape;137;p17"/>
              <p:cNvSpPr/>
              <p:nvPr/>
            </p:nvSpPr>
            <p:spPr>
              <a:xfrm>
                <a:off x="1675017" y="3166149"/>
                <a:ext cx="421952" cy="130884"/>
              </a:xfrm>
              <a:custGeom>
                <a:avLst/>
                <a:gdLst/>
                <a:ahLst/>
                <a:cxnLst/>
                <a:rect l="l" t="t" r="r" b="b"/>
                <a:pathLst>
                  <a:path w="8353" h="2591" extrusionOk="0">
                    <a:moveTo>
                      <a:pt x="7037" y="0"/>
                    </a:moveTo>
                    <a:cubicBezTo>
                      <a:pt x="6991" y="0"/>
                      <a:pt x="6946" y="3"/>
                      <a:pt x="6899" y="8"/>
                    </a:cubicBezTo>
                    <a:lnTo>
                      <a:pt x="1193" y="635"/>
                    </a:lnTo>
                    <a:cubicBezTo>
                      <a:pt x="497" y="714"/>
                      <a:pt x="1" y="1334"/>
                      <a:pt x="76" y="2029"/>
                    </a:cubicBezTo>
                    <a:lnTo>
                      <a:pt x="137" y="2591"/>
                    </a:lnTo>
                    <a:lnTo>
                      <a:pt x="8352" y="1687"/>
                    </a:lnTo>
                    <a:lnTo>
                      <a:pt x="8291" y="1125"/>
                    </a:lnTo>
                    <a:cubicBezTo>
                      <a:pt x="8220" y="479"/>
                      <a:pt x="7672" y="0"/>
                      <a:pt x="7037" y="0"/>
                    </a:cubicBezTo>
                    <a:close/>
                  </a:path>
                </a:pathLst>
              </a:custGeom>
              <a:solidFill>
                <a:srgbClr val="30A0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8" name="Google Shape;138;p17"/>
              <p:cNvSpPr/>
              <p:nvPr/>
            </p:nvSpPr>
            <p:spPr>
              <a:xfrm>
                <a:off x="1449362" y="3813209"/>
                <a:ext cx="217568" cy="405534"/>
              </a:xfrm>
              <a:custGeom>
                <a:avLst/>
                <a:gdLst/>
                <a:ahLst/>
                <a:cxnLst/>
                <a:rect l="l" t="t" r="r" b="b"/>
                <a:pathLst>
                  <a:path w="4307" h="8028" extrusionOk="0">
                    <a:moveTo>
                      <a:pt x="1521" y="0"/>
                    </a:moveTo>
                    <a:cubicBezTo>
                      <a:pt x="1025" y="83"/>
                      <a:pt x="531" y="562"/>
                      <a:pt x="398" y="1045"/>
                    </a:cubicBezTo>
                    <a:cubicBezTo>
                      <a:pt x="0" y="2511"/>
                      <a:pt x="295" y="4067"/>
                      <a:pt x="596" y="5553"/>
                    </a:cubicBezTo>
                    <a:cubicBezTo>
                      <a:pt x="637" y="5770"/>
                      <a:pt x="683" y="6005"/>
                      <a:pt x="826" y="6173"/>
                    </a:cubicBezTo>
                    <a:cubicBezTo>
                      <a:pt x="1751" y="7235"/>
                      <a:pt x="2751" y="7291"/>
                      <a:pt x="3954" y="8027"/>
                    </a:cubicBezTo>
                    <a:cubicBezTo>
                      <a:pt x="4087" y="8010"/>
                      <a:pt x="4173" y="7969"/>
                      <a:pt x="4307" y="7952"/>
                    </a:cubicBezTo>
                    <a:cubicBezTo>
                      <a:pt x="4287" y="5795"/>
                      <a:pt x="4015" y="2200"/>
                      <a:pt x="4081" y="1928"/>
                    </a:cubicBezTo>
                    <a:lnTo>
                      <a:pt x="4081" y="1928"/>
                    </a:lnTo>
                    <a:cubicBezTo>
                      <a:pt x="4088" y="1930"/>
                      <a:pt x="4093" y="1931"/>
                      <a:pt x="4097" y="1931"/>
                    </a:cubicBezTo>
                    <a:cubicBezTo>
                      <a:pt x="4102" y="1931"/>
                      <a:pt x="4104" y="1928"/>
                      <a:pt x="4101" y="1923"/>
                    </a:cubicBezTo>
                    <a:cubicBezTo>
                      <a:pt x="4097" y="1915"/>
                      <a:pt x="4094" y="1911"/>
                      <a:pt x="4091" y="1911"/>
                    </a:cubicBezTo>
                    <a:cubicBezTo>
                      <a:pt x="4087" y="1911"/>
                      <a:pt x="4084" y="1917"/>
                      <a:pt x="4081" y="1928"/>
                    </a:cubicBezTo>
                    <a:lnTo>
                      <a:pt x="4081" y="1928"/>
                    </a:lnTo>
                    <a:cubicBezTo>
                      <a:pt x="3888" y="1864"/>
                      <a:pt x="2450" y="934"/>
                      <a:pt x="2443" y="843"/>
                    </a:cubicBezTo>
                    <a:cubicBezTo>
                      <a:pt x="2224" y="508"/>
                      <a:pt x="1829" y="261"/>
                      <a:pt x="1521" y="0"/>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9" name="Google Shape;139;p17"/>
              <p:cNvSpPr/>
              <p:nvPr/>
            </p:nvSpPr>
            <p:spPr>
              <a:xfrm>
                <a:off x="1523923" y="2116273"/>
                <a:ext cx="1490546" cy="2211244"/>
              </a:xfrm>
              <a:custGeom>
                <a:avLst/>
                <a:gdLst/>
                <a:ahLst/>
                <a:cxnLst/>
                <a:rect l="l" t="t" r="r" b="b"/>
                <a:pathLst>
                  <a:path w="29507" h="43774" extrusionOk="0">
                    <a:moveTo>
                      <a:pt x="16502" y="1"/>
                    </a:moveTo>
                    <a:lnTo>
                      <a:pt x="18821" y="17907"/>
                    </a:lnTo>
                    <a:cubicBezTo>
                      <a:pt x="18821" y="17907"/>
                      <a:pt x="18674" y="30541"/>
                      <a:pt x="18469" y="30688"/>
                    </a:cubicBezTo>
                    <a:cubicBezTo>
                      <a:pt x="17148" y="31630"/>
                      <a:pt x="13793" y="33873"/>
                      <a:pt x="4616" y="33873"/>
                    </a:cubicBezTo>
                    <a:cubicBezTo>
                      <a:pt x="3555" y="33873"/>
                      <a:pt x="2418" y="33843"/>
                      <a:pt x="1196" y="33777"/>
                    </a:cubicBezTo>
                    <a:lnTo>
                      <a:pt x="1" y="41499"/>
                    </a:lnTo>
                    <a:cubicBezTo>
                      <a:pt x="1" y="41499"/>
                      <a:pt x="4595" y="43773"/>
                      <a:pt x="11022" y="43773"/>
                    </a:cubicBezTo>
                    <a:cubicBezTo>
                      <a:pt x="15777" y="43773"/>
                      <a:pt x="21534" y="42529"/>
                      <a:pt x="27176" y="38200"/>
                    </a:cubicBezTo>
                    <a:cubicBezTo>
                      <a:pt x="29506" y="36415"/>
                      <a:pt x="22418" y="4594"/>
                      <a:pt x="21631" y="3019"/>
                    </a:cubicBezTo>
                    <a:cubicBezTo>
                      <a:pt x="20647" y="1052"/>
                      <a:pt x="18119" y="69"/>
                      <a:pt x="16502"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0" name="Google Shape;140;p17"/>
              <p:cNvSpPr/>
              <p:nvPr/>
            </p:nvSpPr>
            <p:spPr>
              <a:xfrm>
                <a:off x="1388793" y="584575"/>
                <a:ext cx="1124666" cy="1349458"/>
              </a:xfrm>
              <a:custGeom>
                <a:avLst/>
                <a:gdLst/>
                <a:ahLst/>
                <a:cxnLst/>
                <a:rect l="l" t="t" r="r" b="b"/>
                <a:pathLst>
                  <a:path w="22264" h="26714" extrusionOk="0">
                    <a:moveTo>
                      <a:pt x="9230" y="1"/>
                    </a:moveTo>
                    <a:cubicBezTo>
                      <a:pt x="9159" y="1"/>
                      <a:pt x="9087" y="3"/>
                      <a:pt x="9014" y="8"/>
                    </a:cubicBezTo>
                    <a:cubicBezTo>
                      <a:pt x="7763" y="94"/>
                      <a:pt x="6506" y="179"/>
                      <a:pt x="5297" y="501"/>
                    </a:cubicBezTo>
                    <a:cubicBezTo>
                      <a:pt x="4348" y="755"/>
                      <a:pt x="3365" y="1173"/>
                      <a:pt x="2601" y="1800"/>
                    </a:cubicBezTo>
                    <a:cubicBezTo>
                      <a:pt x="1912" y="2358"/>
                      <a:pt x="1532" y="3300"/>
                      <a:pt x="1193" y="4119"/>
                    </a:cubicBezTo>
                    <a:cubicBezTo>
                      <a:pt x="394" y="6044"/>
                      <a:pt x="32" y="8137"/>
                      <a:pt x="21" y="10217"/>
                    </a:cubicBezTo>
                    <a:cubicBezTo>
                      <a:pt x="0" y="13177"/>
                      <a:pt x="669" y="16105"/>
                      <a:pt x="1618" y="18907"/>
                    </a:cubicBezTo>
                    <a:cubicBezTo>
                      <a:pt x="2200" y="20624"/>
                      <a:pt x="2957" y="22391"/>
                      <a:pt x="4413" y="23470"/>
                    </a:cubicBezTo>
                    <a:cubicBezTo>
                      <a:pt x="5620" y="24367"/>
                      <a:pt x="7568" y="25024"/>
                      <a:pt x="9392" y="25024"/>
                    </a:cubicBezTo>
                    <a:cubicBezTo>
                      <a:pt x="10744" y="25024"/>
                      <a:pt x="12028" y="24663"/>
                      <a:pt x="12893" y="23770"/>
                    </a:cubicBezTo>
                    <a:lnTo>
                      <a:pt x="12893" y="23770"/>
                    </a:lnTo>
                    <a:cubicBezTo>
                      <a:pt x="12295" y="24391"/>
                      <a:pt x="14145" y="25903"/>
                      <a:pt x="14546" y="26112"/>
                    </a:cubicBezTo>
                    <a:cubicBezTo>
                      <a:pt x="15294" y="26504"/>
                      <a:pt x="16140" y="26713"/>
                      <a:pt x="16985" y="26713"/>
                    </a:cubicBezTo>
                    <a:cubicBezTo>
                      <a:pt x="17304" y="26713"/>
                      <a:pt x="17623" y="26683"/>
                      <a:pt x="17937" y="26622"/>
                    </a:cubicBezTo>
                    <a:cubicBezTo>
                      <a:pt x="21335" y="25964"/>
                      <a:pt x="22264" y="22121"/>
                      <a:pt x="20157" y="19626"/>
                    </a:cubicBezTo>
                    <a:cubicBezTo>
                      <a:pt x="19513" y="18865"/>
                      <a:pt x="18578" y="18218"/>
                      <a:pt x="17618" y="18218"/>
                    </a:cubicBezTo>
                    <a:cubicBezTo>
                      <a:pt x="17572" y="18218"/>
                      <a:pt x="17527" y="18219"/>
                      <a:pt x="17482" y="18222"/>
                    </a:cubicBezTo>
                    <a:cubicBezTo>
                      <a:pt x="19694" y="14279"/>
                      <a:pt x="20627" y="9552"/>
                      <a:pt x="18317" y="5907"/>
                    </a:cubicBezTo>
                    <a:cubicBezTo>
                      <a:pt x="17992" y="5393"/>
                      <a:pt x="17660" y="4873"/>
                      <a:pt x="17231" y="4437"/>
                    </a:cubicBezTo>
                    <a:cubicBezTo>
                      <a:pt x="16807" y="4002"/>
                      <a:pt x="16265" y="3656"/>
                      <a:pt x="15662" y="3561"/>
                    </a:cubicBezTo>
                    <a:cubicBezTo>
                      <a:pt x="14080" y="2255"/>
                      <a:pt x="12200" y="1066"/>
                      <a:pt x="10322" y="234"/>
                    </a:cubicBezTo>
                    <a:cubicBezTo>
                      <a:pt x="9961" y="73"/>
                      <a:pt x="9610" y="1"/>
                      <a:pt x="92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1" name="Google Shape;141;p17"/>
              <p:cNvSpPr/>
              <p:nvPr/>
            </p:nvSpPr>
            <p:spPr>
              <a:xfrm>
                <a:off x="2158152" y="755319"/>
                <a:ext cx="232975" cy="418315"/>
              </a:xfrm>
              <a:custGeom>
                <a:avLst/>
                <a:gdLst/>
                <a:ahLst/>
                <a:cxnLst/>
                <a:rect l="l" t="t" r="r" b="b"/>
                <a:pathLst>
                  <a:path w="4612" h="8281" extrusionOk="0">
                    <a:moveTo>
                      <a:pt x="531" y="1"/>
                    </a:moveTo>
                    <a:cubicBezTo>
                      <a:pt x="407" y="1"/>
                      <a:pt x="279" y="10"/>
                      <a:pt x="148" y="29"/>
                    </a:cubicBezTo>
                    <a:cubicBezTo>
                      <a:pt x="1" y="53"/>
                      <a:pt x="57" y="261"/>
                      <a:pt x="191" y="261"/>
                    </a:cubicBezTo>
                    <a:cubicBezTo>
                      <a:pt x="197" y="261"/>
                      <a:pt x="203" y="261"/>
                      <a:pt x="210" y="260"/>
                    </a:cubicBezTo>
                    <a:cubicBezTo>
                      <a:pt x="318" y="245"/>
                      <a:pt x="424" y="238"/>
                      <a:pt x="527" y="238"/>
                    </a:cubicBezTo>
                    <a:cubicBezTo>
                      <a:pt x="2231" y="238"/>
                      <a:pt x="3232" y="2191"/>
                      <a:pt x="3687" y="3613"/>
                    </a:cubicBezTo>
                    <a:cubicBezTo>
                      <a:pt x="4170" y="5120"/>
                      <a:pt x="4132" y="6631"/>
                      <a:pt x="3821" y="8162"/>
                    </a:cubicBezTo>
                    <a:cubicBezTo>
                      <a:pt x="3806" y="8234"/>
                      <a:pt x="3862" y="8280"/>
                      <a:pt x="3918" y="8280"/>
                    </a:cubicBezTo>
                    <a:cubicBezTo>
                      <a:pt x="3954" y="8280"/>
                      <a:pt x="3990" y="8260"/>
                      <a:pt x="4006" y="8214"/>
                    </a:cubicBezTo>
                    <a:cubicBezTo>
                      <a:pt x="4611" y="6371"/>
                      <a:pt x="4417" y="4312"/>
                      <a:pt x="3591" y="2568"/>
                    </a:cubicBezTo>
                    <a:cubicBezTo>
                      <a:pt x="2991" y="1305"/>
                      <a:pt x="1998" y="1"/>
                      <a:pt x="531"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2" name="Google Shape;142;p17"/>
              <p:cNvSpPr/>
              <p:nvPr/>
            </p:nvSpPr>
            <p:spPr>
              <a:xfrm>
                <a:off x="1991146" y="1744677"/>
                <a:ext cx="298342" cy="173115"/>
              </a:xfrm>
              <a:custGeom>
                <a:avLst/>
                <a:gdLst/>
                <a:ahLst/>
                <a:cxnLst/>
                <a:rect l="l" t="t" r="r" b="b"/>
                <a:pathLst>
                  <a:path w="5906" h="3427" extrusionOk="0">
                    <a:moveTo>
                      <a:pt x="1009" y="1"/>
                    </a:moveTo>
                    <a:cubicBezTo>
                      <a:pt x="992" y="1"/>
                      <a:pt x="975" y="7"/>
                      <a:pt x="960" y="22"/>
                    </a:cubicBezTo>
                    <a:cubicBezTo>
                      <a:pt x="1" y="1030"/>
                      <a:pt x="580" y="2585"/>
                      <a:pt x="1735" y="3143"/>
                    </a:cubicBezTo>
                    <a:cubicBezTo>
                      <a:pt x="2136" y="3338"/>
                      <a:pt x="2578" y="3427"/>
                      <a:pt x="3026" y="3427"/>
                    </a:cubicBezTo>
                    <a:cubicBezTo>
                      <a:pt x="4095" y="3427"/>
                      <a:pt x="5200" y="2921"/>
                      <a:pt x="5866" y="2129"/>
                    </a:cubicBezTo>
                    <a:cubicBezTo>
                      <a:pt x="5906" y="2084"/>
                      <a:pt x="5872" y="2017"/>
                      <a:pt x="5819" y="2017"/>
                    </a:cubicBezTo>
                    <a:cubicBezTo>
                      <a:pt x="5808" y="2017"/>
                      <a:pt x="5796" y="2020"/>
                      <a:pt x="5784" y="2026"/>
                    </a:cubicBezTo>
                    <a:cubicBezTo>
                      <a:pt x="4859" y="2502"/>
                      <a:pt x="4066" y="3127"/>
                      <a:pt x="3000" y="3127"/>
                    </a:cubicBezTo>
                    <a:cubicBezTo>
                      <a:pt x="2906" y="3127"/>
                      <a:pt x="2809" y="3122"/>
                      <a:pt x="2711" y="3112"/>
                    </a:cubicBezTo>
                    <a:cubicBezTo>
                      <a:pt x="1193" y="2955"/>
                      <a:pt x="214" y="1496"/>
                      <a:pt x="1080" y="114"/>
                    </a:cubicBezTo>
                    <a:cubicBezTo>
                      <a:pt x="1114" y="61"/>
                      <a:pt x="1062" y="1"/>
                      <a:pt x="1009"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3" name="Google Shape;143;p17"/>
              <p:cNvSpPr/>
              <p:nvPr/>
            </p:nvSpPr>
            <p:spPr>
              <a:xfrm>
                <a:off x="1386368" y="1358279"/>
                <a:ext cx="183117" cy="178874"/>
              </a:xfrm>
              <a:custGeom>
                <a:avLst/>
                <a:gdLst/>
                <a:ahLst/>
                <a:cxnLst/>
                <a:rect l="l" t="t" r="r" b="b"/>
                <a:pathLst>
                  <a:path w="3625" h="3541" extrusionOk="0">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1"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4" name="Google Shape;144;p17"/>
              <p:cNvSpPr/>
              <p:nvPr/>
            </p:nvSpPr>
            <p:spPr>
              <a:xfrm>
                <a:off x="1383085" y="1393893"/>
                <a:ext cx="167710" cy="76480"/>
              </a:xfrm>
              <a:custGeom>
                <a:avLst/>
                <a:gdLst/>
                <a:ahLst/>
                <a:cxnLst/>
                <a:rect l="l" t="t" r="r" b="b"/>
                <a:pathLst>
                  <a:path w="3320" h="1514" extrusionOk="0">
                    <a:moveTo>
                      <a:pt x="1215" y="0"/>
                    </a:moveTo>
                    <a:cubicBezTo>
                      <a:pt x="789" y="0"/>
                      <a:pt x="364" y="118"/>
                      <a:pt x="1" y="345"/>
                    </a:cubicBezTo>
                    <a:lnTo>
                      <a:pt x="110" y="516"/>
                    </a:lnTo>
                    <a:cubicBezTo>
                      <a:pt x="438" y="310"/>
                      <a:pt x="823" y="204"/>
                      <a:pt x="1208" y="204"/>
                    </a:cubicBezTo>
                    <a:cubicBezTo>
                      <a:pt x="1426" y="204"/>
                      <a:pt x="1645" y="238"/>
                      <a:pt x="1854" y="307"/>
                    </a:cubicBezTo>
                    <a:cubicBezTo>
                      <a:pt x="2429" y="495"/>
                      <a:pt x="2906" y="947"/>
                      <a:pt x="3132" y="1513"/>
                    </a:cubicBezTo>
                    <a:lnTo>
                      <a:pt x="3320" y="1437"/>
                    </a:lnTo>
                    <a:cubicBezTo>
                      <a:pt x="3073" y="818"/>
                      <a:pt x="2550" y="321"/>
                      <a:pt x="1916" y="111"/>
                    </a:cubicBezTo>
                    <a:cubicBezTo>
                      <a:pt x="1689" y="37"/>
                      <a:pt x="1452" y="0"/>
                      <a:pt x="121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5" name="Google Shape;145;p17"/>
              <p:cNvSpPr/>
              <p:nvPr/>
            </p:nvSpPr>
            <p:spPr>
              <a:xfrm>
                <a:off x="2199727" y="1358279"/>
                <a:ext cx="183319" cy="178874"/>
              </a:xfrm>
              <a:custGeom>
                <a:avLst/>
                <a:gdLst/>
                <a:ahLst/>
                <a:cxnLst/>
                <a:rect l="l" t="t" r="r" b="b"/>
                <a:pathLst>
                  <a:path w="3629" h="3541" extrusionOk="0">
                    <a:moveTo>
                      <a:pt x="1978" y="1"/>
                    </a:moveTo>
                    <a:cubicBezTo>
                      <a:pt x="1434" y="1"/>
                      <a:pt x="885" y="237"/>
                      <a:pt x="545" y="666"/>
                    </a:cubicBezTo>
                    <a:cubicBezTo>
                      <a:pt x="473" y="1605"/>
                      <a:pt x="243" y="2419"/>
                      <a:pt x="0" y="3331"/>
                    </a:cubicBezTo>
                    <a:cubicBezTo>
                      <a:pt x="318" y="3514"/>
                      <a:pt x="698" y="3540"/>
                      <a:pt x="1066" y="3540"/>
                    </a:cubicBezTo>
                    <a:cubicBezTo>
                      <a:pt x="1091" y="3540"/>
                      <a:pt x="1116" y="3540"/>
                      <a:pt x="1141" y="3540"/>
                    </a:cubicBezTo>
                    <a:cubicBezTo>
                      <a:pt x="1768" y="3537"/>
                      <a:pt x="2446" y="3485"/>
                      <a:pt x="2925" y="3081"/>
                    </a:cubicBezTo>
                    <a:cubicBezTo>
                      <a:pt x="3261" y="2797"/>
                      <a:pt x="3453" y="2372"/>
                      <a:pt x="3553" y="1943"/>
                    </a:cubicBezTo>
                    <a:cubicBezTo>
                      <a:pt x="3600" y="1738"/>
                      <a:pt x="3628" y="1529"/>
                      <a:pt x="3604" y="1320"/>
                    </a:cubicBezTo>
                    <a:cubicBezTo>
                      <a:pt x="3553" y="854"/>
                      <a:pt x="3234" y="440"/>
                      <a:pt x="2822" y="214"/>
                    </a:cubicBezTo>
                    <a:cubicBezTo>
                      <a:pt x="2564" y="70"/>
                      <a:pt x="2272" y="1"/>
                      <a:pt x="1978"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6" name="Google Shape;146;p17"/>
              <p:cNvSpPr/>
              <p:nvPr/>
            </p:nvSpPr>
            <p:spPr>
              <a:xfrm>
                <a:off x="2218569" y="1393893"/>
                <a:ext cx="167760" cy="76480"/>
              </a:xfrm>
              <a:custGeom>
                <a:avLst/>
                <a:gdLst/>
                <a:ahLst/>
                <a:cxnLst/>
                <a:rect l="l" t="t" r="r" b="b"/>
                <a:pathLst>
                  <a:path w="3321" h="1514" extrusionOk="0">
                    <a:moveTo>
                      <a:pt x="2105" y="0"/>
                    </a:moveTo>
                    <a:cubicBezTo>
                      <a:pt x="1868" y="0"/>
                      <a:pt x="1632" y="37"/>
                      <a:pt x="1405" y="111"/>
                    </a:cubicBezTo>
                    <a:cubicBezTo>
                      <a:pt x="771" y="321"/>
                      <a:pt x="244" y="818"/>
                      <a:pt x="0" y="1437"/>
                    </a:cubicBezTo>
                    <a:lnTo>
                      <a:pt x="189"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7" name="Google Shape;147;p17"/>
              <p:cNvSpPr/>
              <p:nvPr/>
            </p:nvSpPr>
            <p:spPr>
              <a:xfrm>
                <a:off x="1455777" y="720059"/>
                <a:ext cx="868706" cy="1152601"/>
              </a:xfrm>
              <a:custGeom>
                <a:avLst/>
                <a:gdLst/>
                <a:ahLst/>
                <a:cxnLst/>
                <a:rect l="l" t="t" r="r" b="b"/>
                <a:pathLst>
                  <a:path w="17197" h="22817" extrusionOk="0">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6"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8" name="Google Shape;148;p17"/>
              <p:cNvSpPr/>
              <p:nvPr/>
            </p:nvSpPr>
            <p:spPr>
              <a:xfrm>
                <a:off x="1426175" y="652166"/>
                <a:ext cx="901087" cy="759493"/>
              </a:xfrm>
              <a:custGeom>
                <a:avLst/>
                <a:gdLst/>
                <a:ahLst/>
                <a:cxnLst/>
                <a:rect l="l" t="t" r="r" b="b"/>
                <a:pathLst>
                  <a:path w="17838" h="15035" extrusionOk="0">
                    <a:moveTo>
                      <a:pt x="8925" y="0"/>
                    </a:moveTo>
                    <a:cubicBezTo>
                      <a:pt x="8592" y="0"/>
                      <a:pt x="8256" y="28"/>
                      <a:pt x="7920" y="88"/>
                    </a:cubicBezTo>
                    <a:cubicBezTo>
                      <a:pt x="4197" y="753"/>
                      <a:pt x="2590" y="2363"/>
                      <a:pt x="1532" y="4008"/>
                    </a:cubicBezTo>
                    <a:cubicBezTo>
                      <a:pt x="473" y="5655"/>
                      <a:pt x="0" y="6950"/>
                      <a:pt x="0" y="8399"/>
                    </a:cubicBezTo>
                    <a:cubicBezTo>
                      <a:pt x="0" y="9848"/>
                      <a:pt x="79" y="12595"/>
                      <a:pt x="432" y="13496"/>
                    </a:cubicBezTo>
                    <a:cubicBezTo>
                      <a:pt x="785" y="14397"/>
                      <a:pt x="1392" y="15034"/>
                      <a:pt x="1392" y="15034"/>
                    </a:cubicBezTo>
                    <a:cubicBezTo>
                      <a:pt x="1392" y="15034"/>
                      <a:pt x="1532" y="11259"/>
                      <a:pt x="1532" y="9810"/>
                    </a:cubicBezTo>
                    <a:cubicBezTo>
                      <a:pt x="1532" y="9810"/>
                      <a:pt x="4002" y="6244"/>
                      <a:pt x="7842" y="4713"/>
                    </a:cubicBezTo>
                    <a:cubicBezTo>
                      <a:pt x="10471" y="3668"/>
                      <a:pt x="12549" y="3503"/>
                      <a:pt x="13625" y="3503"/>
                    </a:cubicBezTo>
                    <a:cubicBezTo>
                      <a:pt x="14121" y="3503"/>
                      <a:pt x="14404" y="3538"/>
                      <a:pt x="14429" y="3538"/>
                    </a:cubicBezTo>
                    <a:cubicBezTo>
                      <a:pt x="14508" y="3538"/>
                      <a:pt x="15512" y="12394"/>
                      <a:pt x="16752" y="14572"/>
                    </a:cubicBezTo>
                    <a:cubicBezTo>
                      <a:pt x="16752" y="14572"/>
                      <a:pt x="17605" y="12554"/>
                      <a:pt x="17721" y="10400"/>
                    </a:cubicBezTo>
                    <a:cubicBezTo>
                      <a:pt x="17838" y="8242"/>
                      <a:pt x="16820" y="4244"/>
                      <a:pt x="16074" y="3497"/>
                    </a:cubicBezTo>
                    <a:cubicBezTo>
                      <a:pt x="15397" y="2821"/>
                      <a:pt x="12286" y="0"/>
                      <a:pt x="892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9" name="Google Shape;149;p17"/>
              <p:cNvSpPr/>
              <p:nvPr/>
            </p:nvSpPr>
            <p:spPr>
              <a:xfrm>
                <a:off x="2147796" y="811594"/>
                <a:ext cx="121590" cy="545714"/>
              </a:xfrm>
              <a:custGeom>
                <a:avLst/>
                <a:gdLst/>
                <a:ahLst/>
                <a:cxnLst/>
                <a:rect l="l" t="t" r="r" b="b"/>
                <a:pathLst>
                  <a:path w="2407" h="10803" extrusionOk="0">
                    <a:moveTo>
                      <a:pt x="237" y="1"/>
                    </a:moveTo>
                    <a:cubicBezTo>
                      <a:pt x="221" y="1"/>
                      <a:pt x="204" y="12"/>
                      <a:pt x="203" y="33"/>
                    </a:cubicBezTo>
                    <a:cubicBezTo>
                      <a:pt x="0" y="1855"/>
                      <a:pt x="203" y="3756"/>
                      <a:pt x="552" y="5551"/>
                    </a:cubicBezTo>
                    <a:cubicBezTo>
                      <a:pt x="895" y="7298"/>
                      <a:pt x="1368" y="9254"/>
                      <a:pt x="2316" y="10782"/>
                    </a:cubicBezTo>
                    <a:cubicBezTo>
                      <a:pt x="2326" y="10796"/>
                      <a:pt x="2339" y="10802"/>
                      <a:pt x="2353" y="10802"/>
                    </a:cubicBezTo>
                    <a:cubicBezTo>
                      <a:pt x="2380" y="10802"/>
                      <a:pt x="2406" y="10779"/>
                      <a:pt x="2395" y="10748"/>
                    </a:cubicBezTo>
                    <a:cubicBezTo>
                      <a:pt x="1853" y="9039"/>
                      <a:pt x="1131" y="7456"/>
                      <a:pt x="761" y="5682"/>
                    </a:cubicBezTo>
                    <a:cubicBezTo>
                      <a:pt x="367" y="3797"/>
                      <a:pt x="323" y="1948"/>
                      <a:pt x="268" y="33"/>
                    </a:cubicBezTo>
                    <a:cubicBezTo>
                      <a:pt x="268" y="11"/>
                      <a:pt x="253" y="1"/>
                      <a:pt x="237"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0" name="Google Shape;150;p17"/>
              <p:cNvSpPr/>
              <p:nvPr/>
            </p:nvSpPr>
            <p:spPr>
              <a:xfrm>
                <a:off x="1542766" y="821849"/>
                <a:ext cx="611838" cy="310011"/>
              </a:xfrm>
              <a:custGeom>
                <a:avLst/>
                <a:gdLst/>
                <a:ahLst/>
                <a:cxnLst/>
                <a:rect l="l" t="t" r="r" b="b"/>
                <a:pathLst>
                  <a:path w="12112" h="6137" extrusionOk="0">
                    <a:moveTo>
                      <a:pt x="11391" y="0"/>
                    </a:moveTo>
                    <a:cubicBezTo>
                      <a:pt x="7066" y="0"/>
                      <a:pt x="2252" y="2334"/>
                      <a:pt x="18" y="6075"/>
                    </a:cubicBezTo>
                    <a:cubicBezTo>
                      <a:pt x="1" y="6102"/>
                      <a:pt x="26" y="6136"/>
                      <a:pt x="53" y="6136"/>
                    </a:cubicBezTo>
                    <a:cubicBezTo>
                      <a:pt x="63" y="6136"/>
                      <a:pt x="72" y="6132"/>
                      <a:pt x="80" y="6123"/>
                    </a:cubicBezTo>
                    <a:cubicBezTo>
                      <a:pt x="1571" y="4348"/>
                      <a:pt x="3119" y="2810"/>
                      <a:pt x="5201" y="1731"/>
                    </a:cubicBezTo>
                    <a:cubicBezTo>
                      <a:pt x="7339" y="628"/>
                      <a:pt x="9651" y="155"/>
                      <a:pt x="12042" y="121"/>
                    </a:cubicBezTo>
                    <a:cubicBezTo>
                      <a:pt x="12111" y="121"/>
                      <a:pt x="12111" y="21"/>
                      <a:pt x="12042" y="18"/>
                    </a:cubicBezTo>
                    <a:cubicBezTo>
                      <a:pt x="11827" y="6"/>
                      <a:pt x="11610" y="0"/>
                      <a:pt x="11391"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1" name="Google Shape;151;p17"/>
              <p:cNvSpPr/>
              <p:nvPr/>
            </p:nvSpPr>
            <p:spPr>
              <a:xfrm>
                <a:off x="2053129" y="1000929"/>
                <a:ext cx="115932" cy="54708"/>
              </a:xfrm>
              <a:custGeom>
                <a:avLst/>
                <a:gdLst/>
                <a:ahLst/>
                <a:cxnLst/>
                <a:rect l="l" t="t" r="r" b="b"/>
                <a:pathLst>
                  <a:path w="2295" h="1083" extrusionOk="0">
                    <a:moveTo>
                      <a:pt x="366" y="1"/>
                    </a:moveTo>
                    <a:cubicBezTo>
                      <a:pt x="1" y="1"/>
                      <a:pt x="9" y="584"/>
                      <a:pt x="391" y="611"/>
                    </a:cubicBezTo>
                    <a:cubicBezTo>
                      <a:pt x="864" y="642"/>
                      <a:pt x="1299" y="789"/>
                      <a:pt x="1703" y="1036"/>
                    </a:cubicBezTo>
                    <a:cubicBezTo>
                      <a:pt x="1757" y="1068"/>
                      <a:pt x="1809" y="1082"/>
                      <a:pt x="1858" y="1082"/>
                    </a:cubicBezTo>
                    <a:cubicBezTo>
                      <a:pt x="2122" y="1082"/>
                      <a:pt x="2294" y="678"/>
                      <a:pt x="2012" y="505"/>
                    </a:cubicBezTo>
                    <a:cubicBezTo>
                      <a:pt x="1515" y="203"/>
                      <a:pt x="970" y="39"/>
                      <a:pt x="391" y="2"/>
                    </a:cubicBezTo>
                    <a:cubicBezTo>
                      <a:pt x="382" y="1"/>
                      <a:pt x="374" y="1"/>
                      <a:pt x="366"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2" name="Google Shape;152;p17"/>
              <p:cNvSpPr/>
              <p:nvPr/>
            </p:nvSpPr>
            <p:spPr>
              <a:xfrm>
                <a:off x="1580754" y="1000929"/>
                <a:ext cx="116134" cy="54708"/>
              </a:xfrm>
              <a:custGeom>
                <a:avLst/>
                <a:gdLst/>
                <a:ahLst/>
                <a:cxnLst/>
                <a:rect l="l" t="t" r="r" b="b"/>
                <a:pathLst>
                  <a:path w="2299" h="1083" extrusionOk="0">
                    <a:moveTo>
                      <a:pt x="1930" y="1"/>
                    </a:moveTo>
                    <a:cubicBezTo>
                      <a:pt x="1922" y="1"/>
                      <a:pt x="1913" y="1"/>
                      <a:pt x="1905" y="2"/>
                    </a:cubicBezTo>
                    <a:cubicBezTo>
                      <a:pt x="1325" y="39"/>
                      <a:pt x="781" y="203"/>
                      <a:pt x="284" y="505"/>
                    </a:cubicBezTo>
                    <a:cubicBezTo>
                      <a:pt x="1" y="678"/>
                      <a:pt x="175" y="1082"/>
                      <a:pt x="438" y="1082"/>
                    </a:cubicBezTo>
                    <a:cubicBezTo>
                      <a:pt x="487" y="1082"/>
                      <a:pt x="540" y="1068"/>
                      <a:pt x="592" y="1036"/>
                    </a:cubicBezTo>
                    <a:cubicBezTo>
                      <a:pt x="996" y="789"/>
                      <a:pt x="1432" y="642"/>
                      <a:pt x="1905" y="611"/>
                    </a:cubicBezTo>
                    <a:cubicBezTo>
                      <a:pt x="2286" y="584"/>
                      <a:pt x="2298" y="1"/>
                      <a:pt x="19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3" name="Google Shape;153;p17"/>
              <p:cNvSpPr/>
              <p:nvPr/>
            </p:nvSpPr>
            <p:spPr>
              <a:xfrm>
                <a:off x="1527055" y="1236687"/>
                <a:ext cx="730649" cy="176802"/>
              </a:xfrm>
              <a:custGeom>
                <a:avLst/>
                <a:gdLst/>
                <a:ahLst/>
                <a:cxnLst/>
                <a:rect l="l" t="t" r="r" b="b"/>
                <a:pathLst>
                  <a:path w="14464" h="3500" extrusionOk="0">
                    <a:moveTo>
                      <a:pt x="5324" y="7"/>
                    </a:moveTo>
                    <a:cubicBezTo>
                      <a:pt x="4598" y="7"/>
                      <a:pt x="3869" y="28"/>
                      <a:pt x="3153"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4"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4" name="Google Shape;154;p17"/>
              <p:cNvSpPr/>
              <p:nvPr/>
            </p:nvSpPr>
            <p:spPr>
              <a:xfrm>
                <a:off x="1771755" y="985067"/>
                <a:ext cx="117851" cy="474033"/>
              </a:xfrm>
              <a:custGeom>
                <a:avLst/>
                <a:gdLst/>
                <a:ahLst/>
                <a:cxnLst/>
                <a:rect l="l" t="t" r="r" b="b"/>
                <a:pathLst>
                  <a:path w="2333" h="9384" extrusionOk="0">
                    <a:moveTo>
                      <a:pt x="118" y="1"/>
                    </a:moveTo>
                    <a:cubicBezTo>
                      <a:pt x="82" y="1"/>
                      <a:pt x="47" y="19"/>
                      <a:pt x="28" y="52"/>
                    </a:cubicBezTo>
                    <a:cubicBezTo>
                      <a:pt x="1"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2" y="3731"/>
                    </a:cubicBezTo>
                    <a:cubicBezTo>
                      <a:pt x="2063"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5" name="Google Shape;155;p17"/>
              <p:cNvSpPr/>
              <p:nvPr/>
            </p:nvSpPr>
            <p:spPr>
              <a:xfrm>
                <a:off x="1878849" y="1508716"/>
                <a:ext cx="130026" cy="78399"/>
              </a:xfrm>
              <a:custGeom>
                <a:avLst/>
                <a:gdLst/>
                <a:ahLst/>
                <a:cxnLst/>
                <a:rect l="l" t="t" r="r" b="b"/>
                <a:pathLst>
                  <a:path w="2574" h="1552" extrusionOk="0">
                    <a:moveTo>
                      <a:pt x="2385" y="1"/>
                    </a:moveTo>
                    <a:cubicBezTo>
                      <a:pt x="2194" y="445"/>
                      <a:pt x="1857" y="823"/>
                      <a:pt x="1433" y="1062"/>
                    </a:cubicBezTo>
                    <a:cubicBezTo>
                      <a:pt x="1098" y="1249"/>
                      <a:pt x="718" y="1347"/>
                      <a:pt x="338" y="1347"/>
                    </a:cubicBezTo>
                    <a:cubicBezTo>
                      <a:pt x="236" y="1347"/>
                      <a:pt x="134" y="1340"/>
                      <a:pt x="32" y="1326"/>
                    </a:cubicBezTo>
                    <a:lnTo>
                      <a:pt x="1" y="1528"/>
                    </a:lnTo>
                    <a:cubicBezTo>
                      <a:pt x="110" y="1545"/>
                      <a:pt x="224" y="1552"/>
                      <a:pt x="333" y="1552"/>
                    </a:cubicBezTo>
                    <a:cubicBezTo>
                      <a:pt x="752" y="1552"/>
                      <a:pt x="1169" y="1446"/>
                      <a:pt x="1533" y="1237"/>
                    </a:cubicBezTo>
                    <a:cubicBezTo>
                      <a:pt x="1995" y="976"/>
                      <a:pt x="2365" y="565"/>
                      <a:pt x="2573" y="79"/>
                    </a:cubicBezTo>
                    <a:lnTo>
                      <a:pt x="2385"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6" name="Google Shape;156;p17"/>
              <p:cNvSpPr/>
              <p:nvPr/>
            </p:nvSpPr>
            <p:spPr>
              <a:xfrm>
                <a:off x="1592322" y="1144748"/>
                <a:ext cx="157152" cy="131440"/>
              </a:xfrm>
              <a:custGeom>
                <a:avLst/>
                <a:gdLst/>
                <a:ahLst/>
                <a:cxnLst/>
                <a:rect l="l" t="t" r="r" b="b"/>
                <a:pathLst>
                  <a:path w="3111" h="2602" extrusionOk="0">
                    <a:moveTo>
                      <a:pt x="1252" y="1"/>
                    </a:moveTo>
                    <a:cubicBezTo>
                      <a:pt x="453" y="1"/>
                      <a:pt x="39" y="570"/>
                      <a:pt x="21" y="1087"/>
                    </a:cubicBezTo>
                    <a:cubicBezTo>
                      <a:pt x="0" y="1680"/>
                      <a:pt x="631" y="2584"/>
                      <a:pt x="1459" y="2601"/>
                    </a:cubicBezTo>
                    <a:cubicBezTo>
                      <a:pt x="1469" y="2602"/>
                      <a:pt x="1478" y="2602"/>
                      <a:pt x="1488" y="2602"/>
                    </a:cubicBezTo>
                    <a:cubicBezTo>
                      <a:pt x="2302" y="2602"/>
                      <a:pt x="2924" y="2041"/>
                      <a:pt x="3110" y="1539"/>
                    </a:cubicBezTo>
                    <a:cubicBezTo>
                      <a:pt x="3110" y="1539"/>
                      <a:pt x="2809" y="268"/>
                      <a:pt x="1627" y="39"/>
                    </a:cubicBezTo>
                    <a:cubicBezTo>
                      <a:pt x="1494" y="13"/>
                      <a:pt x="1369" y="1"/>
                      <a:pt x="1252"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7" name="Google Shape;157;p17"/>
              <p:cNvSpPr/>
              <p:nvPr/>
            </p:nvSpPr>
            <p:spPr>
              <a:xfrm>
                <a:off x="1623289" y="1158236"/>
                <a:ext cx="103859" cy="94059"/>
              </a:xfrm>
              <a:custGeom>
                <a:avLst/>
                <a:gdLst/>
                <a:ahLst/>
                <a:cxnLst/>
                <a:rect l="l" t="t" r="r" b="b"/>
                <a:pathLst>
                  <a:path w="2056" h="1862" extrusionOk="0">
                    <a:moveTo>
                      <a:pt x="1028" y="1"/>
                    </a:moveTo>
                    <a:cubicBezTo>
                      <a:pt x="611"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9" y="10"/>
                      <a:pt x="1103" y="1"/>
                      <a:pt x="102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8" name="Google Shape;158;p17"/>
              <p:cNvSpPr/>
              <p:nvPr/>
            </p:nvSpPr>
            <p:spPr>
              <a:xfrm>
                <a:off x="1525944" y="1133887"/>
                <a:ext cx="247119" cy="90826"/>
              </a:xfrm>
              <a:custGeom>
                <a:avLst/>
                <a:gdLst/>
                <a:ahLst/>
                <a:cxnLst/>
                <a:rect l="l" t="t" r="r" b="b"/>
                <a:pathLst>
                  <a:path w="4892" h="1798" extrusionOk="0">
                    <a:moveTo>
                      <a:pt x="2578" y="0"/>
                    </a:moveTo>
                    <a:cubicBezTo>
                      <a:pt x="1789" y="0"/>
                      <a:pt x="952" y="287"/>
                      <a:pt x="280" y="706"/>
                    </a:cubicBezTo>
                    <a:cubicBezTo>
                      <a:pt x="1" y="882"/>
                      <a:pt x="174" y="1285"/>
                      <a:pt x="434" y="1285"/>
                    </a:cubicBezTo>
                    <a:cubicBezTo>
                      <a:pt x="483" y="1285"/>
                      <a:pt x="535" y="1270"/>
                      <a:pt x="588" y="1237"/>
                    </a:cubicBezTo>
                    <a:cubicBezTo>
                      <a:pt x="1166" y="877"/>
                      <a:pt x="1894" y="598"/>
                      <a:pt x="2571" y="598"/>
                    </a:cubicBezTo>
                    <a:cubicBezTo>
                      <a:pt x="3251"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9" name="Google Shape;159;p17"/>
              <p:cNvSpPr/>
              <p:nvPr/>
            </p:nvSpPr>
            <p:spPr>
              <a:xfrm>
                <a:off x="1993419" y="1144748"/>
                <a:ext cx="157203" cy="131440"/>
              </a:xfrm>
              <a:custGeom>
                <a:avLst/>
                <a:gdLst/>
                <a:ahLst/>
                <a:cxnLst/>
                <a:rect l="l" t="t" r="r" b="b"/>
                <a:pathLst>
                  <a:path w="3112" h="2602" extrusionOk="0">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0" name="Google Shape;160;p17"/>
              <p:cNvSpPr/>
              <p:nvPr/>
            </p:nvSpPr>
            <p:spPr>
              <a:xfrm>
                <a:off x="2015899" y="1160004"/>
                <a:ext cx="103909" cy="94008"/>
              </a:xfrm>
              <a:custGeom>
                <a:avLst/>
                <a:gdLst/>
                <a:ahLst/>
                <a:cxnLst/>
                <a:rect l="l" t="t" r="r" b="b"/>
                <a:pathLst>
                  <a:path w="2057" h="1861" extrusionOk="0">
                    <a:moveTo>
                      <a:pt x="1028" y="0"/>
                    </a:moveTo>
                    <a:cubicBezTo>
                      <a:pt x="954" y="0"/>
                      <a:pt x="878" y="9"/>
                      <a:pt x="803" y="28"/>
                    </a:cubicBezTo>
                    <a:cubicBezTo>
                      <a:pt x="306" y="151"/>
                      <a:pt x="1" y="658"/>
                      <a:pt x="128" y="1155"/>
                    </a:cubicBezTo>
                    <a:cubicBezTo>
                      <a:pt x="232" y="1579"/>
                      <a:pt x="611" y="1861"/>
                      <a:pt x="1029" y="1861"/>
                    </a:cubicBezTo>
                    <a:cubicBezTo>
                      <a:pt x="1104" y="1861"/>
                      <a:pt x="1179" y="1852"/>
                      <a:pt x="1255" y="1833"/>
                    </a:cubicBezTo>
                    <a:cubicBezTo>
                      <a:pt x="1751" y="1710"/>
                      <a:pt x="2056" y="1203"/>
                      <a:pt x="1930" y="706"/>
                    </a:cubicBezTo>
                    <a:cubicBezTo>
                      <a:pt x="1825" y="282"/>
                      <a:pt x="1446" y="0"/>
                      <a:pt x="102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1" name="Google Shape;161;p17"/>
              <p:cNvSpPr/>
              <p:nvPr/>
            </p:nvSpPr>
            <p:spPr>
              <a:xfrm>
                <a:off x="1969828" y="1133887"/>
                <a:ext cx="247119" cy="90826"/>
              </a:xfrm>
              <a:custGeom>
                <a:avLst/>
                <a:gdLst/>
                <a:ahLst/>
                <a:cxnLst/>
                <a:rect l="l" t="t" r="r" b="b"/>
                <a:pathLst>
                  <a:path w="4892" h="1798" extrusionOk="0">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2" name="Google Shape;162;p17"/>
              <p:cNvSpPr/>
              <p:nvPr/>
            </p:nvSpPr>
            <p:spPr>
              <a:xfrm>
                <a:off x="1345905" y="1067963"/>
                <a:ext cx="1041569" cy="246968"/>
              </a:xfrm>
              <a:custGeom>
                <a:avLst/>
                <a:gdLst/>
                <a:ahLst/>
                <a:cxnLst/>
                <a:rect l="l" t="t" r="r" b="b"/>
                <a:pathLst>
                  <a:path w="20619" h="4889" extrusionOk="0">
                    <a:moveTo>
                      <a:pt x="20475" y="353"/>
                    </a:moveTo>
                    <a:lnTo>
                      <a:pt x="20475" y="353"/>
                    </a:lnTo>
                    <a:cubicBezTo>
                      <a:pt x="20523" y="942"/>
                      <a:pt x="20516" y="1538"/>
                      <a:pt x="20469" y="2138"/>
                    </a:cubicBezTo>
                    <a:lnTo>
                      <a:pt x="20469" y="2138"/>
                    </a:lnTo>
                    <a:cubicBezTo>
                      <a:pt x="20567" y="1733"/>
                      <a:pt x="20619" y="1312"/>
                      <a:pt x="20619" y="877"/>
                    </a:cubicBezTo>
                    <a:cubicBezTo>
                      <a:pt x="20619" y="699"/>
                      <a:pt x="20564" y="517"/>
                      <a:pt x="20475" y="353"/>
                    </a:cubicBezTo>
                    <a:close/>
                    <a:moveTo>
                      <a:pt x="884" y="0"/>
                    </a:moveTo>
                    <a:lnTo>
                      <a:pt x="884" y="0"/>
                    </a:lnTo>
                    <a:cubicBezTo>
                      <a:pt x="359" y="459"/>
                      <a:pt x="0" y="1151"/>
                      <a:pt x="0" y="1819"/>
                    </a:cubicBezTo>
                    <a:cubicBezTo>
                      <a:pt x="0" y="3018"/>
                      <a:pt x="486" y="4104"/>
                      <a:pt x="1275" y="4889"/>
                    </a:cubicBezTo>
                    <a:cubicBezTo>
                      <a:pt x="1011" y="3488"/>
                      <a:pt x="860" y="2069"/>
                      <a:pt x="870" y="648"/>
                    </a:cubicBezTo>
                    <a:cubicBezTo>
                      <a:pt x="870" y="432"/>
                      <a:pt x="873" y="216"/>
                      <a:pt x="884" y="0"/>
                    </a:cubicBezTo>
                    <a:close/>
                  </a:path>
                </a:pathLst>
              </a:custGeom>
              <a:solidFill>
                <a:srgbClr val="FFFFFF">
                  <a:alpha val="30750"/>
                </a:srgbClr>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3" name="Google Shape;163;p17"/>
              <p:cNvSpPr/>
              <p:nvPr/>
            </p:nvSpPr>
            <p:spPr>
              <a:xfrm>
                <a:off x="1389349" y="1045787"/>
                <a:ext cx="993276" cy="303393"/>
              </a:xfrm>
              <a:custGeom>
                <a:avLst/>
                <a:gdLst/>
                <a:ahLst/>
                <a:cxnLst/>
                <a:rect l="l" t="t" r="r" b="b"/>
                <a:pathLst>
                  <a:path w="19663" h="6006" extrusionOk="0">
                    <a:moveTo>
                      <a:pt x="18241" y="28"/>
                    </a:moveTo>
                    <a:cubicBezTo>
                      <a:pt x="18402" y="967"/>
                      <a:pt x="18491" y="1888"/>
                      <a:pt x="18450" y="2608"/>
                    </a:cubicBezTo>
                    <a:cubicBezTo>
                      <a:pt x="18399" y="3574"/>
                      <a:pt x="18197" y="4512"/>
                      <a:pt x="17991" y="5255"/>
                    </a:cubicBezTo>
                    <a:cubicBezTo>
                      <a:pt x="18776" y="4556"/>
                      <a:pt x="19348" y="3628"/>
                      <a:pt x="19609" y="2577"/>
                    </a:cubicBezTo>
                    <a:cubicBezTo>
                      <a:pt x="19656" y="1977"/>
                      <a:pt x="19663" y="1381"/>
                      <a:pt x="19615" y="792"/>
                    </a:cubicBezTo>
                    <a:cubicBezTo>
                      <a:pt x="19598" y="765"/>
                      <a:pt x="19581" y="737"/>
                      <a:pt x="19560" y="706"/>
                    </a:cubicBezTo>
                    <a:cubicBezTo>
                      <a:pt x="19522" y="1302"/>
                      <a:pt x="19413" y="1895"/>
                      <a:pt x="19225" y="2464"/>
                    </a:cubicBezTo>
                    <a:cubicBezTo>
                      <a:pt x="19211" y="2512"/>
                      <a:pt x="19173" y="2532"/>
                      <a:pt x="19136" y="2532"/>
                    </a:cubicBezTo>
                    <a:cubicBezTo>
                      <a:pt x="19081" y="2532"/>
                      <a:pt x="19026" y="2485"/>
                      <a:pt x="19040" y="2412"/>
                    </a:cubicBezTo>
                    <a:cubicBezTo>
                      <a:pt x="19177" y="1737"/>
                      <a:pt x="19262" y="1066"/>
                      <a:pt x="19269" y="398"/>
                    </a:cubicBezTo>
                    <a:cubicBezTo>
                      <a:pt x="19173" y="326"/>
                      <a:pt x="19063" y="271"/>
                      <a:pt x="18951" y="237"/>
                    </a:cubicBezTo>
                    <a:lnTo>
                      <a:pt x="18241" y="28"/>
                    </a:lnTo>
                    <a:close/>
                    <a:moveTo>
                      <a:pt x="761" y="1"/>
                    </a:moveTo>
                    <a:lnTo>
                      <a:pt x="761" y="1"/>
                    </a:lnTo>
                    <a:cubicBezTo>
                      <a:pt x="493" y="96"/>
                      <a:pt x="243" y="247"/>
                      <a:pt x="24" y="439"/>
                    </a:cubicBezTo>
                    <a:cubicBezTo>
                      <a:pt x="13" y="655"/>
                      <a:pt x="10" y="871"/>
                      <a:pt x="10" y="1087"/>
                    </a:cubicBezTo>
                    <a:cubicBezTo>
                      <a:pt x="0" y="2508"/>
                      <a:pt x="151" y="3927"/>
                      <a:pt x="415" y="5328"/>
                    </a:cubicBezTo>
                    <a:cubicBezTo>
                      <a:pt x="674" y="5588"/>
                      <a:pt x="969" y="5818"/>
                      <a:pt x="1291" y="6006"/>
                    </a:cubicBezTo>
                    <a:cubicBezTo>
                      <a:pt x="1247" y="5906"/>
                      <a:pt x="1202" y="5807"/>
                      <a:pt x="1161" y="5704"/>
                    </a:cubicBezTo>
                    <a:cubicBezTo>
                      <a:pt x="808" y="4803"/>
                      <a:pt x="729" y="2056"/>
                      <a:pt x="729" y="607"/>
                    </a:cubicBezTo>
                    <a:cubicBezTo>
                      <a:pt x="729" y="401"/>
                      <a:pt x="740" y="203"/>
                      <a:pt x="76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4" name="Google Shape;164;p17"/>
              <p:cNvSpPr/>
              <p:nvPr/>
            </p:nvSpPr>
            <p:spPr>
              <a:xfrm>
                <a:off x="2350416" y="1065842"/>
                <a:ext cx="27026" cy="107900"/>
              </a:xfrm>
              <a:custGeom>
                <a:avLst/>
                <a:gdLst/>
                <a:ahLst/>
                <a:cxnLst/>
                <a:rect l="l" t="t" r="r" b="b"/>
                <a:pathLst>
                  <a:path w="535" h="2136" extrusionOk="0">
                    <a:moveTo>
                      <a:pt x="244" y="1"/>
                    </a:moveTo>
                    <a:cubicBezTo>
                      <a:pt x="237" y="669"/>
                      <a:pt x="152" y="1340"/>
                      <a:pt x="15" y="2015"/>
                    </a:cubicBezTo>
                    <a:cubicBezTo>
                      <a:pt x="1" y="2088"/>
                      <a:pt x="56" y="2135"/>
                      <a:pt x="111" y="2135"/>
                    </a:cubicBezTo>
                    <a:cubicBezTo>
                      <a:pt x="148" y="2135"/>
                      <a:pt x="186" y="2115"/>
                      <a:pt x="200" y="2067"/>
                    </a:cubicBezTo>
                    <a:cubicBezTo>
                      <a:pt x="388" y="1498"/>
                      <a:pt x="497" y="905"/>
                      <a:pt x="535" y="309"/>
                    </a:cubicBezTo>
                    <a:cubicBezTo>
                      <a:pt x="456" y="192"/>
                      <a:pt x="357" y="86"/>
                      <a:pt x="2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5" name="Google Shape;165;p17"/>
              <p:cNvSpPr/>
              <p:nvPr/>
            </p:nvSpPr>
            <p:spPr>
              <a:xfrm>
                <a:off x="1497958" y="1021034"/>
                <a:ext cx="755250" cy="357747"/>
              </a:xfrm>
              <a:custGeom>
                <a:avLst/>
                <a:gdLst/>
                <a:ahLst/>
                <a:cxnLst/>
                <a:rect l="l" t="t" r="r" b="b"/>
                <a:pathLst>
                  <a:path w="14951" h="7082" extrusionOk="0">
                    <a:moveTo>
                      <a:pt x="13375" y="11"/>
                    </a:moveTo>
                    <a:cubicBezTo>
                      <a:pt x="13437" y="518"/>
                      <a:pt x="13519" y="1025"/>
                      <a:pt x="13625" y="1536"/>
                    </a:cubicBezTo>
                    <a:cubicBezTo>
                      <a:pt x="13728" y="2029"/>
                      <a:pt x="13857" y="2508"/>
                      <a:pt x="14005" y="2978"/>
                    </a:cubicBezTo>
                    <a:cubicBezTo>
                      <a:pt x="14088" y="3057"/>
                      <a:pt x="14112" y="3160"/>
                      <a:pt x="14091" y="3255"/>
                    </a:cubicBezTo>
                    <a:cubicBezTo>
                      <a:pt x="14145" y="3427"/>
                      <a:pt x="14204" y="3598"/>
                      <a:pt x="14262" y="3765"/>
                    </a:cubicBezTo>
                    <a:cubicBezTo>
                      <a:pt x="14005" y="2553"/>
                      <a:pt x="13775" y="1220"/>
                      <a:pt x="13584" y="18"/>
                    </a:cubicBezTo>
                    <a:cubicBezTo>
                      <a:pt x="13546" y="15"/>
                      <a:pt x="13498" y="11"/>
                      <a:pt x="13443" y="11"/>
                    </a:cubicBezTo>
                    <a:close/>
                    <a:moveTo>
                      <a:pt x="12813" y="1"/>
                    </a:moveTo>
                    <a:cubicBezTo>
                      <a:pt x="12878" y="35"/>
                      <a:pt x="12940" y="69"/>
                      <a:pt x="13002" y="107"/>
                    </a:cubicBezTo>
                    <a:cubicBezTo>
                      <a:pt x="13286" y="282"/>
                      <a:pt x="13111" y="682"/>
                      <a:pt x="12850" y="682"/>
                    </a:cubicBezTo>
                    <a:cubicBezTo>
                      <a:pt x="12799" y="682"/>
                      <a:pt x="12748" y="668"/>
                      <a:pt x="12693" y="638"/>
                    </a:cubicBezTo>
                    <a:cubicBezTo>
                      <a:pt x="12289" y="391"/>
                      <a:pt x="11854" y="244"/>
                      <a:pt x="11381" y="213"/>
                    </a:cubicBezTo>
                    <a:cubicBezTo>
                      <a:pt x="11241" y="203"/>
                      <a:pt x="11148" y="118"/>
                      <a:pt x="11111" y="11"/>
                    </a:cubicBezTo>
                    <a:lnTo>
                      <a:pt x="6431" y="11"/>
                    </a:lnTo>
                    <a:cubicBezTo>
                      <a:pt x="6698" y="323"/>
                      <a:pt x="6883" y="655"/>
                      <a:pt x="7010" y="929"/>
                    </a:cubicBezTo>
                    <a:cubicBezTo>
                      <a:pt x="7353" y="1669"/>
                      <a:pt x="7483" y="2477"/>
                      <a:pt x="7552" y="3019"/>
                    </a:cubicBezTo>
                    <a:cubicBezTo>
                      <a:pt x="7572" y="3201"/>
                      <a:pt x="7593" y="3382"/>
                      <a:pt x="7609" y="3566"/>
                    </a:cubicBezTo>
                    <a:cubicBezTo>
                      <a:pt x="7901" y="3669"/>
                      <a:pt x="8123" y="3930"/>
                      <a:pt x="8178" y="4255"/>
                    </a:cubicBezTo>
                    <a:cubicBezTo>
                      <a:pt x="8181" y="4269"/>
                      <a:pt x="8185" y="4283"/>
                      <a:pt x="8189" y="4297"/>
                    </a:cubicBezTo>
                    <a:cubicBezTo>
                      <a:pt x="8795" y="4303"/>
                      <a:pt x="9401" y="4314"/>
                      <a:pt x="10007" y="4341"/>
                    </a:cubicBezTo>
                    <a:cubicBezTo>
                      <a:pt x="9928" y="4235"/>
                      <a:pt x="9863" y="4129"/>
                      <a:pt x="9822" y="4023"/>
                    </a:cubicBezTo>
                    <a:cubicBezTo>
                      <a:pt x="9799" y="4029"/>
                      <a:pt x="9778" y="4033"/>
                      <a:pt x="9754" y="4033"/>
                    </a:cubicBezTo>
                    <a:cubicBezTo>
                      <a:pt x="9555" y="4033"/>
                      <a:pt x="9343" y="3810"/>
                      <a:pt x="9459" y="3566"/>
                    </a:cubicBezTo>
                    <a:cubicBezTo>
                      <a:pt x="9925" y="2605"/>
                      <a:pt x="10761" y="2235"/>
                      <a:pt x="11655" y="2235"/>
                    </a:cubicBezTo>
                    <a:cubicBezTo>
                      <a:pt x="12354" y="2235"/>
                      <a:pt x="13090" y="2461"/>
                      <a:pt x="13714" y="2803"/>
                    </a:cubicBezTo>
                    <a:cubicBezTo>
                      <a:pt x="13604" y="2330"/>
                      <a:pt x="13505" y="1861"/>
                      <a:pt x="13416" y="1405"/>
                    </a:cubicBezTo>
                    <a:cubicBezTo>
                      <a:pt x="13327" y="946"/>
                      <a:pt x="13248" y="480"/>
                      <a:pt x="13183" y="11"/>
                    </a:cubicBezTo>
                    <a:cubicBezTo>
                      <a:pt x="13060" y="4"/>
                      <a:pt x="12937" y="1"/>
                      <a:pt x="12813" y="1"/>
                    </a:cubicBezTo>
                    <a:close/>
                    <a:moveTo>
                      <a:pt x="12758" y="3039"/>
                    </a:moveTo>
                    <a:cubicBezTo>
                      <a:pt x="12847" y="3197"/>
                      <a:pt x="12891" y="3368"/>
                      <a:pt x="12899" y="3536"/>
                    </a:cubicBezTo>
                    <a:cubicBezTo>
                      <a:pt x="12909" y="3851"/>
                      <a:pt x="12738" y="4252"/>
                      <a:pt x="12453" y="4560"/>
                    </a:cubicBezTo>
                    <a:cubicBezTo>
                      <a:pt x="12772" y="4608"/>
                      <a:pt x="13090" y="4667"/>
                      <a:pt x="13405" y="4731"/>
                    </a:cubicBezTo>
                    <a:cubicBezTo>
                      <a:pt x="14433" y="4954"/>
                      <a:pt x="14570" y="5975"/>
                      <a:pt x="14190" y="6746"/>
                    </a:cubicBezTo>
                    <a:cubicBezTo>
                      <a:pt x="14454" y="6646"/>
                      <a:pt x="14711" y="6526"/>
                      <a:pt x="14951" y="6386"/>
                    </a:cubicBezTo>
                    <a:cubicBezTo>
                      <a:pt x="14910" y="6266"/>
                      <a:pt x="14869" y="6140"/>
                      <a:pt x="14828" y="6009"/>
                    </a:cubicBezTo>
                    <a:cubicBezTo>
                      <a:pt x="14430" y="5228"/>
                      <a:pt x="14132" y="4368"/>
                      <a:pt x="13895" y="3502"/>
                    </a:cubicBezTo>
                    <a:cubicBezTo>
                      <a:pt x="13865" y="3512"/>
                      <a:pt x="13834" y="3519"/>
                      <a:pt x="13803" y="3519"/>
                    </a:cubicBezTo>
                    <a:cubicBezTo>
                      <a:pt x="13751" y="3519"/>
                      <a:pt x="13700" y="3502"/>
                      <a:pt x="13645" y="3471"/>
                    </a:cubicBezTo>
                    <a:cubicBezTo>
                      <a:pt x="13375" y="3299"/>
                      <a:pt x="13073" y="3149"/>
                      <a:pt x="12758" y="3039"/>
                    </a:cubicBezTo>
                    <a:close/>
                    <a:moveTo>
                      <a:pt x="3817" y="11"/>
                    </a:moveTo>
                    <a:cubicBezTo>
                      <a:pt x="3776" y="118"/>
                      <a:pt x="3687" y="203"/>
                      <a:pt x="3544" y="213"/>
                    </a:cubicBezTo>
                    <a:cubicBezTo>
                      <a:pt x="3174" y="237"/>
                      <a:pt x="2824" y="333"/>
                      <a:pt x="2495" y="494"/>
                    </a:cubicBezTo>
                    <a:cubicBezTo>
                      <a:pt x="1968" y="1025"/>
                      <a:pt x="1464" y="1590"/>
                      <a:pt x="967" y="2180"/>
                    </a:cubicBezTo>
                    <a:cubicBezTo>
                      <a:pt x="960" y="2189"/>
                      <a:pt x="950" y="2193"/>
                      <a:pt x="940" y="2193"/>
                    </a:cubicBezTo>
                    <a:cubicBezTo>
                      <a:pt x="913" y="2193"/>
                      <a:pt x="885" y="2159"/>
                      <a:pt x="905" y="2132"/>
                    </a:cubicBezTo>
                    <a:cubicBezTo>
                      <a:pt x="1214" y="1614"/>
                      <a:pt x="1574" y="1121"/>
                      <a:pt x="1971" y="662"/>
                    </a:cubicBezTo>
                    <a:cubicBezTo>
                      <a:pt x="1912" y="635"/>
                      <a:pt x="1861" y="586"/>
                      <a:pt x="1827" y="532"/>
                    </a:cubicBezTo>
                    <a:cubicBezTo>
                      <a:pt x="728" y="1614"/>
                      <a:pt x="111" y="2508"/>
                      <a:pt x="111" y="2508"/>
                    </a:cubicBezTo>
                    <a:cubicBezTo>
                      <a:pt x="111" y="3522"/>
                      <a:pt x="42" y="5677"/>
                      <a:pt x="1" y="6876"/>
                    </a:cubicBezTo>
                    <a:cubicBezTo>
                      <a:pt x="419" y="7010"/>
                      <a:pt x="864" y="7081"/>
                      <a:pt x="1324" y="7081"/>
                    </a:cubicBezTo>
                    <a:lnTo>
                      <a:pt x="1607" y="7081"/>
                    </a:lnTo>
                    <a:cubicBezTo>
                      <a:pt x="1337" y="6965"/>
                      <a:pt x="1084" y="6804"/>
                      <a:pt x="872" y="6571"/>
                    </a:cubicBezTo>
                    <a:cubicBezTo>
                      <a:pt x="576" y="6249"/>
                      <a:pt x="590" y="5725"/>
                      <a:pt x="872" y="5400"/>
                    </a:cubicBezTo>
                    <a:cubicBezTo>
                      <a:pt x="1255" y="4961"/>
                      <a:pt x="1806" y="4742"/>
                      <a:pt x="2382" y="4611"/>
                    </a:cubicBezTo>
                    <a:cubicBezTo>
                      <a:pt x="2070" y="4293"/>
                      <a:pt x="1879" y="3868"/>
                      <a:pt x="1889" y="3536"/>
                    </a:cubicBezTo>
                    <a:cubicBezTo>
                      <a:pt x="1895" y="3368"/>
                      <a:pt x="1944" y="3197"/>
                      <a:pt x="2032" y="3036"/>
                    </a:cubicBezTo>
                    <a:lnTo>
                      <a:pt x="2032" y="3036"/>
                    </a:lnTo>
                    <a:cubicBezTo>
                      <a:pt x="1718" y="3149"/>
                      <a:pt x="1413" y="3299"/>
                      <a:pt x="1142" y="3471"/>
                    </a:cubicBezTo>
                    <a:cubicBezTo>
                      <a:pt x="1090" y="3502"/>
                      <a:pt x="1036" y="3519"/>
                      <a:pt x="988" y="3519"/>
                    </a:cubicBezTo>
                    <a:cubicBezTo>
                      <a:pt x="728" y="3519"/>
                      <a:pt x="556" y="3118"/>
                      <a:pt x="834" y="2940"/>
                    </a:cubicBezTo>
                    <a:cubicBezTo>
                      <a:pt x="1505" y="2522"/>
                      <a:pt x="2341" y="2235"/>
                      <a:pt x="3133" y="2235"/>
                    </a:cubicBezTo>
                    <a:cubicBezTo>
                      <a:pt x="4026" y="2235"/>
                      <a:pt x="4862" y="2605"/>
                      <a:pt x="5328" y="3566"/>
                    </a:cubicBezTo>
                    <a:cubicBezTo>
                      <a:pt x="5444" y="3810"/>
                      <a:pt x="5232" y="4033"/>
                      <a:pt x="5033" y="4033"/>
                    </a:cubicBezTo>
                    <a:cubicBezTo>
                      <a:pt x="5009" y="4033"/>
                      <a:pt x="4989" y="4029"/>
                      <a:pt x="4968" y="4023"/>
                    </a:cubicBezTo>
                    <a:cubicBezTo>
                      <a:pt x="4927" y="4115"/>
                      <a:pt x="4875" y="4208"/>
                      <a:pt x="4811" y="4300"/>
                    </a:cubicBezTo>
                    <a:cubicBezTo>
                      <a:pt x="5163" y="4279"/>
                      <a:pt x="5520" y="4276"/>
                      <a:pt x="5873" y="4276"/>
                    </a:cubicBezTo>
                    <a:cubicBezTo>
                      <a:pt x="6054" y="4276"/>
                      <a:pt x="6236" y="4276"/>
                      <a:pt x="6417" y="4279"/>
                    </a:cubicBezTo>
                    <a:cubicBezTo>
                      <a:pt x="6417" y="4269"/>
                      <a:pt x="6417" y="4262"/>
                      <a:pt x="6421" y="4255"/>
                    </a:cubicBezTo>
                    <a:cubicBezTo>
                      <a:pt x="6493" y="3838"/>
                      <a:pt x="6842" y="3522"/>
                      <a:pt x="7267" y="3522"/>
                    </a:cubicBezTo>
                    <a:lnTo>
                      <a:pt x="7335" y="3522"/>
                    </a:lnTo>
                    <a:cubicBezTo>
                      <a:pt x="7356" y="3522"/>
                      <a:pt x="7376" y="3522"/>
                      <a:pt x="7400" y="3525"/>
                    </a:cubicBezTo>
                    <a:cubicBezTo>
                      <a:pt x="7383" y="3365"/>
                      <a:pt x="7367" y="3204"/>
                      <a:pt x="7349" y="3043"/>
                    </a:cubicBezTo>
                    <a:cubicBezTo>
                      <a:pt x="7243" y="2203"/>
                      <a:pt x="7075" y="1560"/>
                      <a:pt x="6825" y="1015"/>
                    </a:cubicBezTo>
                    <a:cubicBezTo>
                      <a:pt x="6688" y="714"/>
                      <a:pt x="6472" y="344"/>
                      <a:pt x="6160" y="11"/>
                    </a:cubicBezTo>
                    <a:close/>
                  </a:path>
                </a:pathLst>
              </a:custGeom>
              <a:solidFill>
                <a:srgbClr val="FFD2CD"/>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6" name="Google Shape;166;p17"/>
              <p:cNvSpPr/>
              <p:nvPr/>
            </p:nvSpPr>
            <p:spPr>
              <a:xfrm>
                <a:off x="1426175" y="1021034"/>
                <a:ext cx="897298" cy="347341"/>
              </a:xfrm>
              <a:custGeom>
                <a:avLst/>
                <a:gdLst/>
                <a:ahLst/>
                <a:cxnLst/>
                <a:rect l="l" t="t" r="r" b="b"/>
                <a:pathLst>
                  <a:path w="17763" h="6876" extrusionOk="0">
                    <a:moveTo>
                      <a:pt x="15005" y="18"/>
                    </a:moveTo>
                    <a:lnTo>
                      <a:pt x="15005" y="18"/>
                    </a:lnTo>
                    <a:cubicBezTo>
                      <a:pt x="15196" y="1220"/>
                      <a:pt x="15426" y="2553"/>
                      <a:pt x="15683" y="3765"/>
                    </a:cubicBezTo>
                    <a:cubicBezTo>
                      <a:pt x="15971" y="4602"/>
                      <a:pt x="16290" y="5420"/>
                      <a:pt x="16570" y="6266"/>
                    </a:cubicBezTo>
                    <a:cubicBezTo>
                      <a:pt x="16817" y="6112"/>
                      <a:pt x="17046" y="5938"/>
                      <a:pt x="17262" y="5745"/>
                    </a:cubicBezTo>
                    <a:cubicBezTo>
                      <a:pt x="17468" y="5002"/>
                      <a:pt x="17670" y="4064"/>
                      <a:pt x="17721" y="3098"/>
                    </a:cubicBezTo>
                    <a:cubicBezTo>
                      <a:pt x="17762" y="2378"/>
                      <a:pt x="17673" y="1457"/>
                      <a:pt x="17512" y="518"/>
                    </a:cubicBezTo>
                    <a:lnTo>
                      <a:pt x="17221" y="432"/>
                    </a:lnTo>
                    <a:cubicBezTo>
                      <a:pt x="16522" y="230"/>
                      <a:pt x="15810" y="100"/>
                      <a:pt x="15093" y="39"/>
                    </a:cubicBezTo>
                    <a:cubicBezTo>
                      <a:pt x="15070" y="31"/>
                      <a:pt x="15043" y="25"/>
                      <a:pt x="15005" y="18"/>
                    </a:cubicBezTo>
                    <a:close/>
                    <a:moveTo>
                      <a:pt x="16249" y="6009"/>
                    </a:moveTo>
                    <a:lnTo>
                      <a:pt x="16249" y="6009"/>
                    </a:lnTo>
                    <a:cubicBezTo>
                      <a:pt x="16290" y="6140"/>
                      <a:pt x="16331" y="6266"/>
                      <a:pt x="16372" y="6386"/>
                    </a:cubicBezTo>
                    <a:cubicBezTo>
                      <a:pt x="16393" y="6376"/>
                      <a:pt x="16413" y="6366"/>
                      <a:pt x="16434" y="6352"/>
                    </a:cubicBezTo>
                    <a:cubicBezTo>
                      <a:pt x="16368" y="6238"/>
                      <a:pt x="16306" y="6126"/>
                      <a:pt x="16249" y="6009"/>
                    </a:cubicBezTo>
                    <a:close/>
                    <a:moveTo>
                      <a:pt x="3439" y="1"/>
                    </a:moveTo>
                    <a:cubicBezTo>
                      <a:pt x="3378" y="1"/>
                      <a:pt x="3320" y="4"/>
                      <a:pt x="3169" y="11"/>
                    </a:cubicBezTo>
                    <a:cubicBezTo>
                      <a:pt x="2885" y="11"/>
                      <a:pt x="2381" y="39"/>
                      <a:pt x="2381" y="39"/>
                    </a:cubicBezTo>
                    <a:cubicBezTo>
                      <a:pt x="1655" y="97"/>
                      <a:pt x="932" y="227"/>
                      <a:pt x="223" y="432"/>
                    </a:cubicBezTo>
                    <a:lnTo>
                      <a:pt x="124" y="463"/>
                    </a:lnTo>
                    <a:cubicBezTo>
                      <a:pt x="93" y="470"/>
                      <a:pt x="62" y="480"/>
                      <a:pt x="32" y="491"/>
                    </a:cubicBezTo>
                    <a:cubicBezTo>
                      <a:pt x="11" y="693"/>
                      <a:pt x="0" y="891"/>
                      <a:pt x="0" y="1097"/>
                    </a:cubicBezTo>
                    <a:cubicBezTo>
                      <a:pt x="0" y="2546"/>
                      <a:pt x="79" y="5293"/>
                      <a:pt x="432" y="6194"/>
                    </a:cubicBezTo>
                    <a:cubicBezTo>
                      <a:pt x="473" y="6297"/>
                      <a:pt x="518" y="6396"/>
                      <a:pt x="562" y="6496"/>
                    </a:cubicBezTo>
                    <a:cubicBezTo>
                      <a:pt x="833" y="6650"/>
                      <a:pt x="1121" y="6780"/>
                      <a:pt x="1422" y="6876"/>
                    </a:cubicBezTo>
                    <a:cubicBezTo>
                      <a:pt x="1463" y="5677"/>
                      <a:pt x="1532" y="3522"/>
                      <a:pt x="1532" y="2508"/>
                    </a:cubicBezTo>
                    <a:cubicBezTo>
                      <a:pt x="1532" y="2508"/>
                      <a:pt x="2149" y="1614"/>
                      <a:pt x="3248" y="532"/>
                    </a:cubicBezTo>
                    <a:cubicBezTo>
                      <a:pt x="3169" y="398"/>
                      <a:pt x="3176" y="213"/>
                      <a:pt x="3344" y="107"/>
                    </a:cubicBezTo>
                    <a:cubicBezTo>
                      <a:pt x="3406" y="72"/>
                      <a:pt x="3467" y="35"/>
                      <a:pt x="3529" y="4"/>
                    </a:cubicBezTo>
                    <a:cubicBezTo>
                      <a:pt x="3495" y="1"/>
                      <a:pt x="3467" y="1"/>
                      <a:pt x="3439"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7" name="Google Shape;167;p17"/>
              <p:cNvSpPr/>
              <p:nvPr/>
            </p:nvSpPr>
            <p:spPr>
              <a:xfrm>
                <a:off x="2163911" y="1021539"/>
                <a:ext cx="99363" cy="320366"/>
              </a:xfrm>
              <a:custGeom>
                <a:avLst/>
                <a:gdLst/>
                <a:ahLst/>
                <a:cxnLst/>
                <a:rect l="l" t="t" r="r" b="b"/>
                <a:pathLst>
                  <a:path w="1967" h="6342" extrusionOk="0">
                    <a:moveTo>
                      <a:pt x="0" y="1"/>
                    </a:moveTo>
                    <a:cubicBezTo>
                      <a:pt x="65" y="470"/>
                      <a:pt x="144" y="936"/>
                      <a:pt x="233" y="1395"/>
                    </a:cubicBezTo>
                    <a:cubicBezTo>
                      <a:pt x="322" y="1851"/>
                      <a:pt x="421" y="2320"/>
                      <a:pt x="531" y="2793"/>
                    </a:cubicBezTo>
                    <a:cubicBezTo>
                      <a:pt x="613" y="2837"/>
                      <a:pt x="692" y="2882"/>
                      <a:pt x="771" y="2930"/>
                    </a:cubicBezTo>
                    <a:cubicBezTo>
                      <a:pt x="788" y="2944"/>
                      <a:pt x="805" y="2954"/>
                      <a:pt x="822" y="2968"/>
                    </a:cubicBezTo>
                    <a:cubicBezTo>
                      <a:pt x="674" y="2498"/>
                      <a:pt x="545" y="2019"/>
                      <a:pt x="442" y="1526"/>
                    </a:cubicBezTo>
                    <a:cubicBezTo>
                      <a:pt x="336" y="1015"/>
                      <a:pt x="254" y="508"/>
                      <a:pt x="192" y="1"/>
                    </a:cubicBezTo>
                    <a:close/>
                    <a:moveTo>
                      <a:pt x="908" y="3245"/>
                    </a:moveTo>
                    <a:cubicBezTo>
                      <a:pt x="887" y="3355"/>
                      <a:pt x="812" y="3450"/>
                      <a:pt x="712" y="3492"/>
                    </a:cubicBezTo>
                    <a:cubicBezTo>
                      <a:pt x="949" y="4358"/>
                      <a:pt x="1247" y="5218"/>
                      <a:pt x="1645" y="5999"/>
                    </a:cubicBezTo>
                    <a:cubicBezTo>
                      <a:pt x="1702" y="6116"/>
                      <a:pt x="1764" y="6228"/>
                      <a:pt x="1830" y="6342"/>
                    </a:cubicBezTo>
                    <a:cubicBezTo>
                      <a:pt x="1877" y="6315"/>
                      <a:pt x="1922" y="6287"/>
                      <a:pt x="1966" y="6256"/>
                    </a:cubicBezTo>
                    <a:cubicBezTo>
                      <a:pt x="1686" y="5410"/>
                      <a:pt x="1367" y="4592"/>
                      <a:pt x="1079" y="3755"/>
                    </a:cubicBezTo>
                    <a:cubicBezTo>
                      <a:pt x="1021" y="3588"/>
                      <a:pt x="962" y="3417"/>
                      <a:pt x="908" y="3245"/>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8" name="Google Shape;168;p17"/>
              <p:cNvSpPr/>
              <p:nvPr/>
            </p:nvSpPr>
            <p:spPr>
              <a:xfrm>
                <a:off x="1542614" y="1045989"/>
                <a:ext cx="81430" cy="85875"/>
              </a:xfrm>
              <a:custGeom>
                <a:avLst/>
                <a:gdLst/>
                <a:ahLst/>
                <a:cxnLst/>
                <a:rect l="l" t="t" r="r" b="b"/>
                <a:pathLst>
                  <a:path w="1612" h="1700" extrusionOk="0">
                    <a:moveTo>
                      <a:pt x="1611" y="0"/>
                    </a:moveTo>
                    <a:lnTo>
                      <a:pt x="1611" y="0"/>
                    </a:lnTo>
                    <a:cubicBezTo>
                      <a:pt x="1522" y="41"/>
                      <a:pt x="1433" y="89"/>
                      <a:pt x="1347" y="144"/>
                    </a:cubicBezTo>
                    <a:cubicBezTo>
                      <a:pt x="1296" y="174"/>
                      <a:pt x="1241" y="188"/>
                      <a:pt x="1193" y="188"/>
                    </a:cubicBezTo>
                    <a:cubicBezTo>
                      <a:pt x="1155" y="188"/>
                      <a:pt x="1121" y="182"/>
                      <a:pt x="1087" y="168"/>
                    </a:cubicBezTo>
                    <a:cubicBezTo>
                      <a:pt x="690" y="627"/>
                      <a:pt x="330" y="1120"/>
                      <a:pt x="21" y="1638"/>
                    </a:cubicBezTo>
                    <a:cubicBezTo>
                      <a:pt x="1" y="1665"/>
                      <a:pt x="29" y="1699"/>
                      <a:pt x="56" y="1699"/>
                    </a:cubicBezTo>
                    <a:cubicBezTo>
                      <a:pt x="66" y="1699"/>
                      <a:pt x="76" y="1695"/>
                      <a:pt x="83" y="1686"/>
                    </a:cubicBezTo>
                    <a:cubicBezTo>
                      <a:pt x="580" y="1096"/>
                      <a:pt x="1084" y="531"/>
                      <a:pt x="161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9" name="Google Shape;169;p17"/>
              <p:cNvSpPr/>
              <p:nvPr/>
            </p:nvSpPr>
            <p:spPr>
              <a:xfrm>
                <a:off x="2059191" y="1021034"/>
                <a:ext cx="109971" cy="34502"/>
              </a:xfrm>
              <a:custGeom>
                <a:avLst/>
                <a:gdLst/>
                <a:ahLst/>
                <a:cxnLst/>
                <a:rect l="l" t="t" r="r" b="b"/>
                <a:pathLst>
                  <a:path w="2177" h="683" extrusionOk="0">
                    <a:moveTo>
                      <a:pt x="1648" y="1"/>
                    </a:moveTo>
                    <a:cubicBezTo>
                      <a:pt x="1501" y="1"/>
                      <a:pt x="1354" y="4"/>
                      <a:pt x="1206" y="11"/>
                    </a:cubicBezTo>
                    <a:lnTo>
                      <a:pt x="1" y="11"/>
                    </a:lnTo>
                    <a:cubicBezTo>
                      <a:pt x="38" y="118"/>
                      <a:pt x="131" y="203"/>
                      <a:pt x="271" y="213"/>
                    </a:cubicBezTo>
                    <a:cubicBezTo>
                      <a:pt x="744" y="244"/>
                      <a:pt x="1179" y="391"/>
                      <a:pt x="1583" y="638"/>
                    </a:cubicBezTo>
                    <a:cubicBezTo>
                      <a:pt x="1638" y="668"/>
                      <a:pt x="1689" y="682"/>
                      <a:pt x="1740" y="682"/>
                    </a:cubicBezTo>
                    <a:cubicBezTo>
                      <a:pt x="2001" y="682"/>
                      <a:pt x="2176" y="282"/>
                      <a:pt x="1892" y="107"/>
                    </a:cubicBezTo>
                    <a:cubicBezTo>
                      <a:pt x="1830" y="69"/>
                      <a:pt x="1768" y="35"/>
                      <a:pt x="1703"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0" name="Google Shape;170;p17"/>
              <p:cNvSpPr/>
              <p:nvPr/>
            </p:nvSpPr>
            <p:spPr>
              <a:xfrm>
                <a:off x="1586210" y="1021236"/>
                <a:ext cx="104617" cy="34300"/>
              </a:xfrm>
              <a:custGeom>
                <a:avLst/>
                <a:gdLst/>
                <a:ahLst/>
                <a:cxnLst/>
                <a:rect l="l" t="t" r="r" b="b"/>
                <a:pathLst>
                  <a:path w="2071" h="679" extrusionOk="0">
                    <a:moveTo>
                      <a:pt x="361" y="0"/>
                    </a:moveTo>
                    <a:cubicBezTo>
                      <a:pt x="299" y="31"/>
                      <a:pt x="238" y="68"/>
                      <a:pt x="176" y="103"/>
                    </a:cubicBezTo>
                    <a:cubicBezTo>
                      <a:pt x="8" y="209"/>
                      <a:pt x="1" y="394"/>
                      <a:pt x="80" y="528"/>
                    </a:cubicBezTo>
                    <a:cubicBezTo>
                      <a:pt x="114" y="582"/>
                      <a:pt x="165" y="631"/>
                      <a:pt x="224" y="658"/>
                    </a:cubicBezTo>
                    <a:cubicBezTo>
                      <a:pt x="258" y="672"/>
                      <a:pt x="292" y="678"/>
                      <a:pt x="330" y="678"/>
                    </a:cubicBezTo>
                    <a:cubicBezTo>
                      <a:pt x="378" y="678"/>
                      <a:pt x="433" y="664"/>
                      <a:pt x="484" y="634"/>
                    </a:cubicBezTo>
                    <a:cubicBezTo>
                      <a:pt x="570" y="579"/>
                      <a:pt x="659" y="531"/>
                      <a:pt x="748" y="490"/>
                    </a:cubicBezTo>
                    <a:cubicBezTo>
                      <a:pt x="1077" y="329"/>
                      <a:pt x="1427" y="233"/>
                      <a:pt x="1797" y="209"/>
                    </a:cubicBezTo>
                    <a:cubicBezTo>
                      <a:pt x="1940" y="199"/>
                      <a:pt x="2029" y="114"/>
                      <a:pt x="2070" y="7"/>
                    </a:cubicBezTo>
                    <a:lnTo>
                      <a:pt x="539" y="7"/>
                    </a:lnTo>
                    <a:cubicBezTo>
                      <a:pt x="456" y="3"/>
                      <a:pt x="402" y="0"/>
                      <a:pt x="36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1" name="Google Shape;171;p17"/>
              <p:cNvSpPr/>
              <p:nvPr/>
            </p:nvSpPr>
            <p:spPr>
              <a:xfrm>
                <a:off x="1527055" y="1237041"/>
                <a:ext cx="706957" cy="141745"/>
              </a:xfrm>
              <a:custGeom>
                <a:avLst/>
                <a:gdLst/>
                <a:ahLst/>
                <a:cxnLst/>
                <a:rect l="l" t="t" r="r" b="b"/>
                <a:pathLst>
                  <a:path w="13995" h="2806" extrusionOk="0">
                    <a:moveTo>
                      <a:pt x="5297" y="0"/>
                    </a:moveTo>
                    <a:cubicBezTo>
                      <a:pt x="4944" y="0"/>
                      <a:pt x="4587" y="3"/>
                      <a:pt x="4235"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508" y="2528"/>
                      <a:pt x="761" y="2689"/>
                      <a:pt x="1031" y="2805"/>
                    </a:cubicBezTo>
                    <a:lnTo>
                      <a:pt x="1693" y="2805"/>
                    </a:lnTo>
                    <a:cubicBezTo>
                      <a:pt x="3762" y="2805"/>
                      <a:pt x="5482" y="1962"/>
                      <a:pt x="5841" y="3"/>
                    </a:cubicBezTo>
                    <a:cubicBezTo>
                      <a:pt x="5660" y="0"/>
                      <a:pt x="5478" y="0"/>
                      <a:pt x="5297" y="0"/>
                    </a:cubicBezTo>
                    <a:close/>
                    <a:moveTo>
                      <a:pt x="7613" y="21"/>
                    </a:moveTo>
                    <a:lnTo>
                      <a:pt x="7613" y="21"/>
                    </a:lnTo>
                    <a:cubicBezTo>
                      <a:pt x="7975" y="1970"/>
                      <a:pt x="9692" y="2805"/>
                      <a:pt x="11754" y="2805"/>
                    </a:cubicBezTo>
                    <a:cubicBezTo>
                      <a:pt x="12408" y="2805"/>
                      <a:pt x="13035" y="2689"/>
                      <a:pt x="13614" y="2470"/>
                    </a:cubicBezTo>
                    <a:cubicBezTo>
                      <a:pt x="13994" y="1699"/>
                      <a:pt x="13857" y="678"/>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8825" y="38"/>
                      <a:pt x="8219" y="27"/>
                      <a:pt x="7613" y="21"/>
                    </a:cubicBezTo>
                    <a:close/>
                  </a:path>
                </a:pathLst>
              </a:custGeom>
              <a:solidFill>
                <a:srgbClr val="F9C8C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2" name="Google Shape;172;p17"/>
              <p:cNvSpPr/>
              <p:nvPr/>
            </p:nvSpPr>
            <p:spPr>
              <a:xfrm>
                <a:off x="1809137" y="1021539"/>
                <a:ext cx="73247" cy="179682"/>
              </a:xfrm>
              <a:custGeom>
                <a:avLst/>
                <a:gdLst/>
                <a:ahLst/>
                <a:cxnLst/>
                <a:rect l="l" t="t" r="r" b="b"/>
                <a:pathLst>
                  <a:path w="1450" h="3557" extrusionOk="0">
                    <a:moveTo>
                      <a:pt x="0" y="1"/>
                    </a:moveTo>
                    <a:cubicBezTo>
                      <a:pt x="312" y="334"/>
                      <a:pt x="528" y="704"/>
                      <a:pt x="665" y="1005"/>
                    </a:cubicBezTo>
                    <a:cubicBezTo>
                      <a:pt x="915" y="1550"/>
                      <a:pt x="1083" y="2193"/>
                      <a:pt x="1189" y="3033"/>
                    </a:cubicBezTo>
                    <a:cubicBezTo>
                      <a:pt x="1207" y="3194"/>
                      <a:pt x="1223" y="3355"/>
                      <a:pt x="1240" y="3515"/>
                    </a:cubicBezTo>
                    <a:cubicBezTo>
                      <a:pt x="1313" y="3519"/>
                      <a:pt x="1381" y="3536"/>
                      <a:pt x="1449" y="3556"/>
                    </a:cubicBezTo>
                    <a:cubicBezTo>
                      <a:pt x="1433" y="3372"/>
                      <a:pt x="1412" y="3191"/>
                      <a:pt x="1392" y="3009"/>
                    </a:cubicBezTo>
                    <a:cubicBezTo>
                      <a:pt x="1323" y="2467"/>
                      <a:pt x="1193" y="1659"/>
                      <a:pt x="850" y="919"/>
                    </a:cubicBezTo>
                    <a:cubicBezTo>
                      <a:pt x="723" y="645"/>
                      <a:pt x="538" y="313"/>
                      <a:pt x="27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3" name="Google Shape;173;p17"/>
              <p:cNvSpPr/>
              <p:nvPr/>
            </p:nvSpPr>
            <p:spPr>
              <a:xfrm>
                <a:off x="1592827" y="1164146"/>
                <a:ext cx="156142" cy="112042"/>
              </a:xfrm>
              <a:custGeom>
                <a:avLst/>
                <a:gdLst/>
                <a:ahLst/>
                <a:cxnLst/>
                <a:rect l="l" t="t" r="r" b="b"/>
                <a:pathLst>
                  <a:path w="3091" h="2218" extrusionOk="0">
                    <a:moveTo>
                      <a:pt x="1182" y="1"/>
                    </a:move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3" y="1467"/>
                    </a:cubicBezTo>
                    <a:cubicBezTo>
                      <a:pt x="2997" y="1375"/>
                      <a:pt x="3049" y="1282"/>
                      <a:pt x="3090" y="1190"/>
                    </a:cubicBezTo>
                    <a:cubicBezTo>
                      <a:pt x="3022" y="1173"/>
                      <a:pt x="2964" y="1124"/>
                      <a:pt x="2923" y="1042"/>
                    </a:cubicBezTo>
                    <a:cubicBezTo>
                      <a:pt x="2803" y="792"/>
                      <a:pt x="2652" y="590"/>
                      <a:pt x="2480" y="439"/>
                    </a:cubicBezTo>
                    <a:lnTo>
                      <a:pt x="2480" y="439"/>
                    </a:lnTo>
                    <a:cubicBezTo>
                      <a:pt x="2563"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4" name="Google Shape;174;p17"/>
              <p:cNvSpPr/>
              <p:nvPr/>
            </p:nvSpPr>
            <p:spPr>
              <a:xfrm>
                <a:off x="1623289" y="1163994"/>
                <a:ext cx="100222" cy="88300"/>
              </a:xfrm>
              <a:custGeom>
                <a:avLst/>
                <a:gdLst/>
                <a:ahLst/>
                <a:cxnLst/>
                <a:rect l="l" t="t" r="r" b="b"/>
                <a:pathLst>
                  <a:path w="1984" h="1748" extrusionOk="0">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60" y="624"/>
                      <a:pt x="1877" y="442"/>
                    </a:cubicBezTo>
                    <a:cubicBezTo>
                      <a:pt x="1531" y="127"/>
                      <a:pt x="1100" y="1"/>
                      <a:pt x="64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5" name="Google Shape;175;p17"/>
              <p:cNvSpPr/>
              <p:nvPr/>
            </p:nvSpPr>
            <p:spPr>
              <a:xfrm>
                <a:off x="1525995" y="1133887"/>
                <a:ext cx="247018" cy="90876"/>
              </a:xfrm>
              <a:custGeom>
                <a:avLst/>
                <a:gdLst/>
                <a:ahLst/>
                <a:cxnLst/>
                <a:rect l="l" t="t" r="r" b="b"/>
                <a:pathLst>
                  <a:path w="4890" h="1799" extrusionOk="0">
                    <a:moveTo>
                      <a:pt x="2578" y="1"/>
                    </a:moveTo>
                    <a:cubicBezTo>
                      <a:pt x="1786" y="1"/>
                      <a:pt x="950" y="288"/>
                      <a:pt x="279" y="706"/>
                    </a:cubicBezTo>
                    <a:cubicBezTo>
                      <a:pt x="1" y="884"/>
                      <a:pt x="173" y="1285"/>
                      <a:pt x="433" y="1285"/>
                    </a:cubicBezTo>
                    <a:cubicBezTo>
                      <a:pt x="481" y="1285"/>
                      <a:pt x="535" y="1268"/>
                      <a:pt x="587" y="1237"/>
                    </a:cubicBezTo>
                    <a:cubicBezTo>
                      <a:pt x="858" y="1065"/>
                      <a:pt x="1163" y="915"/>
                      <a:pt x="1477" y="802"/>
                    </a:cubicBezTo>
                    <a:cubicBezTo>
                      <a:pt x="1813" y="682"/>
                      <a:pt x="2166" y="607"/>
                      <a:pt x="2505" y="600"/>
                    </a:cubicBezTo>
                    <a:cubicBezTo>
                      <a:pt x="2526" y="597"/>
                      <a:pt x="2546" y="597"/>
                      <a:pt x="2567" y="597"/>
                    </a:cubicBezTo>
                    <a:cubicBezTo>
                      <a:pt x="3026"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8"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6" name="Google Shape;176;p17"/>
              <p:cNvSpPr/>
              <p:nvPr/>
            </p:nvSpPr>
            <p:spPr>
              <a:xfrm>
                <a:off x="1994127" y="1164146"/>
                <a:ext cx="155940" cy="112042"/>
              </a:xfrm>
              <a:custGeom>
                <a:avLst/>
                <a:gdLst/>
                <a:ahLst/>
                <a:cxnLst/>
                <a:rect l="l" t="t" r="r" b="b"/>
                <a:pathLst>
                  <a:path w="3087" h="2218" extrusionOk="0">
                    <a:moveTo>
                      <a:pt x="1844" y="1"/>
                    </a:moveTo>
                    <a:cubicBezTo>
                      <a:pt x="2094"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8" y="412"/>
                    </a:cubicBezTo>
                    <a:lnTo>
                      <a:pt x="638"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7" name="Google Shape;177;p17"/>
              <p:cNvSpPr/>
              <p:nvPr/>
            </p:nvSpPr>
            <p:spPr>
              <a:xfrm>
                <a:off x="2019385" y="1164146"/>
                <a:ext cx="100424" cy="89866"/>
              </a:xfrm>
              <a:custGeom>
                <a:avLst/>
                <a:gdLst/>
                <a:ahLst/>
                <a:cxnLst/>
                <a:rect l="l" t="t" r="r" b="b"/>
                <a:pathLst>
                  <a:path w="1988" h="1779" extrusionOk="0">
                    <a:moveTo>
                      <a:pt x="1344" y="1"/>
                    </a:moveTo>
                    <a:cubicBezTo>
                      <a:pt x="898" y="1"/>
                      <a:pt x="480" y="121"/>
                      <a:pt x="138"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4" y="114"/>
                      <a:pt x="13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8" name="Google Shape;178;p17"/>
              <p:cNvSpPr/>
              <p:nvPr/>
            </p:nvSpPr>
            <p:spPr>
              <a:xfrm>
                <a:off x="1969930" y="1133887"/>
                <a:ext cx="240906" cy="90876"/>
              </a:xfrm>
              <a:custGeom>
                <a:avLst/>
                <a:gdLst/>
                <a:ahLst/>
                <a:cxnLst/>
                <a:rect l="l" t="t" r="r" b="b"/>
                <a:pathLst>
                  <a:path w="4769" h="1799" extrusionOk="0">
                    <a:moveTo>
                      <a:pt x="2312" y="1"/>
                    </a:moveTo>
                    <a:cubicBezTo>
                      <a:pt x="1418" y="1"/>
                      <a:pt x="582" y="371"/>
                      <a:pt x="116" y="1332"/>
                    </a:cubicBezTo>
                    <a:cubicBezTo>
                      <a:pt x="0" y="1576"/>
                      <a:pt x="212" y="1799"/>
                      <a:pt x="411" y="1799"/>
                    </a:cubicBezTo>
                    <a:cubicBezTo>
                      <a:pt x="435" y="1799"/>
                      <a:pt x="456" y="1795"/>
                      <a:pt x="479" y="1789"/>
                    </a:cubicBezTo>
                    <a:cubicBezTo>
                      <a:pt x="544" y="1772"/>
                      <a:pt x="603" y="1723"/>
                      <a:pt x="644" y="1641"/>
                    </a:cubicBezTo>
                    <a:cubicBezTo>
                      <a:pt x="774" y="1374"/>
                      <a:pt x="935" y="1168"/>
                      <a:pt x="1117" y="1011"/>
                    </a:cubicBezTo>
                    <a:cubicBezTo>
                      <a:pt x="1459" y="720"/>
                      <a:pt x="1877" y="600"/>
                      <a:pt x="2323" y="600"/>
                    </a:cubicBezTo>
                    <a:cubicBezTo>
                      <a:pt x="2682" y="600"/>
                      <a:pt x="3055" y="679"/>
                      <a:pt x="3415" y="805"/>
                    </a:cubicBezTo>
                    <a:cubicBezTo>
                      <a:pt x="3730" y="915"/>
                      <a:pt x="4032" y="1065"/>
                      <a:pt x="4302" y="1237"/>
                    </a:cubicBezTo>
                    <a:cubicBezTo>
                      <a:pt x="4357" y="1268"/>
                      <a:pt x="4408" y="1285"/>
                      <a:pt x="4460" y="1285"/>
                    </a:cubicBezTo>
                    <a:cubicBezTo>
                      <a:pt x="4491" y="1285"/>
                      <a:pt x="4522" y="1278"/>
                      <a:pt x="4552" y="1268"/>
                    </a:cubicBezTo>
                    <a:cubicBezTo>
                      <a:pt x="4652" y="1226"/>
                      <a:pt x="4727" y="1131"/>
                      <a:pt x="4748" y="1021"/>
                    </a:cubicBezTo>
                    <a:cubicBezTo>
                      <a:pt x="4769" y="926"/>
                      <a:pt x="4745" y="823"/>
                      <a:pt x="4662" y="744"/>
                    </a:cubicBezTo>
                    <a:cubicBezTo>
                      <a:pt x="4645" y="730"/>
                      <a:pt x="4628" y="720"/>
                      <a:pt x="4611" y="706"/>
                    </a:cubicBezTo>
                    <a:cubicBezTo>
                      <a:pt x="4532" y="658"/>
                      <a:pt x="4453" y="613"/>
                      <a:pt x="4371" y="569"/>
                    </a:cubicBezTo>
                    <a:cubicBezTo>
                      <a:pt x="3747" y="227"/>
                      <a:pt x="3011" y="1"/>
                      <a:pt x="2312"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9" name="Google Shape;179;p17"/>
              <p:cNvSpPr/>
              <p:nvPr/>
            </p:nvSpPr>
            <p:spPr>
              <a:xfrm>
                <a:off x="2328139" y="3065773"/>
                <a:ext cx="136896" cy="700390"/>
              </a:xfrm>
              <a:custGeom>
                <a:avLst/>
                <a:gdLst/>
                <a:ahLst/>
                <a:cxnLst/>
                <a:rect l="l" t="t" r="r" b="b"/>
                <a:pathLst>
                  <a:path w="2710" h="13865" extrusionOk="0">
                    <a:moveTo>
                      <a:pt x="2607" y="1"/>
                    </a:moveTo>
                    <a:cubicBezTo>
                      <a:pt x="2552" y="4842"/>
                      <a:pt x="2418" y="12131"/>
                      <a:pt x="2278" y="12474"/>
                    </a:cubicBezTo>
                    <a:cubicBezTo>
                      <a:pt x="1918" y="12731"/>
                      <a:pt x="1182" y="13255"/>
                      <a:pt x="0" y="13772"/>
                    </a:cubicBezTo>
                    <a:lnTo>
                      <a:pt x="41" y="13865"/>
                    </a:lnTo>
                    <a:cubicBezTo>
                      <a:pt x="1240" y="13340"/>
                      <a:pt x="1986" y="12809"/>
                      <a:pt x="2343" y="12553"/>
                    </a:cubicBezTo>
                    <a:cubicBezTo>
                      <a:pt x="2552" y="12406"/>
                      <a:pt x="2675" y="2910"/>
                      <a:pt x="271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24" name="Google Shape;180;p17"/>
            <p:cNvSpPr/>
            <p:nvPr/>
          </p:nvSpPr>
          <p:spPr>
            <a:xfrm>
              <a:off x="82894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5" name="Google Shape;181;p17"/>
            <p:cNvSpPr/>
            <p:nvPr/>
          </p:nvSpPr>
          <p:spPr>
            <a:xfrm>
              <a:off x="90056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80" name="Rectángulo 179"/>
          <p:cNvSpPr/>
          <p:nvPr/>
        </p:nvSpPr>
        <p:spPr>
          <a:xfrm>
            <a:off x="0" y="5076601"/>
            <a:ext cx="9721850" cy="324074"/>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1" name="Rectángulo 180"/>
          <p:cNvSpPr/>
          <p:nvPr/>
        </p:nvSpPr>
        <p:spPr>
          <a:xfrm>
            <a:off x="108397" y="387615"/>
            <a:ext cx="9505826" cy="45719"/>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CuadroTexto"/>
          <p:cNvSpPr txBox="1"/>
          <p:nvPr/>
        </p:nvSpPr>
        <p:spPr>
          <a:xfrm>
            <a:off x="2857410" y="1247933"/>
            <a:ext cx="6445775" cy="1554272"/>
          </a:xfrm>
          <a:prstGeom prst="rect">
            <a:avLst/>
          </a:prstGeom>
          <a:noFill/>
        </p:spPr>
        <p:txBody>
          <a:bodyPr wrap="square" rtlCol="0">
            <a:spAutoFit/>
          </a:bodyPr>
          <a:lstStyle/>
          <a:p>
            <a:pPr algn="just"/>
            <a:r>
              <a:rPr lang="es-SV" dirty="0"/>
              <a:t>Si bien no se puede conocer el recorrido de los electrones, si se puede determinar, mediante la ecuación de Schrödinger, regiones espaciales donde la probabilidad de encontrar el electrón es alta.</a:t>
            </a:r>
          </a:p>
          <a:p>
            <a:pPr algn="just">
              <a:buNone/>
            </a:pPr>
            <a:endParaRPr lang="es-SV" dirty="0"/>
          </a:p>
        </p:txBody>
      </p:sp>
      <p:pic>
        <p:nvPicPr>
          <p:cNvPr id="63" name="62 Imagen" descr="El misterio de la amante de Schrödinger que inspiró la mecánica ..."/>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0805" y="2855770"/>
            <a:ext cx="3166105" cy="2101533"/>
          </a:xfrm>
          <a:prstGeom prst="rect">
            <a:avLst/>
          </a:prstGeom>
          <a:noFill/>
          <a:ln>
            <a:noFill/>
          </a:ln>
        </p:spPr>
      </p:pic>
    </p:spTree>
    <p:extLst>
      <p:ext uri="{BB962C8B-B14F-4D97-AF65-F5344CB8AC3E}">
        <p14:creationId xmlns:p14="http://schemas.microsoft.com/office/powerpoint/2010/main" val="241044586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oogle Shape;124;p17"/>
          <p:cNvGrpSpPr/>
          <p:nvPr/>
        </p:nvGrpSpPr>
        <p:grpSpPr>
          <a:xfrm>
            <a:off x="743152" y="536149"/>
            <a:ext cx="2136495" cy="4558882"/>
            <a:chOff x="7688425" y="945388"/>
            <a:chExt cx="2136495" cy="4558882"/>
          </a:xfrm>
        </p:grpSpPr>
        <p:grpSp>
          <p:nvGrpSpPr>
            <p:cNvPr id="123" name="Google Shape;125;p17"/>
            <p:cNvGrpSpPr/>
            <p:nvPr/>
          </p:nvGrpSpPr>
          <p:grpSpPr>
            <a:xfrm>
              <a:off x="7688425" y="945388"/>
              <a:ext cx="2136495" cy="4558882"/>
              <a:chOff x="877975" y="584575"/>
              <a:chExt cx="2136495" cy="4558882"/>
            </a:xfrm>
          </p:grpSpPr>
          <p:sp>
            <p:nvSpPr>
              <p:cNvPr id="126" name="Google Shape;126;p17"/>
              <p:cNvSpPr/>
              <p:nvPr/>
            </p:nvSpPr>
            <p:spPr>
              <a:xfrm>
                <a:off x="899596" y="1673954"/>
                <a:ext cx="1567834" cy="3465986"/>
              </a:xfrm>
              <a:custGeom>
                <a:avLst/>
                <a:gdLst/>
                <a:ahLst/>
                <a:cxnLst/>
                <a:rect l="l" t="t" r="r" b="b"/>
                <a:pathLst>
                  <a:path w="31037" h="68613" extrusionOk="0">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7" name="Google Shape;127;p17"/>
              <p:cNvSpPr/>
              <p:nvPr/>
            </p:nvSpPr>
            <p:spPr>
              <a:xfrm>
                <a:off x="1817270" y="1727602"/>
                <a:ext cx="193523" cy="273337"/>
              </a:xfrm>
              <a:custGeom>
                <a:avLst/>
                <a:gdLst/>
                <a:ahLst/>
                <a:cxnLst/>
                <a:rect l="l" t="t" r="r" b="b"/>
                <a:pathLst>
                  <a:path w="3831" h="5411" extrusionOk="0">
                    <a:moveTo>
                      <a:pt x="3738" y="0"/>
                    </a:moveTo>
                    <a:lnTo>
                      <a:pt x="1" y="1350"/>
                    </a:lnTo>
                    <a:lnTo>
                      <a:pt x="1" y="5410"/>
                    </a:lnTo>
                    <a:cubicBezTo>
                      <a:pt x="1559" y="5033"/>
                      <a:pt x="2871" y="4029"/>
                      <a:pt x="3830" y="2738"/>
                    </a:cubicBezTo>
                    <a:lnTo>
                      <a:pt x="3738" y="0"/>
                    </a:ln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8" name="Google Shape;128;p17"/>
              <p:cNvSpPr/>
              <p:nvPr/>
            </p:nvSpPr>
            <p:spPr>
              <a:xfrm>
                <a:off x="949102" y="2005037"/>
                <a:ext cx="1513834" cy="1878097"/>
              </a:xfrm>
              <a:custGeom>
                <a:avLst/>
                <a:gdLst/>
                <a:ahLst/>
                <a:cxnLst/>
                <a:rect l="l" t="t" r="r" b="b"/>
                <a:pathLst>
                  <a:path w="29968" h="37179" extrusionOk="0">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9" name="Google Shape;129;p17"/>
              <p:cNvSpPr/>
              <p:nvPr/>
            </p:nvSpPr>
            <p:spPr>
              <a:xfrm>
                <a:off x="1919919" y="2127336"/>
                <a:ext cx="5001" cy="1746455"/>
              </a:xfrm>
              <a:custGeom>
                <a:avLst/>
                <a:gdLst/>
                <a:ahLst/>
                <a:cxnLst/>
                <a:rect l="l" t="t" r="r" b="b"/>
                <a:pathLst>
                  <a:path w="99" h="34573" extrusionOk="0">
                    <a:moveTo>
                      <a:pt x="0" y="1"/>
                    </a:moveTo>
                    <a:lnTo>
                      <a:pt x="0" y="34572"/>
                    </a:lnTo>
                    <a:lnTo>
                      <a:pt x="99" y="34572"/>
                    </a:lnTo>
                    <a:lnTo>
                      <a:pt x="99"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0" name="Google Shape;130;p17"/>
              <p:cNvSpPr/>
              <p:nvPr/>
            </p:nvSpPr>
            <p:spPr>
              <a:xfrm>
                <a:off x="899596" y="3871353"/>
                <a:ext cx="1567834" cy="1268634"/>
              </a:xfrm>
              <a:custGeom>
                <a:avLst/>
                <a:gdLst/>
                <a:ahLst/>
                <a:cxnLst/>
                <a:rect l="l" t="t" r="r" b="b"/>
                <a:pathLst>
                  <a:path w="31037" h="25114" extrusionOk="0">
                    <a:moveTo>
                      <a:pt x="5994" y="1"/>
                    </a:moveTo>
                    <a:cubicBezTo>
                      <a:pt x="4322" y="1"/>
                      <a:pt x="2651" y="11"/>
                      <a:pt x="980" y="35"/>
                    </a:cubicBezTo>
                    <a:cubicBezTo>
                      <a:pt x="641" y="3351"/>
                      <a:pt x="315"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1" name="Google Shape;131;p17"/>
              <p:cNvSpPr/>
              <p:nvPr/>
            </p:nvSpPr>
            <p:spPr>
              <a:xfrm>
                <a:off x="877975" y="2063989"/>
                <a:ext cx="936902" cy="3075959"/>
              </a:xfrm>
              <a:custGeom>
                <a:avLst/>
                <a:gdLst/>
                <a:ahLst/>
                <a:cxnLst/>
                <a:rect l="l" t="t" r="r" b="b"/>
                <a:pathLst>
                  <a:path w="18547" h="60892" extrusionOk="0">
                    <a:moveTo>
                      <a:pt x="18546" y="1"/>
                    </a:moveTo>
                    <a:lnTo>
                      <a:pt x="18546" y="1"/>
                    </a:lnTo>
                    <a:cubicBezTo>
                      <a:pt x="17532" y="21"/>
                      <a:pt x="9304" y="275"/>
                      <a:pt x="7317" y="2560"/>
                    </a:cubicBezTo>
                    <a:cubicBezTo>
                      <a:pt x="5197" y="4999"/>
                      <a:pt x="2226" y="18787"/>
                      <a:pt x="0" y="46254"/>
                    </a:cubicBezTo>
                    <a:lnTo>
                      <a:pt x="0" y="60892"/>
                    </a:lnTo>
                    <a:lnTo>
                      <a:pt x="12819" y="60892"/>
                    </a:lnTo>
                    <a:cubicBezTo>
                      <a:pt x="15933" y="60892"/>
                      <a:pt x="18454" y="58367"/>
                      <a:pt x="18454" y="55254"/>
                    </a:cubicBezTo>
                    <a:lnTo>
                      <a:pt x="18546" y="1"/>
                    </a:ln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2" name="Google Shape;132;p17"/>
              <p:cNvSpPr/>
              <p:nvPr/>
            </p:nvSpPr>
            <p:spPr>
              <a:xfrm>
                <a:off x="2020597" y="2064696"/>
                <a:ext cx="459333" cy="3075252"/>
              </a:xfrm>
              <a:custGeom>
                <a:avLst/>
                <a:gdLst/>
                <a:ahLst/>
                <a:cxnLst/>
                <a:rect l="l" t="t" r="r" b="b"/>
                <a:pathLst>
                  <a:path w="9093" h="60878" extrusionOk="0">
                    <a:moveTo>
                      <a:pt x="76" y="1"/>
                    </a:moveTo>
                    <a:lnTo>
                      <a:pt x="1" y="53999"/>
                    </a:lnTo>
                    <a:cubicBezTo>
                      <a:pt x="1" y="57798"/>
                      <a:pt x="3077" y="60878"/>
                      <a:pt x="6876" y="60878"/>
                    </a:cubicBezTo>
                    <a:lnTo>
                      <a:pt x="9092" y="60878"/>
                    </a:lnTo>
                    <a:lnTo>
                      <a:pt x="8880" y="1611"/>
                    </a:lnTo>
                    <a:cubicBezTo>
                      <a:pt x="8880" y="1611"/>
                      <a:pt x="8349" y="850"/>
                      <a:pt x="76"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3" name="Google Shape;133;p17"/>
              <p:cNvSpPr/>
              <p:nvPr/>
            </p:nvSpPr>
            <p:spPr>
              <a:xfrm>
                <a:off x="1371668" y="3157006"/>
                <a:ext cx="5051" cy="1986452"/>
              </a:xfrm>
              <a:custGeom>
                <a:avLst/>
                <a:gdLst/>
                <a:ahLst/>
                <a:cxnLst/>
                <a:rect l="l" t="t" r="r" b="b"/>
                <a:pathLst>
                  <a:path w="100" h="39324" extrusionOk="0">
                    <a:moveTo>
                      <a:pt x="1" y="0"/>
                    </a:moveTo>
                    <a:lnTo>
                      <a:pt x="1" y="39323"/>
                    </a:lnTo>
                    <a:lnTo>
                      <a:pt x="99" y="39323"/>
                    </a:lnTo>
                    <a:lnTo>
                      <a:pt x="99" y="0"/>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4" name="Google Shape;134;p17"/>
              <p:cNvSpPr/>
              <p:nvPr/>
            </p:nvSpPr>
            <p:spPr>
              <a:xfrm>
                <a:off x="1472751" y="2083387"/>
                <a:ext cx="343148" cy="1270604"/>
              </a:xfrm>
              <a:custGeom>
                <a:avLst/>
                <a:gdLst/>
                <a:ahLst/>
                <a:cxnLst/>
                <a:rect l="l" t="t" r="r" b="b"/>
                <a:pathLst>
                  <a:path w="6793" h="25153" extrusionOk="0">
                    <a:moveTo>
                      <a:pt x="6793" y="1"/>
                    </a:moveTo>
                    <a:cubicBezTo>
                      <a:pt x="6793" y="1"/>
                      <a:pt x="4395" y="597"/>
                      <a:pt x="1268" y="3180"/>
                    </a:cubicBezTo>
                    <a:cubicBezTo>
                      <a:pt x="346" y="3937"/>
                      <a:pt x="0" y="5191"/>
                      <a:pt x="384" y="6317"/>
                    </a:cubicBezTo>
                    <a:lnTo>
                      <a:pt x="6793" y="25152"/>
                    </a:lnTo>
                    <a:lnTo>
                      <a:pt x="6793" y="1"/>
                    </a:ln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5" name="Google Shape;135;p17"/>
              <p:cNvSpPr/>
              <p:nvPr/>
            </p:nvSpPr>
            <p:spPr>
              <a:xfrm>
                <a:off x="2021658" y="2083387"/>
                <a:ext cx="342997" cy="1270604"/>
              </a:xfrm>
              <a:custGeom>
                <a:avLst/>
                <a:gdLst/>
                <a:ahLst/>
                <a:cxnLst/>
                <a:rect l="l" t="t" r="r" b="b"/>
                <a:pathLst>
                  <a:path w="6790" h="25153" extrusionOk="0">
                    <a:moveTo>
                      <a:pt x="0" y="1"/>
                    </a:moveTo>
                    <a:lnTo>
                      <a:pt x="0" y="25152"/>
                    </a:lnTo>
                    <a:lnTo>
                      <a:pt x="6406" y="6317"/>
                    </a:lnTo>
                    <a:cubicBezTo>
                      <a:pt x="6790" y="5191"/>
                      <a:pt x="6444" y="3937"/>
                      <a:pt x="5525" y="3180"/>
                    </a:cubicBezTo>
                    <a:cubicBezTo>
                      <a:pt x="2395" y="597"/>
                      <a:pt x="0" y="1"/>
                      <a:pt x="0" y="1"/>
                    </a:cubicBez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6" name="Google Shape;136;p17"/>
              <p:cNvSpPr/>
              <p:nvPr/>
            </p:nvSpPr>
            <p:spPr>
              <a:xfrm>
                <a:off x="1514780" y="3215150"/>
                <a:ext cx="861786" cy="1144569"/>
              </a:xfrm>
              <a:custGeom>
                <a:avLst/>
                <a:gdLst/>
                <a:ahLst/>
                <a:cxnLst/>
                <a:rect l="l" t="t" r="r" b="b"/>
                <a:pathLst>
                  <a:path w="17060" h="22658" extrusionOk="0">
                    <a:moveTo>
                      <a:pt x="13367" y="1"/>
                    </a:moveTo>
                    <a:cubicBezTo>
                      <a:pt x="13307" y="1"/>
                      <a:pt x="13247" y="4"/>
                      <a:pt x="13186" y="11"/>
                    </a:cubicBezTo>
                    <a:lnTo>
                      <a:pt x="1532" y="1289"/>
                    </a:lnTo>
                    <a:cubicBezTo>
                      <a:pt x="645" y="1388"/>
                      <a:pt x="0" y="2186"/>
                      <a:pt x="100" y="3077"/>
                    </a:cubicBezTo>
                    <a:lnTo>
                      <a:pt x="2090" y="21212"/>
                    </a:lnTo>
                    <a:cubicBezTo>
                      <a:pt x="2183" y="22043"/>
                      <a:pt x="2884" y="22657"/>
                      <a:pt x="3701" y="22657"/>
                    </a:cubicBezTo>
                    <a:cubicBezTo>
                      <a:pt x="3760" y="22657"/>
                      <a:pt x="3819" y="22654"/>
                      <a:pt x="3878" y="22648"/>
                    </a:cubicBezTo>
                    <a:lnTo>
                      <a:pt x="15529" y="21370"/>
                    </a:lnTo>
                    <a:cubicBezTo>
                      <a:pt x="16419" y="21270"/>
                      <a:pt x="17060" y="20469"/>
                      <a:pt x="16964" y="19582"/>
                    </a:cubicBezTo>
                    <a:lnTo>
                      <a:pt x="14974" y="1442"/>
                    </a:lnTo>
                    <a:cubicBezTo>
                      <a:pt x="14881" y="616"/>
                      <a:pt x="14179" y="1"/>
                      <a:pt x="13367" y="1"/>
                    </a:cubicBezTo>
                    <a:close/>
                  </a:path>
                </a:pathLst>
              </a:custGeom>
              <a:solidFill>
                <a:srgbClr val="2D406A"/>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7" name="Google Shape;137;p17"/>
              <p:cNvSpPr/>
              <p:nvPr/>
            </p:nvSpPr>
            <p:spPr>
              <a:xfrm>
                <a:off x="1675017" y="3166149"/>
                <a:ext cx="421952" cy="130884"/>
              </a:xfrm>
              <a:custGeom>
                <a:avLst/>
                <a:gdLst/>
                <a:ahLst/>
                <a:cxnLst/>
                <a:rect l="l" t="t" r="r" b="b"/>
                <a:pathLst>
                  <a:path w="8353" h="2591" extrusionOk="0">
                    <a:moveTo>
                      <a:pt x="7037" y="0"/>
                    </a:moveTo>
                    <a:cubicBezTo>
                      <a:pt x="6991" y="0"/>
                      <a:pt x="6946" y="3"/>
                      <a:pt x="6899" y="8"/>
                    </a:cubicBezTo>
                    <a:lnTo>
                      <a:pt x="1193" y="635"/>
                    </a:lnTo>
                    <a:cubicBezTo>
                      <a:pt x="497" y="714"/>
                      <a:pt x="1" y="1334"/>
                      <a:pt x="76" y="2029"/>
                    </a:cubicBezTo>
                    <a:lnTo>
                      <a:pt x="137" y="2591"/>
                    </a:lnTo>
                    <a:lnTo>
                      <a:pt x="8352" y="1687"/>
                    </a:lnTo>
                    <a:lnTo>
                      <a:pt x="8291" y="1125"/>
                    </a:lnTo>
                    <a:cubicBezTo>
                      <a:pt x="8220" y="479"/>
                      <a:pt x="7672" y="0"/>
                      <a:pt x="7037" y="0"/>
                    </a:cubicBezTo>
                    <a:close/>
                  </a:path>
                </a:pathLst>
              </a:custGeom>
              <a:solidFill>
                <a:srgbClr val="30A0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8" name="Google Shape;138;p17"/>
              <p:cNvSpPr/>
              <p:nvPr/>
            </p:nvSpPr>
            <p:spPr>
              <a:xfrm>
                <a:off x="1449362" y="3813209"/>
                <a:ext cx="217568" cy="405534"/>
              </a:xfrm>
              <a:custGeom>
                <a:avLst/>
                <a:gdLst/>
                <a:ahLst/>
                <a:cxnLst/>
                <a:rect l="l" t="t" r="r" b="b"/>
                <a:pathLst>
                  <a:path w="4307" h="8028" extrusionOk="0">
                    <a:moveTo>
                      <a:pt x="1521" y="0"/>
                    </a:moveTo>
                    <a:cubicBezTo>
                      <a:pt x="1025" y="83"/>
                      <a:pt x="531" y="562"/>
                      <a:pt x="398" y="1045"/>
                    </a:cubicBezTo>
                    <a:cubicBezTo>
                      <a:pt x="0" y="2511"/>
                      <a:pt x="295" y="4067"/>
                      <a:pt x="596" y="5553"/>
                    </a:cubicBezTo>
                    <a:cubicBezTo>
                      <a:pt x="637" y="5770"/>
                      <a:pt x="683" y="6005"/>
                      <a:pt x="826" y="6173"/>
                    </a:cubicBezTo>
                    <a:cubicBezTo>
                      <a:pt x="1751" y="7235"/>
                      <a:pt x="2751" y="7291"/>
                      <a:pt x="3954" y="8027"/>
                    </a:cubicBezTo>
                    <a:cubicBezTo>
                      <a:pt x="4087" y="8010"/>
                      <a:pt x="4173" y="7969"/>
                      <a:pt x="4307" y="7952"/>
                    </a:cubicBezTo>
                    <a:cubicBezTo>
                      <a:pt x="4287" y="5795"/>
                      <a:pt x="4015" y="2200"/>
                      <a:pt x="4081" y="1928"/>
                    </a:cubicBezTo>
                    <a:lnTo>
                      <a:pt x="4081" y="1928"/>
                    </a:lnTo>
                    <a:cubicBezTo>
                      <a:pt x="4088" y="1930"/>
                      <a:pt x="4093" y="1931"/>
                      <a:pt x="4097" y="1931"/>
                    </a:cubicBezTo>
                    <a:cubicBezTo>
                      <a:pt x="4102" y="1931"/>
                      <a:pt x="4104" y="1928"/>
                      <a:pt x="4101" y="1923"/>
                    </a:cubicBezTo>
                    <a:cubicBezTo>
                      <a:pt x="4097" y="1915"/>
                      <a:pt x="4094" y="1911"/>
                      <a:pt x="4091" y="1911"/>
                    </a:cubicBezTo>
                    <a:cubicBezTo>
                      <a:pt x="4087" y="1911"/>
                      <a:pt x="4084" y="1917"/>
                      <a:pt x="4081" y="1928"/>
                    </a:cubicBezTo>
                    <a:lnTo>
                      <a:pt x="4081" y="1928"/>
                    </a:lnTo>
                    <a:cubicBezTo>
                      <a:pt x="3888" y="1864"/>
                      <a:pt x="2450" y="934"/>
                      <a:pt x="2443" y="843"/>
                    </a:cubicBezTo>
                    <a:cubicBezTo>
                      <a:pt x="2224" y="508"/>
                      <a:pt x="1829" y="261"/>
                      <a:pt x="1521" y="0"/>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9" name="Google Shape;139;p17"/>
              <p:cNvSpPr/>
              <p:nvPr/>
            </p:nvSpPr>
            <p:spPr>
              <a:xfrm>
                <a:off x="1523923" y="2116273"/>
                <a:ext cx="1490546" cy="2211244"/>
              </a:xfrm>
              <a:custGeom>
                <a:avLst/>
                <a:gdLst/>
                <a:ahLst/>
                <a:cxnLst/>
                <a:rect l="l" t="t" r="r" b="b"/>
                <a:pathLst>
                  <a:path w="29507" h="43774" extrusionOk="0">
                    <a:moveTo>
                      <a:pt x="16502" y="1"/>
                    </a:moveTo>
                    <a:lnTo>
                      <a:pt x="18821" y="17907"/>
                    </a:lnTo>
                    <a:cubicBezTo>
                      <a:pt x="18821" y="17907"/>
                      <a:pt x="18674" y="30541"/>
                      <a:pt x="18469" y="30688"/>
                    </a:cubicBezTo>
                    <a:cubicBezTo>
                      <a:pt x="17148" y="31630"/>
                      <a:pt x="13793" y="33873"/>
                      <a:pt x="4616" y="33873"/>
                    </a:cubicBezTo>
                    <a:cubicBezTo>
                      <a:pt x="3555" y="33873"/>
                      <a:pt x="2418" y="33843"/>
                      <a:pt x="1196" y="33777"/>
                    </a:cubicBezTo>
                    <a:lnTo>
                      <a:pt x="1" y="41499"/>
                    </a:lnTo>
                    <a:cubicBezTo>
                      <a:pt x="1" y="41499"/>
                      <a:pt x="4595" y="43773"/>
                      <a:pt x="11022" y="43773"/>
                    </a:cubicBezTo>
                    <a:cubicBezTo>
                      <a:pt x="15777" y="43773"/>
                      <a:pt x="21534" y="42529"/>
                      <a:pt x="27176" y="38200"/>
                    </a:cubicBezTo>
                    <a:cubicBezTo>
                      <a:pt x="29506" y="36415"/>
                      <a:pt x="22418" y="4594"/>
                      <a:pt x="21631" y="3019"/>
                    </a:cubicBezTo>
                    <a:cubicBezTo>
                      <a:pt x="20647" y="1052"/>
                      <a:pt x="18119" y="69"/>
                      <a:pt x="16502"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0" name="Google Shape;140;p17"/>
              <p:cNvSpPr/>
              <p:nvPr/>
            </p:nvSpPr>
            <p:spPr>
              <a:xfrm>
                <a:off x="1388793" y="584575"/>
                <a:ext cx="1124666" cy="1349458"/>
              </a:xfrm>
              <a:custGeom>
                <a:avLst/>
                <a:gdLst/>
                <a:ahLst/>
                <a:cxnLst/>
                <a:rect l="l" t="t" r="r" b="b"/>
                <a:pathLst>
                  <a:path w="22264" h="26714" extrusionOk="0">
                    <a:moveTo>
                      <a:pt x="9230" y="1"/>
                    </a:moveTo>
                    <a:cubicBezTo>
                      <a:pt x="9159" y="1"/>
                      <a:pt x="9087" y="3"/>
                      <a:pt x="9014" y="8"/>
                    </a:cubicBezTo>
                    <a:cubicBezTo>
                      <a:pt x="7763" y="94"/>
                      <a:pt x="6506" y="179"/>
                      <a:pt x="5297" y="501"/>
                    </a:cubicBezTo>
                    <a:cubicBezTo>
                      <a:pt x="4348" y="755"/>
                      <a:pt x="3365" y="1173"/>
                      <a:pt x="2601" y="1800"/>
                    </a:cubicBezTo>
                    <a:cubicBezTo>
                      <a:pt x="1912" y="2358"/>
                      <a:pt x="1532" y="3300"/>
                      <a:pt x="1193" y="4119"/>
                    </a:cubicBezTo>
                    <a:cubicBezTo>
                      <a:pt x="394" y="6044"/>
                      <a:pt x="32" y="8137"/>
                      <a:pt x="21" y="10217"/>
                    </a:cubicBezTo>
                    <a:cubicBezTo>
                      <a:pt x="0" y="13177"/>
                      <a:pt x="669" y="16105"/>
                      <a:pt x="1618" y="18907"/>
                    </a:cubicBezTo>
                    <a:cubicBezTo>
                      <a:pt x="2200" y="20624"/>
                      <a:pt x="2957" y="22391"/>
                      <a:pt x="4413" y="23470"/>
                    </a:cubicBezTo>
                    <a:cubicBezTo>
                      <a:pt x="5620" y="24367"/>
                      <a:pt x="7568" y="25024"/>
                      <a:pt x="9392" y="25024"/>
                    </a:cubicBezTo>
                    <a:cubicBezTo>
                      <a:pt x="10744" y="25024"/>
                      <a:pt x="12028" y="24663"/>
                      <a:pt x="12893" y="23770"/>
                    </a:cubicBezTo>
                    <a:lnTo>
                      <a:pt x="12893" y="23770"/>
                    </a:lnTo>
                    <a:cubicBezTo>
                      <a:pt x="12295" y="24391"/>
                      <a:pt x="14145" y="25903"/>
                      <a:pt x="14546" y="26112"/>
                    </a:cubicBezTo>
                    <a:cubicBezTo>
                      <a:pt x="15294" y="26504"/>
                      <a:pt x="16140" y="26713"/>
                      <a:pt x="16985" y="26713"/>
                    </a:cubicBezTo>
                    <a:cubicBezTo>
                      <a:pt x="17304" y="26713"/>
                      <a:pt x="17623" y="26683"/>
                      <a:pt x="17937" y="26622"/>
                    </a:cubicBezTo>
                    <a:cubicBezTo>
                      <a:pt x="21335" y="25964"/>
                      <a:pt x="22264" y="22121"/>
                      <a:pt x="20157" y="19626"/>
                    </a:cubicBezTo>
                    <a:cubicBezTo>
                      <a:pt x="19513" y="18865"/>
                      <a:pt x="18578" y="18218"/>
                      <a:pt x="17618" y="18218"/>
                    </a:cubicBezTo>
                    <a:cubicBezTo>
                      <a:pt x="17572" y="18218"/>
                      <a:pt x="17527" y="18219"/>
                      <a:pt x="17482" y="18222"/>
                    </a:cubicBezTo>
                    <a:cubicBezTo>
                      <a:pt x="19694" y="14279"/>
                      <a:pt x="20627" y="9552"/>
                      <a:pt x="18317" y="5907"/>
                    </a:cubicBezTo>
                    <a:cubicBezTo>
                      <a:pt x="17992" y="5393"/>
                      <a:pt x="17660" y="4873"/>
                      <a:pt x="17231" y="4437"/>
                    </a:cubicBezTo>
                    <a:cubicBezTo>
                      <a:pt x="16807" y="4002"/>
                      <a:pt x="16265" y="3656"/>
                      <a:pt x="15662" y="3561"/>
                    </a:cubicBezTo>
                    <a:cubicBezTo>
                      <a:pt x="14080" y="2255"/>
                      <a:pt x="12200" y="1066"/>
                      <a:pt x="10322" y="234"/>
                    </a:cubicBezTo>
                    <a:cubicBezTo>
                      <a:pt x="9961" y="73"/>
                      <a:pt x="9610" y="1"/>
                      <a:pt x="92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1" name="Google Shape;141;p17"/>
              <p:cNvSpPr/>
              <p:nvPr/>
            </p:nvSpPr>
            <p:spPr>
              <a:xfrm>
                <a:off x="2158152" y="755319"/>
                <a:ext cx="232975" cy="418315"/>
              </a:xfrm>
              <a:custGeom>
                <a:avLst/>
                <a:gdLst/>
                <a:ahLst/>
                <a:cxnLst/>
                <a:rect l="l" t="t" r="r" b="b"/>
                <a:pathLst>
                  <a:path w="4612" h="8281" extrusionOk="0">
                    <a:moveTo>
                      <a:pt x="531" y="1"/>
                    </a:moveTo>
                    <a:cubicBezTo>
                      <a:pt x="407" y="1"/>
                      <a:pt x="279" y="10"/>
                      <a:pt x="148" y="29"/>
                    </a:cubicBezTo>
                    <a:cubicBezTo>
                      <a:pt x="1" y="53"/>
                      <a:pt x="57" y="261"/>
                      <a:pt x="191" y="261"/>
                    </a:cubicBezTo>
                    <a:cubicBezTo>
                      <a:pt x="197" y="261"/>
                      <a:pt x="203" y="261"/>
                      <a:pt x="210" y="260"/>
                    </a:cubicBezTo>
                    <a:cubicBezTo>
                      <a:pt x="318" y="245"/>
                      <a:pt x="424" y="238"/>
                      <a:pt x="527" y="238"/>
                    </a:cubicBezTo>
                    <a:cubicBezTo>
                      <a:pt x="2231" y="238"/>
                      <a:pt x="3232" y="2191"/>
                      <a:pt x="3687" y="3613"/>
                    </a:cubicBezTo>
                    <a:cubicBezTo>
                      <a:pt x="4170" y="5120"/>
                      <a:pt x="4132" y="6631"/>
                      <a:pt x="3821" y="8162"/>
                    </a:cubicBezTo>
                    <a:cubicBezTo>
                      <a:pt x="3806" y="8234"/>
                      <a:pt x="3862" y="8280"/>
                      <a:pt x="3918" y="8280"/>
                    </a:cubicBezTo>
                    <a:cubicBezTo>
                      <a:pt x="3954" y="8280"/>
                      <a:pt x="3990" y="8260"/>
                      <a:pt x="4006" y="8214"/>
                    </a:cubicBezTo>
                    <a:cubicBezTo>
                      <a:pt x="4611" y="6371"/>
                      <a:pt x="4417" y="4312"/>
                      <a:pt x="3591" y="2568"/>
                    </a:cubicBezTo>
                    <a:cubicBezTo>
                      <a:pt x="2991" y="1305"/>
                      <a:pt x="1998" y="1"/>
                      <a:pt x="531"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2" name="Google Shape;142;p17"/>
              <p:cNvSpPr/>
              <p:nvPr/>
            </p:nvSpPr>
            <p:spPr>
              <a:xfrm>
                <a:off x="1991146" y="1744677"/>
                <a:ext cx="298342" cy="173115"/>
              </a:xfrm>
              <a:custGeom>
                <a:avLst/>
                <a:gdLst/>
                <a:ahLst/>
                <a:cxnLst/>
                <a:rect l="l" t="t" r="r" b="b"/>
                <a:pathLst>
                  <a:path w="5906" h="3427" extrusionOk="0">
                    <a:moveTo>
                      <a:pt x="1009" y="1"/>
                    </a:moveTo>
                    <a:cubicBezTo>
                      <a:pt x="992" y="1"/>
                      <a:pt x="975" y="7"/>
                      <a:pt x="960" y="22"/>
                    </a:cubicBezTo>
                    <a:cubicBezTo>
                      <a:pt x="1" y="1030"/>
                      <a:pt x="580" y="2585"/>
                      <a:pt x="1735" y="3143"/>
                    </a:cubicBezTo>
                    <a:cubicBezTo>
                      <a:pt x="2136" y="3338"/>
                      <a:pt x="2578" y="3427"/>
                      <a:pt x="3026" y="3427"/>
                    </a:cubicBezTo>
                    <a:cubicBezTo>
                      <a:pt x="4095" y="3427"/>
                      <a:pt x="5200" y="2921"/>
                      <a:pt x="5866" y="2129"/>
                    </a:cubicBezTo>
                    <a:cubicBezTo>
                      <a:pt x="5906" y="2084"/>
                      <a:pt x="5872" y="2017"/>
                      <a:pt x="5819" y="2017"/>
                    </a:cubicBezTo>
                    <a:cubicBezTo>
                      <a:pt x="5808" y="2017"/>
                      <a:pt x="5796" y="2020"/>
                      <a:pt x="5784" y="2026"/>
                    </a:cubicBezTo>
                    <a:cubicBezTo>
                      <a:pt x="4859" y="2502"/>
                      <a:pt x="4066" y="3127"/>
                      <a:pt x="3000" y="3127"/>
                    </a:cubicBezTo>
                    <a:cubicBezTo>
                      <a:pt x="2906" y="3127"/>
                      <a:pt x="2809" y="3122"/>
                      <a:pt x="2711" y="3112"/>
                    </a:cubicBezTo>
                    <a:cubicBezTo>
                      <a:pt x="1193" y="2955"/>
                      <a:pt x="214" y="1496"/>
                      <a:pt x="1080" y="114"/>
                    </a:cubicBezTo>
                    <a:cubicBezTo>
                      <a:pt x="1114" y="61"/>
                      <a:pt x="1062" y="1"/>
                      <a:pt x="1009"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3" name="Google Shape;143;p17"/>
              <p:cNvSpPr/>
              <p:nvPr/>
            </p:nvSpPr>
            <p:spPr>
              <a:xfrm>
                <a:off x="1386368" y="1358279"/>
                <a:ext cx="183117" cy="178874"/>
              </a:xfrm>
              <a:custGeom>
                <a:avLst/>
                <a:gdLst/>
                <a:ahLst/>
                <a:cxnLst/>
                <a:rect l="l" t="t" r="r" b="b"/>
                <a:pathLst>
                  <a:path w="3625" h="3541" extrusionOk="0">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1"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4" name="Google Shape;144;p17"/>
              <p:cNvSpPr/>
              <p:nvPr/>
            </p:nvSpPr>
            <p:spPr>
              <a:xfrm>
                <a:off x="1383085" y="1393893"/>
                <a:ext cx="167710" cy="76480"/>
              </a:xfrm>
              <a:custGeom>
                <a:avLst/>
                <a:gdLst/>
                <a:ahLst/>
                <a:cxnLst/>
                <a:rect l="l" t="t" r="r" b="b"/>
                <a:pathLst>
                  <a:path w="3320" h="1514" extrusionOk="0">
                    <a:moveTo>
                      <a:pt x="1215" y="0"/>
                    </a:moveTo>
                    <a:cubicBezTo>
                      <a:pt x="789" y="0"/>
                      <a:pt x="364" y="118"/>
                      <a:pt x="1" y="345"/>
                    </a:cubicBezTo>
                    <a:lnTo>
                      <a:pt x="110" y="516"/>
                    </a:lnTo>
                    <a:cubicBezTo>
                      <a:pt x="438" y="310"/>
                      <a:pt x="823" y="204"/>
                      <a:pt x="1208" y="204"/>
                    </a:cubicBezTo>
                    <a:cubicBezTo>
                      <a:pt x="1426" y="204"/>
                      <a:pt x="1645" y="238"/>
                      <a:pt x="1854" y="307"/>
                    </a:cubicBezTo>
                    <a:cubicBezTo>
                      <a:pt x="2429" y="495"/>
                      <a:pt x="2906" y="947"/>
                      <a:pt x="3132" y="1513"/>
                    </a:cubicBezTo>
                    <a:lnTo>
                      <a:pt x="3320" y="1437"/>
                    </a:lnTo>
                    <a:cubicBezTo>
                      <a:pt x="3073" y="818"/>
                      <a:pt x="2550" y="321"/>
                      <a:pt x="1916" y="111"/>
                    </a:cubicBezTo>
                    <a:cubicBezTo>
                      <a:pt x="1689" y="37"/>
                      <a:pt x="1452" y="0"/>
                      <a:pt x="121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5" name="Google Shape;145;p17"/>
              <p:cNvSpPr/>
              <p:nvPr/>
            </p:nvSpPr>
            <p:spPr>
              <a:xfrm>
                <a:off x="2199727" y="1358279"/>
                <a:ext cx="183319" cy="178874"/>
              </a:xfrm>
              <a:custGeom>
                <a:avLst/>
                <a:gdLst/>
                <a:ahLst/>
                <a:cxnLst/>
                <a:rect l="l" t="t" r="r" b="b"/>
                <a:pathLst>
                  <a:path w="3629" h="3541" extrusionOk="0">
                    <a:moveTo>
                      <a:pt x="1978" y="1"/>
                    </a:moveTo>
                    <a:cubicBezTo>
                      <a:pt x="1434" y="1"/>
                      <a:pt x="885" y="237"/>
                      <a:pt x="545" y="666"/>
                    </a:cubicBezTo>
                    <a:cubicBezTo>
                      <a:pt x="473" y="1605"/>
                      <a:pt x="243" y="2419"/>
                      <a:pt x="0" y="3331"/>
                    </a:cubicBezTo>
                    <a:cubicBezTo>
                      <a:pt x="318" y="3514"/>
                      <a:pt x="698" y="3540"/>
                      <a:pt x="1066" y="3540"/>
                    </a:cubicBezTo>
                    <a:cubicBezTo>
                      <a:pt x="1091" y="3540"/>
                      <a:pt x="1116" y="3540"/>
                      <a:pt x="1141" y="3540"/>
                    </a:cubicBezTo>
                    <a:cubicBezTo>
                      <a:pt x="1768" y="3537"/>
                      <a:pt x="2446" y="3485"/>
                      <a:pt x="2925" y="3081"/>
                    </a:cubicBezTo>
                    <a:cubicBezTo>
                      <a:pt x="3261" y="2797"/>
                      <a:pt x="3453" y="2372"/>
                      <a:pt x="3553" y="1943"/>
                    </a:cubicBezTo>
                    <a:cubicBezTo>
                      <a:pt x="3600" y="1738"/>
                      <a:pt x="3628" y="1529"/>
                      <a:pt x="3604" y="1320"/>
                    </a:cubicBezTo>
                    <a:cubicBezTo>
                      <a:pt x="3553" y="854"/>
                      <a:pt x="3234" y="440"/>
                      <a:pt x="2822" y="214"/>
                    </a:cubicBezTo>
                    <a:cubicBezTo>
                      <a:pt x="2564" y="70"/>
                      <a:pt x="2272" y="1"/>
                      <a:pt x="1978"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6" name="Google Shape;146;p17"/>
              <p:cNvSpPr/>
              <p:nvPr/>
            </p:nvSpPr>
            <p:spPr>
              <a:xfrm>
                <a:off x="2218569" y="1393893"/>
                <a:ext cx="167760" cy="76480"/>
              </a:xfrm>
              <a:custGeom>
                <a:avLst/>
                <a:gdLst/>
                <a:ahLst/>
                <a:cxnLst/>
                <a:rect l="l" t="t" r="r" b="b"/>
                <a:pathLst>
                  <a:path w="3321" h="1514" extrusionOk="0">
                    <a:moveTo>
                      <a:pt x="2105" y="0"/>
                    </a:moveTo>
                    <a:cubicBezTo>
                      <a:pt x="1868" y="0"/>
                      <a:pt x="1632" y="37"/>
                      <a:pt x="1405" y="111"/>
                    </a:cubicBezTo>
                    <a:cubicBezTo>
                      <a:pt x="771" y="321"/>
                      <a:pt x="244" y="818"/>
                      <a:pt x="0" y="1437"/>
                    </a:cubicBezTo>
                    <a:lnTo>
                      <a:pt x="189"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7" name="Google Shape;147;p17"/>
              <p:cNvSpPr/>
              <p:nvPr/>
            </p:nvSpPr>
            <p:spPr>
              <a:xfrm>
                <a:off x="1455777" y="720059"/>
                <a:ext cx="868706" cy="1152601"/>
              </a:xfrm>
              <a:custGeom>
                <a:avLst/>
                <a:gdLst/>
                <a:ahLst/>
                <a:cxnLst/>
                <a:rect l="l" t="t" r="r" b="b"/>
                <a:pathLst>
                  <a:path w="17197" h="22817" extrusionOk="0">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6"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8" name="Google Shape;148;p17"/>
              <p:cNvSpPr/>
              <p:nvPr/>
            </p:nvSpPr>
            <p:spPr>
              <a:xfrm>
                <a:off x="1426175" y="652166"/>
                <a:ext cx="901087" cy="759493"/>
              </a:xfrm>
              <a:custGeom>
                <a:avLst/>
                <a:gdLst/>
                <a:ahLst/>
                <a:cxnLst/>
                <a:rect l="l" t="t" r="r" b="b"/>
                <a:pathLst>
                  <a:path w="17838" h="15035" extrusionOk="0">
                    <a:moveTo>
                      <a:pt x="8925" y="0"/>
                    </a:moveTo>
                    <a:cubicBezTo>
                      <a:pt x="8592" y="0"/>
                      <a:pt x="8256" y="28"/>
                      <a:pt x="7920" y="88"/>
                    </a:cubicBezTo>
                    <a:cubicBezTo>
                      <a:pt x="4197" y="753"/>
                      <a:pt x="2590" y="2363"/>
                      <a:pt x="1532" y="4008"/>
                    </a:cubicBezTo>
                    <a:cubicBezTo>
                      <a:pt x="473" y="5655"/>
                      <a:pt x="0" y="6950"/>
                      <a:pt x="0" y="8399"/>
                    </a:cubicBezTo>
                    <a:cubicBezTo>
                      <a:pt x="0" y="9848"/>
                      <a:pt x="79" y="12595"/>
                      <a:pt x="432" y="13496"/>
                    </a:cubicBezTo>
                    <a:cubicBezTo>
                      <a:pt x="785" y="14397"/>
                      <a:pt x="1392" y="15034"/>
                      <a:pt x="1392" y="15034"/>
                    </a:cubicBezTo>
                    <a:cubicBezTo>
                      <a:pt x="1392" y="15034"/>
                      <a:pt x="1532" y="11259"/>
                      <a:pt x="1532" y="9810"/>
                    </a:cubicBezTo>
                    <a:cubicBezTo>
                      <a:pt x="1532" y="9810"/>
                      <a:pt x="4002" y="6244"/>
                      <a:pt x="7842" y="4713"/>
                    </a:cubicBezTo>
                    <a:cubicBezTo>
                      <a:pt x="10471" y="3668"/>
                      <a:pt x="12549" y="3503"/>
                      <a:pt x="13625" y="3503"/>
                    </a:cubicBezTo>
                    <a:cubicBezTo>
                      <a:pt x="14121" y="3503"/>
                      <a:pt x="14404" y="3538"/>
                      <a:pt x="14429" y="3538"/>
                    </a:cubicBezTo>
                    <a:cubicBezTo>
                      <a:pt x="14508" y="3538"/>
                      <a:pt x="15512" y="12394"/>
                      <a:pt x="16752" y="14572"/>
                    </a:cubicBezTo>
                    <a:cubicBezTo>
                      <a:pt x="16752" y="14572"/>
                      <a:pt x="17605" y="12554"/>
                      <a:pt x="17721" y="10400"/>
                    </a:cubicBezTo>
                    <a:cubicBezTo>
                      <a:pt x="17838" y="8242"/>
                      <a:pt x="16820" y="4244"/>
                      <a:pt x="16074" y="3497"/>
                    </a:cubicBezTo>
                    <a:cubicBezTo>
                      <a:pt x="15397" y="2821"/>
                      <a:pt x="12286" y="0"/>
                      <a:pt x="892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9" name="Google Shape;149;p17"/>
              <p:cNvSpPr/>
              <p:nvPr/>
            </p:nvSpPr>
            <p:spPr>
              <a:xfrm>
                <a:off x="2147796" y="811594"/>
                <a:ext cx="121590" cy="545714"/>
              </a:xfrm>
              <a:custGeom>
                <a:avLst/>
                <a:gdLst/>
                <a:ahLst/>
                <a:cxnLst/>
                <a:rect l="l" t="t" r="r" b="b"/>
                <a:pathLst>
                  <a:path w="2407" h="10803" extrusionOk="0">
                    <a:moveTo>
                      <a:pt x="237" y="1"/>
                    </a:moveTo>
                    <a:cubicBezTo>
                      <a:pt x="221" y="1"/>
                      <a:pt x="204" y="12"/>
                      <a:pt x="203" y="33"/>
                    </a:cubicBezTo>
                    <a:cubicBezTo>
                      <a:pt x="0" y="1855"/>
                      <a:pt x="203" y="3756"/>
                      <a:pt x="552" y="5551"/>
                    </a:cubicBezTo>
                    <a:cubicBezTo>
                      <a:pt x="895" y="7298"/>
                      <a:pt x="1368" y="9254"/>
                      <a:pt x="2316" y="10782"/>
                    </a:cubicBezTo>
                    <a:cubicBezTo>
                      <a:pt x="2326" y="10796"/>
                      <a:pt x="2339" y="10802"/>
                      <a:pt x="2353" y="10802"/>
                    </a:cubicBezTo>
                    <a:cubicBezTo>
                      <a:pt x="2380" y="10802"/>
                      <a:pt x="2406" y="10779"/>
                      <a:pt x="2395" y="10748"/>
                    </a:cubicBezTo>
                    <a:cubicBezTo>
                      <a:pt x="1853" y="9039"/>
                      <a:pt x="1131" y="7456"/>
                      <a:pt x="761" y="5682"/>
                    </a:cubicBezTo>
                    <a:cubicBezTo>
                      <a:pt x="367" y="3797"/>
                      <a:pt x="323" y="1948"/>
                      <a:pt x="268" y="33"/>
                    </a:cubicBezTo>
                    <a:cubicBezTo>
                      <a:pt x="268" y="11"/>
                      <a:pt x="253" y="1"/>
                      <a:pt x="237"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0" name="Google Shape;150;p17"/>
              <p:cNvSpPr/>
              <p:nvPr/>
            </p:nvSpPr>
            <p:spPr>
              <a:xfrm>
                <a:off x="1542766" y="821849"/>
                <a:ext cx="611838" cy="310011"/>
              </a:xfrm>
              <a:custGeom>
                <a:avLst/>
                <a:gdLst/>
                <a:ahLst/>
                <a:cxnLst/>
                <a:rect l="l" t="t" r="r" b="b"/>
                <a:pathLst>
                  <a:path w="12112" h="6137" extrusionOk="0">
                    <a:moveTo>
                      <a:pt x="11391" y="0"/>
                    </a:moveTo>
                    <a:cubicBezTo>
                      <a:pt x="7066" y="0"/>
                      <a:pt x="2252" y="2334"/>
                      <a:pt x="18" y="6075"/>
                    </a:cubicBezTo>
                    <a:cubicBezTo>
                      <a:pt x="1" y="6102"/>
                      <a:pt x="26" y="6136"/>
                      <a:pt x="53" y="6136"/>
                    </a:cubicBezTo>
                    <a:cubicBezTo>
                      <a:pt x="63" y="6136"/>
                      <a:pt x="72" y="6132"/>
                      <a:pt x="80" y="6123"/>
                    </a:cubicBezTo>
                    <a:cubicBezTo>
                      <a:pt x="1571" y="4348"/>
                      <a:pt x="3119" y="2810"/>
                      <a:pt x="5201" y="1731"/>
                    </a:cubicBezTo>
                    <a:cubicBezTo>
                      <a:pt x="7339" y="628"/>
                      <a:pt x="9651" y="155"/>
                      <a:pt x="12042" y="121"/>
                    </a:cubicBezTo>
                    <a:cubicBezTo>
                      <a:pt x="12111" y="121"/>
                      <a:pt x="12111" y="21"/>
                      <a:pt x="12042" y="18"/>
                    </a:cubicBezTo>
                    <a:cubicBezTo>
                      <a:pt x="11827" y="6"/>
                      <a:pt x="11610" y="0"/>
                      <a:pt x="11391"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1" name="Google Shape;151;p17"/>
              <p:cNvSpPr/>
              <p:nvPr/>
            </p:nvSpPr>
            <p:spPr>
              <a:xfrm>
                <a:off x="2053129" y="1000929"/>
                <a:ext cx="115932" cy="54708"/>
              </a:xfrm>
              <a:custGeom>
                <a:avLst/>
                <a:gdLst/>
                <a:ahLst/>
                <a:cxnLst/>
                <a:rect l="l" t="t" r="r" b="b"/>
                <a:pathLst>
                  <a:path w="2295" h="1083" extrusionOk="0">
                    <a:moveTo>
                      <a:pt x="366" y="1"/>
                    </a:moveTo>
                    <a:cubicBezTo>
                      <a:pt x="1" y="1"/>
                      <a:pt x="9" y="584"/>
                      <a:pt x="391" y="611"/>
                    </a:cubicBezTo>
                    <a:cubicBezTo>
                      <a:pt x="864" y="642"/>
                      <a:pt x="1299" y="789"/>
                      <a:pt x="1703" y="1036"/>
                    </a:cubicBezTo>
                    <a:cubicBezTo>
                      <a:pt x="1757" y="1068"/>
                      <a:pt x="1809" y="1082"/>
                      <a:pt x="1858" y="1082"/>
                    </a:cubicBezTo>
                    <a:cubicBezTo>
                      <a:pt x="2122" y="1082"/>
                      <a:pt x="2294" y="678"/>
                      <a:pt x="2012" y="505"/>
                    </a:cubicBezTo>
                    <a:cubicBezTo>
                      <a:pt x="1515" y="203"/>
                      <a:pt x="970" y="39"/>
                      <a:pt x="391" y="2"/>
                    </a:cubicBezTo>
                    <a:cubicBezTo>
                      <a:pt x="382" y="1"/>
                      <a:pt x="374" y="1"/>
                      <a:pt x="366"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2" name="Google Shape;152;p17"/>
              <p:cNvSpPr/>
              <p:nvPr/>
            </p:nvSpPr>
            <p:spPr>
              <a:xfrm>
                <a:off x="1580754" y="1000929"/>
                <a:ext cx="116134" cy="54708"/>
              </a:xfrm>
              <a:custGeom>
                <a:avLst/>
                <a:gdLst/>
                <a:ahLst/>
                <a:cxnLst/>
                <a:rect l="l" t="t" r="r" b="b"/>
                <a:pathLst>
                  <a:path w="2299" h="1083" extrusionOk="0">
                    <a:moveTo>
                      <a:pt x="1930" y="1"/>
                    </a:moveTo>
                    <a:cubicBezTo>
                      <a:pt x="1922" y="1"/>
                      <a:pt x="1913" y="1"/>
                      <a:pt x="1905" y="2"/>
                    </a:cubicBezTo>
                    <a:cubicBezTo>
                      <a:pt x="1325" y="39"/>
                      <a:pt x="781" y="203"/>
                      <a:pt x="284" y="505"/>
                    </a:cubicBezTo>
                    <a:cubicBezTo>
                      <a:pt x="1" y="678"/>
                      <a:pt x="175" y="1082"/>
                      <a:pt x="438" y="1082"/>
                    </a:cubicBezTo>
                    <a:cubicBezTo>
                      <a:pt x="487" y="1082"/>
                      <a:pt x="540" y="1068"/>
                      <a:pt x="592" y="1036"/>
                    </a:cubicBezTo>
                    <a:cubicBezTo>
                      <a:pt x="996" y="789"/>
                      <a:pt x="1432" y="642"/>
                      <a:pt x="1905" y="611"/>
                    </a:cubicBezTo>
                    <a:cubicBezTo>
                      <a:pt x="2286" y="584"/>
                      <a:pt x="2298" y="1"/>
                      <a:pt x="19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3" name="Google Shape;153;p17"/>
              <p:cNvSpPr/>
              <p:nvPr/>
            </p:nvSpPr>
            <p:spPr>
              <a:xfrm>
                <a:off x="1527055" y="1236687"/>
                <a:ext cx="730649" cy="176802"/>
              </a:xfrm>
              <a:custGeom>
                <a:avLst/>
                <a:gdLst/>
                <a:ahLst/>
                <a:cxnLst/>
                <a:rect l="l" t="t" r="r" b="b"/>
                <a:pathLst>
                  <a:path w="14464" h="3500" extrusionOk="0">
                    <a:moveTo>
                      <a:pt x="5324" y="7"/>
                    </a:moveTo>
                    <a:cubicBezTo>
                      <a:pt x="4598" y="7"/>
                      <a:pt x="3869" y="28"/>
                      <a:pt x="3153"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4"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4" name="Google Shape;154;p17"/>
              <p:cNvSpPr/>
              <p:nvPr/>
            </p:nvSpPr>
            <p:spPr>
              <a:xfrm>
                <a:off x="1771755" y="985067"/>
                <a:ext cx="117851" cy="474033"/>
              </a:xfrm>
              <a:custGeom>
                <a:avLst/>
                <a:gdLst/>
                <a:ahLst/>
                <a:cxnLst/>
                <a:rect l="l" t="t" r="r" b="b"/>
                <a:pathLst>
                  <a:path w="2333" h="9384" extrusionOk="0">
                    <a:moveTo>
                      <a:pt x="118" y="1"/>
                    </a:moveTo>
                    <a:cubicBezTo>
                      <a:pt x="82" y="1"/>
                      <a:pt x="47" y="19"/>
                      <a:pt x="28" y="52"/>
                    </a:cubicBezTo>
                    <a:cubicBezTo>
                      <a:pt x="1"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2" y="3731"/>
                    </a:cubicBezTo>
                    <a:cubicBezTo>
                      <a:pt x="2063"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5" name="Google Shape;155;p17"/>
              <p:cNvSpPr/>
              <p:nvPr/>
            </p:nvSpPr>
            <p:spPr>
              <a:xfrm>
                <a:off x="1878849" y="1508716"/>
                <a:ext cx="130026" cy="78399"/>
              </a:xfrm>
              <a:custGeom>
                <a:avLst/>
                <a:gdLst/>
                <a:ahLst/>
                <a:cxnLst/>
                <a:rect l="l" t="t" r="r" b="b"/>
                <a:pathLst>
                  <a:path w="2574" h="1552" extrusionOk="0">
                    <a:moveTo>
                      <a:pt x="2385" y="1"/>
                    </a:moveTo>
                    <a:cubicBezTo>
                      <a:pt x="2194" y="445"/>
                      <a:pt x="1857" y="823"/>
                      <a:pt x="1433" y="1062"/>
                    </a:cubicBezTo>
                    <a:cubicBezTo>
                      <a:pt x="1098" y="1249"/>
                      <a:pt x="718" y="1347"/>
                      <a:pt x="338" y="1347"/>
                    </a:cubicBezTo>
                    <a:cubicBezTo>
                      <a:pt x="236" y="1347"/>
                      <a:pt x="134" y="1340"/>
                      <a:pt x="32" y="1326"/>
                    </a:cubicBezTo>
                    <a:lnTo>
                      <a:pt x="1" y="1528"/>
                    </a:lnTo>
                    <a:cubicBezTo>
                      <a:pt x="110" y="1545"/>
                      <a:pt x="224" y="1552"/>
                      <a:pt x="333" y="1552"/>
                    </a:cubicBezTo>
                    <a:cubicBezTo>
                      <a:pt x="752" y="1552"/>
                      <a:pt x="1169" y="1446"/>
                      <a:pt x="1533" y="1237"/>
                    </a:cubicBezTo>
                    <a:cubicBezTo>
                      <a:pt x="1995" y="976"/>
                      <a:pt x="2365" y="565"/>
                      <a:pt x="2573" y="79"/>
                    </a:cubicBezTo>
                    <a:lnTo>
                      <a:pt x="2385"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6" name="Google Shape;156;p17"/>
              <p:cNvSpPr/>
              <p:nvPr/>
            </p:nvSpPr>
            <p:spPr>
              <a:xfrm>
                <a:off x="1592322" y="1144748"/>
                <a:ext cx="157152" cy="131440"/>
              </a:xfrm>
              <a:custGeom>
                <a:avLst/>
                <a:gdLst/>
                <a:ahLst/>
                <a:cxnLst/>
                <a:rect l="l" t="t" r="r" b="b"/>
                <a:pathLst>
                  <a:path w="3111" h="2602" extrusionOk="0">
                    <a:moveTo>
                      <a:pt x="1252" y="1"/>
                    </a:moveTo>
                    <a:cubicBezTo>
                      <a:pt x="453" y="1"/>
                      <a:pt x="39" y="570"/>
                      <a:pt x="21" y="1087"/>
                    </a:cubicBezTo>
                    <a:cubicBezTo>
                      <a:pt x="0" y="1680"/>
                      <a:pt x="631" y="2584"/>
                      <a:pt x="1459" y="2601"/>
                    </a:cubicBezTo>
                    <a:cubicBezTo>
                      <a:pt x="1469" y="2602"/>
                      <a:pt x="1478" y="2602"/>
                      <a:pt x="1488" y="2602"/>
                    </a:cubicBezTo>
                    <a:cubicBezTo>
                      <a:pt x="2302" y="2602"/>
                      <a:pt x="2924" y="2041"/>
                      <a:pt x="3110" y="1539"/>
                    </a:cubicBezTo>
                    <a:cubicBezTo>
                      <a:pt x="3110" y="1539"/>
                      <a:pt x="2809" y="268"/>
                      <a:pt x="1627" y="39"/>
                    </a:cubicBezTo>
                    <a:cubicBezTo>
                      <a:pt x="1494" y="13"/>
                      <a:pt x="1369" y="1"/>
                      <a:pt x="1252"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7" name="Google Shape;157;p17"/>
              <p:cNvSpPr/>
              <p:nvPr/>
            </p:nvSpPr>
            <p:spPr>
              <a:xfrm>
                <a:off x="1623289" y="1158236"/>
                <a:ext cx="103859" cy="94059"/>
              </a:xfrm>
              <a:custGeom>
                <a:avLst/>
                <a:gdLst/>
                <a:ahLst/>
                <a:cxnLst/>
                <a:rect l="l" t="t" r="r" b="b"/>
                <a:pathLst>
                  <a:path w="2056" h="1862" extrusionOk="0">
                    <a:moveTo>
                      <a:pt x="1028" y="1"/>
                    </a:moveTo>
                    <a:cubicBezTo>
                      <a:pt x="611"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9" y="10"/>
                      <a:pt x="1103" y="1"/>
                      <a:pt x="102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8" name="Google Shape;158;p17"/>
              <p:cNvSpPr/>
              <p:nvPr/>
            </p:nvSpPr>
            <p:spPr>
              <a:xfrm>
                <a:off x="1525944" y="1133887"/>
                <a:ext cx="247119" cy="90826"/>
              </a:xfrm>
              <a:custGeom>
                <a:avLst/>
                <a:gdLst/>
                <a:ahLst/>
                <a:cxnLst/>
                <a:rect l="l" t="t" r="r" b="b"/>
                <a:pathLst>
                  <a:path w="4892" h="1798" extrusionOk="0">
                    <a:moveTo>
                      <a:pt x="2578" y="0"/>
                    </a:moveTo>
                    <a:cubicBezTo>
                      <a:pt x="1789" y="0"/>
                      <a:pt x="952" y="287"/>
                      <a:pt x="280" y="706"/>
                    </a:cubicBezTo>
                    <a:cubicBezTo>
                      <a:pt x="1" y="882"/>
                      <a:pt x="174" y="1285"/>
                      <a:pt x="434" y="1285"/>
                    </a:cubicBezTo>
                    <a:cubicBezTo>
                      <a:pt x="483" y="1285"/>
                      <a:pt x="535" y="1270"/>
                      <a:pt x="588" y="1237"/>
                    </a:cubicBezTo>
                    <a:cubicBezTo>
                      <a:pt x="1166" y="877"/>
                      <a:pt x="1894" y="598"/>
                      <a:pt x="2571" y="598"/>
                    </a:cubicBezTo>
                    <a:cubicBezTo>
                      <a:pt x="3251"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9" name="Google Shape;159;p17"/>
              <p:cNvSpPr/>
              <p:nvPr/>
            </p:nvSpPr>
            <p:spPr>
              <a:xfrm>
                <a:off x="1993419" y="1144748"/>
                <a:ext cx="157203" cy="131440"/>
              </a:xfrm>
              <a:custGeom>
                <a:avLst/>
                <a:gdLst/>
                <a:ahLst/>
                <a:cxnLst/>
                <a:rect l="l" t="t" r="r" b="b"/>
                <a:pathLst>
                  <a:path w="3112" h="2602" extrusionOk="0">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0" name="Google Shape;160;p17"/>
              <p:cNvSpPr/>
              <p:nvPr/>
            </p:nvSpPr>
            <p:spPr>
              <a:xfrm>
                <a:off x="2015899" y="1160004"/>
                <a:ext cx="103909" cy="94008"/>
              </a:xfrm>
              <a:custGeom>
                <a:avLst/>
                <a:gdLst/>
                <a:ahLst/>
                <a:cxnLst/>
                <a:rect l="l" t="t" r="r" b="b"/>
                <a:pathLst>
                  <a:path w="2057" h="1861" extrusionOk="0">
                    <a:moveTo>
                      <a:pt x="1028" y="0"/>
                    </a:moveTo>
                    <a:cubicBezTo>
                      <a:pt x="954" y="0"/>
                      <a:pt x="878" y="9"/>
                      <a:pt x="803" y="28"/>
                    </a:cubicBezTo>
                    <a:cubicBezTo>
                      <a:pt x="306" y="151"/>
                      <a:pt x="1" y="658"/>
                      <a:pt x="128" y="1155"/>
                    </a:cubicBezTo>
                    <a:cubicBezTo>
                      <a:pt x="232" y="1579"/>
                      <a:pt x="611" y="1861"/>
                      <a:pt x="1029" y="1861"/>
                    </a:cubicBezTo>
                    <a:cubicBezTo>
                      <a:pt x="1104" y="1861"/>
                      <a:pt x="1179" y="1852"/>
                      <a:pt x="1255" y="1833"/>
                    </a:cubicBezTo>
                    <a:cubicBezTo>
                      <a:pt x="1751" y="1710"/>
                      <a:pt x="2056" y="1203"/>
                      <a:pt x="1930" y="706"/>
                    </a:cubicBezTo>
                    <a:cubicBezTo>
                      <a:pt x="1825" y="282"/>
                      <a:pt x="1446" y="0"/>
                      <a:pt x="102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1" name="Google Shape;161;p17"/>
              <p:cNvSpPr/>
              <p:nvPr/>
            </p:nvSpPr>
            <p:spPr>
              <a:xfrm>
                <a:off x="1969828" y="1133887"/>
                <a:ext cx="247119" cy="90826"/>
              </a:xfrm>
              <a:custGeom>
                <a:avLst/>
                <a:gdLst/>
                <a:ahLst/>
                <a:cxnLst/>
                <a:rect l="l" t="t" r="r" b="b"/>
                <a:pathLst>
                  <a:path w="4892" h="1798" extrusionOk="0">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2" name="Google Shape;162;p17"/>
              <p:cNvSpPr/>
              <p:nvPr/>
            </p:nvSpPr>
            <p:spPr>
              <a:xfrm>
                <a:off x="1345905" y="1067963"/>
                <a:ext cx="1041569" cy="246968"/>
              </a:xfrm>
              <a:custGeom>
                <a:avLst/>
                <a:gdLst/>
                <a:ahLst/>
                <a:cxnLst/>
                <a:rect l="l" t="t" r="r" b="b"/>
                <a:pathLst>
                  <a:path w="20619" h="4889" extrusionOk="0">
                    <a:moveTo>
                      <a:pt x="20475" y="353"/>
                    </a:moveTo>
                    <a:lnTo>
                      <a:pt x="20475" y="353"/>
                    </a:lnTo>
                    <a:cubicBezTo>
                      <a:pt x="20523" y="942"/>
                      <a:pt x="20516" y="1538"/>
                      <a:pt x="20469" y="2138"/>
                    </a:cubicBezTo>
                    <a:lnTo>
                      <a:pt x="20469" y="2138"/>
                    </a:lnTo>
                    <a:cubicBezTo>
                      <a:pt x="20567" y="1733"/>
                      <a:pt x="20619" y="1312"/>
                      <a:pt x="20619" y="877"/>
                    </a:cubicBezTo>
                    <a:cubicBezTo>
                      <a:pt x="20619" y="699"/>
                      <a:pt x="20564" y="517"/>
                      <a:pt x="20475" y="353"/>
                    </a:cubicBezTo>
                    <a:close/>
                    <a:moveTo>
                      <a:pt x="884" y="0"/>
                    </a:moveTo>
                    <a:lnTo>
                      <a:pt x="884" y="0"/>
                    </a:lnTo>
                    <a:cubicBezTo>
                      <a:pt x="359" y="459"/>
                      <a:pt x="0" y="1151"/>
                      <a:pt x="0" y="1819"/>
                    </a:cubicBezTo>
                    <a:cubicBezTo>
                      <a:pt x="0" y="3018"/>
                      <a:pt x="486" y="4104"/>
                      <a:pt x="1275" y="4889"/>
                    </a:cubicBezTo>
                    <a:cubicBezTo>
                      <a:pt x="1011" y="3488"/>
                      <a:pt x="860" y="2069"/>
                      <a:pt x="870" y="648"/>
                    </a:cubicBezTo>
                    <a:cubicBezTo>
                      <a:pt x="870" y="432"/>
                      <a:pt x="873" y="216"/>
                      <a:pt x="884" y="0"/>
                    </a:cubicBezTo>
                    <a:close/>
                  </a:path>
                </a:pathLst>
              </a:custGeom>
              <a:solidFill>
                <a:srgbClr val="FFFFFF">
                  <a:alpha val="30750"/>
                </a:srgbClr>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3" name="Google Shape;163;p17"/>
              <p:cNvSpPr/>
              <p:nvPr/>
            </p:nvSpPr>
            <p:spPr>
              <a:xfrm>
                <a:off x="1389349" y="1045787"/>
                <a:ext cx="993276" cy="303393"/>
              </a:xfrm>
              <a:custGeom>
                <a:avLst/>
                <a:gdLst/>
                <a:ahLst/>
                <a:cxnLst/>
                <a:rect l="l" t="t" r="r" b="b"/>
                <a:pathLst>
                  <a:path w="19663" h="6006" extrusionOk="0">
                    <a:moveTo>
                      <a:pt x="18241" y="28"/>
                    </a:moveTo>
                    <a:cubicBezTo>
                      <a:pt x="18402" y="967"/>
                      <a:pt x="18491" y="1888"/>
                      <a:pt x="18450" y="2608"/>
                    </a:cubicBezTo>
                    <a:cubicBezTo>
                      <a:pt x="18399" y="3574"/>
                      <a:pt x="18197" y="4512"/>
                      <a:pt x="17991" y="5255"/>
                    </a:cubicBezTo>
                    <a:cubicBezTo>
                      <a:pt x="18776" y="4556"/>
                      <a:pt x="19348" y="3628"/>
                      <a:pt x="19609" y="2577"/>
                    </a:cubicBezTo>
                    <a:cubicBezTo>
                      <a:pt x="19656" y="1977"/>
                      <a:pt x="19663" y="1381"/>
                      <a:pt x="19615" y="792"/>
                    </a:cubicBezTo>
                    <a:cubicBezTo>
                      <a:pt x="19598" y="765"/>
                      <a:pt x="19581" y="737"/>
                      <a:pt x="19560" y="706"/>
                    </a:cubicBezTo>
                    <a:cubicBezTo>
                      <a:pt x="19522" y="1302"/>
                      <a:pt x="19413" y="1895"/>
                      <a:pt x="19225" y="2464"/>
                    </a:cubicBezTo>
                    <a:cubicBezTo>
                      <a:pt x="19211" y="2512"/>
                      <a:pt x="19173" y="2532"/>
                      <a:pt x="19136" y="2532"/>
                    </a:cubicBezTo>
                    <a:cubicBezTo>
                      <a:pt x="19081" y="2532"/>
                      <a:pt x="19026" y="2485"/>
                      <a:pt x="19040" y="2412"/>
                    </a:cubicBezTo>
                    <a:cubicBezTo>
                      <a:pt x="19177" y="1737"/>
                      <a:pt x="19262" y="1066"/>
                      <a:pt x="19269" y="398"/>
                    </a:cubicBezTo>
                    <a:cubicBezTo>
                      <a:pt x="19173" y="326"/>
                      <a:pt x="19063" y="271"/>
                      <a:pt x="18951" y="237"/>
                    </a:cubicBezTo>
                    <a:lnTo>
                      <a:pt x="18241" y="28"/>
                    </a:lnTo>
                    <a:close/>
                    <a:moveTo>
                      <a:pt x="761" y="1"/>
                    </a:moveTo>
                    <a:lnTo>
                      <a:pt x="761" y="1"/>
                    </a:lnTo>
                    <a:cubicBezTo>
                      <a:pt x="493" y="96"/>
                      <a:pt x="243" y="247"/>
                      <a:pt x="24" y="439"/>
                    </a:cubicBezTo>
                    <a:cubicBezTo>
                      <a:pt x="13" y="655"/>
                      <a:pt x="10" y="871"/>
                      <a:pt x="10" y="1087"/>
                    </a:cubicBezTo>
                    <a:cubicBezTo>
                      <a:pt x="0" y="2508"/>
                      <a:pt x="151" y="3927"/>
                      <a:pt x="415" y="5328"/>
                    </a:cubicBezTo>
                    <a:cubicBezTo>
                      <a:pt x="674" y="5588"/>
                      <a:pt x="969" y="5818"/>
                      <a:pt x="1291" y="6006"/>
                    </a:cubicBezTo>
                    <a:cubicBezTo>
                      <a:pt x="1247" y="5906"/>
                      <a:pt x="1202" y="5807"/>
                      <a:pt x="1161" y="5704"/>
                    </a:cubicBezTo>
                    <a:cubicBezTo>
                      <a:pt x="808" y="4803"/>
                      <a:pt x="729" y="2056"/>
                      <a:pt x="729" y="607"/>
                    </a:cubicBezTo>
                    <a:cubicBezTo>
                      <a:pt x="729" y="401"/>
                      <a:pt x="740" y="203"/>
                      <a:pt x="76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4" name="Google Shape;164;p17"/>
              <p:cNvSpPr/>
              <p:nvPr/>
            </p:nvSpPr>
            <p:spPr>
              <a:xfrm>
                <a:off x="2350416" y="1065842"/>
                <a:ext cx="27026" cy="107900"/>
              </a:xfrm>
              <a:custGeom>
                <a:avLst/>
                <a:gdLst/>
                <a:ahLst/>
                <a:cxnLst/>
                <a:rect l="l" t="t" r="r" b="b"/>
                <a:pathLst>
                  <a:path w="535" h="2136" extrusionOk="0">
                    <a:moveTo>
                      <a:pt x="244" y="1"/>
                    </a:moveTo>
                    <a:cubicBezTo>
                      <a:pt x="237" y="669"/>
                      <a:pt x="152" y="1340"/>
                      <a:pt x="15" y="2015"/>
                    </a:cubicBezTo>
                    <a:cubicBezTo>
                      <a:pt x="1" y="2088"/>
                      <a:pt x="56" y="2135"/>
                      <a:pt x="111" y="2135"/>
                    </a:cubicBezTo>
                    <a:cubicBezTo>
                      <a:pt x="148" y="2135"/>
                      <a:pt x="186" y="2115"/>
                      <a:pt x="200" y="2067"/>
                    </a:cubicBezTo>
                    <a:cubicBezTo>
                      <a:pt x="388" y="1498"/>
                      <a:pt x="497" y="905"/>
                      <a:pt x="535" y="309"/>
                    </a:cubicBezTo>
                    <a:cubicBezTo>
                      <a:pt x="456" y="192"/>
                      <a:pt x="357" y="86"/>
                      <a:pt x="2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5" name="Google Shape;165;p17"/>
              <p:cNvSpPr/>
              <p:nvPr/>
            </p:nvSpPr>
            <p:spPr>
              <a:xfrm>
                <a:off x="1497958" y="1021034"/>
                <a:ext cx="755250" cy="357747"/>
              </a:xfrm>
              <a:custGeom>
                <a:avLst/>
                <a:gdLst/>
                <a:ahLst/>
                <a:cxnLst/>
                <a:rect l="l" t="t" r="r" b="b"/>
                <a:pathLst>
                  <a:path w="14951" h="7082" extrusionOk="0">
                    <a:moveTo>
                      <a:pt x="13375" y="11"/>
                    </a:moveTo>
                    <a:cubicBezTo>
                      <a:pt x="13437" y="518"/>
                      <a:pt x="13519" y="1025"/>
                      <a:pt x="13625" y="1536"/>
                    </a:cubicBezTo>
                    <a:cubicBezTo>
                      <a:pt x="13728" y="2029"/>
                      <a:pt x="13857" y="2508"/>
                      <a:pt x="14005" y="2978"/>
                    </a:cubicBezTo>
                    <a:cubicBezTo>
                      <a:pt x="14088" y="3057"/>
                      <a:pt x="14112" y="3160"/>
                      <a:pt x="14091" y="3255"/>
                    </a:cubicBezTo>
                    <a:cubicBezTo>
                      <a:pt x="14145" y="3427"/>
                      <a:pt x="14204" y="3598"/>
                      <a:pt x="14262" y="3765"/>
                    </a:cubicBezTo>
                    <a:cubicBezTo>
                      <a:pt x="14005" y="2553"/>
                      <a:pt x="13775" y="1220"/>
                      <a:pt x="13584" y="18"/>
                    </a:cubicBezTo>
                    <a:cubicBezTo>
                      <a:pt x="13546" y="15"/>
                      <a:pt x="13498" y="11"/>
                      <a:pt x="13443" y="11"/>
                    </a:cubicBezTo>
                    <a:close/>
                    <a:moveTo>
                      <a:pt x="12813" y="1"/>
                    </a:moveTo>
                    <a:cubicBezTo>
                      <a:pt x="12878" y="35"/>
                      <a:pt x="12940" y="69"/>
                      <a:pt x="13002" y="107"/>
                    </a:cubicBezTo>
                    <a:cubicBezTo>
                      <a:pt x="13286" y="282"/>
                      <a:pt x="13111" y="682"/>
                      <a:pt x="12850" y="682"/>
                    </a:cubicBezTo>
                    <a:cubicBezTo>
                      <a:pt x="12799" y="682"/>
                      <a:pt x="12748" y="668"/>
                      <a:pt x="12693" y="638"/>
                    </a:cubicBezTo>
                    <a:cubicBezTo>
                      <a:pt x="12289" y="391"/>
                      <a:pt x="11854" y="244"/>
                      <a:pt x="11381" y="213"/>
                    </a:cubicBezTo>
                    <a:cubicBezTo>
                      <a:pt x="11241" y="203"/>
                      <a:pt x="11148" y="118"/>
                      <a:pt x="11111" y="11"/>
                    </a:cubicBezTo>
                    <a:lnTo>
                      <a:pt x="6431" y="11"/>
                    </a:lnTo>
                    <a:cubicBezTo>
                      <a:pt x="6698" y="323"/>
                      <a:pt x="6883" y="655"/>
                      <a:pt x="7010" y="929"/>
                    </a:cubicBezTo>
                    <a:cubicBezTo>
                      <a:pt x="7353" y="1669"/>
                      <a:pt x="7483" y="2477"/>
                      <a:pt x="7552" y="3019"/>
                    </a:cubicBezTo>
                    <a:cubicBezTo>
                      <a:pt x="7572" y="3201"/>
                      <a:pt x="7593" y="3382"/>
                      <a:pt x="7609" y="3566"/>
                    </a:cubicBezTo>
                    <a:cubicBezTo>
                      <a:pt x="7901" y="3669"/>
                      <a:pt x="8123" y="3930"/>
                      <a:pt x="8178" y="4255"/>
                    </a:cubicBezTo>
                    <a:cubicBezTo>
                      <a:pt x="8181" y="4269"/>
                      <a:pt x="8185" y="4283"/>
                      <a:pt x="8189" y="4297"/>
                    </a:cubicBezTo>
                    <a:cubicBezTo>
                      <a:pt x="8795" y="4303"/>
                      <a:pt x="9401" y="4314"/>
                      <a:pt x="10007" y="4341"/>
                    </a:cubicBezTo>
                    <a:cubicBezTo>
                      <a:pt x="9928" y="4235"/>
                      <a:pt x="9863" y="4129"/>
                      <a:pt x="9822" y="4023"/>
                    </a:cubicBezTo>
                    <a:cubicBezTo>
                      <a:pt x="9799" y="4029"/>
                      <a:pt x="9778" y="4033"/>
                      <a:pt x="9754" y="4033"/>
                    </a:cubicBezTo>
                    <a:cubicBezTo>
                      <a:pt x="9555" y="4033"/>
                      <a:pt x="9343" y="3810"/>
                      <a:pt x="9459" y="3566"/>
                    </a:cubicBezTo>
                    <a:cubicBezTo>
                      <a:pt x="9925" y="2605"/>
                      <a:pt x="10761" y="2235"/>
                      <a:pt x="11655" y="2235"/>
                    </a:cubicBezTo>
                    <a:cubicBezTo>
                      <a:pt x="12354" y="2235"/>
                      <a:pt x="13090" y="2461"/>
                      <a:pt x="13714" y="2803"/>
                    </a:cubicBezTo>
                    <a:cubicBezTo>
                      <a:pt x="13604" y="2330"/>
                      <a:pt x="13505" y="1861"/>
                      <a:pt x="13416" y="1405"/>
                    </a:cubicBezTo>
                    <a:cubicBezTo>
                      <a:pt x="13327" y="946"/>
                      <a:pt x="13248" y="480"/>
                      <a:pt x="13183" y="11"/>
                    </a:cubicBezTo>
                    <a:cubicBezTo>
                      <a:pt x="13060" y="4"/>
                      <a:pt x="12937" y="1"/>
                      <a:pt x="12813" y="1"/>
                    </a:cubicBezTo>
                    <a:close/>
                    <a:moveTo>
                      <a:pt x="12758" y="3039"/>
                    </a:moveTo>
                    <a:cubicBezTo>
                      <a:pt x="12847" y="3197"/>
                      <a:pt x="12891" y="3368"/>
                      <a:pt x="12899" y="3536"/>
                    </a:cubicBezTo>
                    <a:cubicBezTo>
                      <a:pt x="12909" y="3851"/>
                      <a:pt x="12738" y="4252"/>
                      <a:pt x="12453" y="4560"/>
                    </a:cubicBezTo>
                    <a:cubicBezTo>
                      <a:pt x="12772" y="4608"/>
                      <a:pt x="13090" y="4667"/>
                      <a:pt x="13405" y="4731"/>
                    </a:cubicBezTo>
                    <a:cubicBezTo>
                      <a:pt x="14433" y="4954"/>
                      <a:pt x="14570" y="5975"/>
                      <a:pt x="14190" y="6746"/>
                    </a:cubicBezTo>
                    <a:cubicBezTo>
                      <a:pt x="14454" y="6646"/>
                      <a:pt x="14711" y="6526"/>
                      <a:pt x="14951" y="6386"/>
                    </a:cubicBezTo>
                    <a:cubicBezTo>
                      <a:pt x="14910" y="6266"/>
                      <a:pt x="14869" y="6140"/>
                      <a:pt x="14828" y="6009"/>
                    </a:cubicBezTo>
                    <a:cubicBezTo>
                      <a:pt x="14430" y="5228"/>
                      <a:pt x="14132" y="4368"/>
                      <a:pt x="13895" y="3502"/>
                    </a:cubicBezTo>
                    <a:cubicBezTo>
                      <a:pt x="13865" y="3512"/>
                      <a:pt x="13834" y="3519"/>
                      <a:pt x="13803" y="3519"/>
                    </a:cubicBezTo>
                    <a:cubicBezTo>
                      <a:pt x="13751" y="3519"/>
                      <a:pt x="13700" y="3502"/>
                      <a:pt x="13645" y="3471"/>
                    </a:cubicBezTo>
                    <a:cubicBezTo>
                      <a:pt x="13375" y="3299"/>
                      <a:pt x="13073" y="3149"/>
                      <a:pt x="12758" y="3039"/>
                    </a:cubicBezTo>
                    <a:close/>
                    <a:moveTo>
                      <a:pt x="3817" y="11"/>
                    </a:moveTo>
                    <a:cubicBezTo>
                      <a:pt x="3776" y="118"/>
                      <a:pt x="3687" y="203"/>
                      <a:pt x="3544" y="213"/>
                    </a:cubicBezTo>
                    <a:cubicBezTo>
                      <a:pt x="3174" y="237"/>
                      <a:pt x="2824" y="333"/>
                      <a:pt x="2495" y="494"/>
                    </a:cubicBezTo>
                    <a:cubicBezTo>
                      <a:pt x="1968" y="1025"/>
                      <a:pt x="1464" y="1590"/>
                      <a:pt x="967" y="2180"/>
                    </a:cubicBezTo>
                    <a:cubicBezTo>
                      <a:pt x="960" y="2189"/>
                      <a:pt x="950" y="2193"/>
                      <a:pt x="940" y="2193"/>
                    </a:cubicBezTo>
                    <a:cubicBezTo>
                      <a:pt x="913" y="2193"/>
                      <a:pt x="885" y="2159"/>
                      <a:pt x="905" y="2132"/>
                    </a:cubicBezTo>
                    <a:cubicBezTo>
                      <a:pt x="1214" y="1614"/>
                      <a:pt x="1574" y="1121"/>
                      <a:pt x="1971" y="662"/>
                    </a:cubicBezTo>
                    <a:cubicBezTo>
                      <a:pt x="1912" y="635"/>
                      <a:pt x="1861" y="586"/>
                      <a:pt x="1827" y="532"/>
                    </a:cubicBezTo>
                    <a:cubicBezTo>
                      <a:pt x="728" y="1614"/>
                      <a:pt x="111" y="2508"/>
                      <a:pt x="111" y="2508"/>
                    </a:cubicBezTo>
                    <a:cubicBezTo>
                      <a:pt x="111" y="3522"/>
                      <a:pt x="42" y="5677"/>
                      <a:pt x="1" y="6876"/>
                    </a:cubicBezTo>
                    <a:cubicBezTo>
                      <a:pt x="419" y="7010"/>
                      <a:pt x="864" y="7081"/>
                      <a:pt x="1324" y="7081"/>
                    </a:cubicBezTo>
                    <a:lnTo>
                      <a:pt x="1607" y="7081"/>
                    </a:lnTo>
                    <a:cubicBezTo>
                      <a:pt x="1337" y="6965"/>
                      <a:pt x="1084" y="6804"/>
                      <a:pt x="872" y="6571"/>
                    </a:cubicBezTo>
                    <a:cubicBezTo>
                      <a:pt x="576" y="6249"/>
                      <a:pt x="590" y="5725"/>
                      <a:pt x="872" y="5400"/>
                    </a:cubicBezTo>
                    <a:cubicBezTo>
                      <a:pt x="1255" y="4961"/>
                      <a:pt x="1806" y="4742"/>
                      <a:pt x="2382" y="4611"/>
                    </a:cubicBezTo>
                    <a:cubicBezTo>
                      <a:pt x="2070" y="4293"/>
                      <a:pt x="1879" y="3868"/>
                      <a:pt x="1889" y="3536"/>
                    </a:cubicBezTo>
                    <a:cubicBezTo>
                      <a:pt x="1895" y="3368"/>
                      <a:pt x="1944" y="3197"/>
                      <a:pt x="2032" y="3036"/>
                    </a:cubicBezTo>
                    <a:lnTo>
                      <a:pt x="2032" y="3036"/>
                    </a:lnTo>
                    <a:cubicBezTo>
                      <a:pt x="1718" y="3149"/>
                      <a:pt x="1413" y="3299"/>
                      <a:pt x="1142" y="3471"/>
                    </a:cubicBezTo>
                    <a:cubicBezTo>
                      <a:pt x="1090" y="3502"/>
                      <a:pt x="1036" y="3519"/>
                      <a:pt x="988" y="3519"/>
                    </a:cubicBezTo>
                    <a:cubicBezTo>
                      <a:pt x="728" y="3519"/>
                      <a:pt x="556" y="3118"/>
                      <a:pt x="834" y="2940"/>
                    </a:cubicBezTo>
                    <a:cubicBezTo>
                      <a:pt x="1505" y="2522"/>
                      <a:pt x="2341" y="2235"/>
                      <a:pt x="3133" y="2235"/>
                    </a:cubicBezTo>
                    <a:cubicBezTo>
                      <a:pt x="4026" y="2235"/>
                      <a:pt x="4862" y="2605"/>
                      <a:pt x="5328" y="3566"/>
                    </a:cubicBezTo>
                    <a:cubicBezTo>
                      <a:pt x="5444" y="3810"/>
                      <a:pt x="5232" y="4033"/>
                      <a:pt x="5033" y="4033"/>
                    </a:cubicBezTo>
                    <a:cubicBezTo>
                      <a:pt x="5009" y="4033"/>
                      <a:pt x="4989" y="4029"/>
                      <a:pt x="4968" y="4023"/>
                    </a:cubicBezTo>
                    <a:cubicBezTo>
                      <a:pt x="4927" y="4115"/>
                      <a:pt x="4875" y="4208"/>
                      <a:pt x="4811" y="4300"/>
                    </a:cubicBezTo>
                    <a:cubicBezTo>
                      <a:pt x="5163" y="4279"/>
                      <a:pt x="5520" y="4276"/>
                      <a:pt x="5873" y="4276"/>
                    </a:cubicBezTo>
                    <a:cubicBezTo>
                      <a:pt x="6054" y="4276"/>
                      <a:pt x="6236" y="4276"/>
                      <a:pt x="6417" y="4279"/>
                    </a:cubicBezTo>
                    <a:cubicBezTo>
                      <a:pt x="6417" y="4269"/>
                      <a:pt x="6417" y="4262"/>
                      <a:pt x="6421" y="4255"/>
                    </a:cubicBezTo>
                    <a:cubicBezTo>
                      <a:pt x="6493" y="3838"/>
                      <a:pt x="6842" y="3522"/>
                      <a:pt x="7267" y="3522"/>
                    </a:cubicBezTo>
                    <a:lnTo>
                      <a:pt x="7335" y="3522"/>
                    </a:lnTo>
                    <a:cubicBezTo>
                      <a:pt x="7356" y="3522"/>
                      <a:pt x="7376" y="3522"/>
                      <a:pt x="7400" y="3525"/>
                    </a:cubicBezTo>
                    <a:cubicBezTo>
                      <a:pt x="7383" y="3365"/>
                      <a:pt x="7367" y="3204"/>
                      <a:pt x="7349" y="3043"/>
                    </a:cubicBezTo>
                    <a:cubicBezTo>
                      <a:pt x="7243" y="2203"/>
                      <a:pt x="7075" y="1560"/>
                      <a:pt x="6825" y="1015"/>
                    </a:cubicBezTo>
                    <a:cubicBezTo>
                      <a:pt x="6688" y="714"/>
                      <a:pt x="6472" y="344"/>
                      <a:pt x="6160" y="11"/>
                    </a:cubicBezTo>
                    <a:close/>
                  </a:path>
                </a:pathLst>
              </a:custGeom>
              <a:solidFill>
                <a:srgbClr val="FFD2CD"/>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6" name="Google Shape;166;p17"/>
              <p:cNvSpPr/>
              <p:nvPr/>
            </p:nvSpPr>
            <p:spPr>
              <a:xfrm>
                <a:off x="1426175" y="1021034"/>
                <a:ext cx="897298" cy="347341"/>
              </a:xfrm>
              <a:custGeom>
                <a:avLst/>
                <a:gdLst/>
                <a:ahLst/>
                <a:cxnLst/>
                <a:rect l="l" t="t" r="r" b="b"/>
                <a:pathLst>
                  <a:path w="17763" h="6876" extrusionOk="0">
                    <a:moveTo>
                      <a:pt x="15005" y="18"/>
                    </a:moveTo>
                    <a:lnTo>
                      <a:pt x="15005" y="18"/>
                    </a:lnTo>
                    <a:cubicBezTo>
                      <a:pt x="15196" y="1220"/>
                      <a:pt x="15426" y="2553"/>
                      <a:pt x="15683" y="3765"/>
                    </a:cubicBezTo>
                    <a:cubicBezTo>
                      <a:pt x="15971" y="4602"/>
                      <a:pt x="16290" y="5420"/>
                      <a:pt x="16570" y="6266"/>
                    </a:cubicBezTo>
                    <a:cubicBezTo>
                      <a:pt x="16817" y="6112"/>
                      <a:pt x="17046" y="5938"/>
                      <a:pt x="17262" y="5745"/>
                    </a:cubicBezTo>
                    <a:cubicBezTo>
                      <a:pt x="17468" y="5002"/>
                      <a:pt x="17670" y="4064"/>
                      <a:pt x="17721" y="3098"/>
                    </a:cubicBezTo>
                    <a:cubicBezTo>
                      <a:pt x="17762" y="2378"/>
                      <a:pt x="17673" y="1457"/>
                      <a:pt x="17512" y="518"/>
                    </a:cubicBezTo>
                    <a:lnTo>
                      <a:pt x="17221" y="432"/>
                    </a:lnTo>
                    <a:cubicBezTo>
                      <a:pt x="16522" y="230"/>
                      <a:pt x="15810" y="100"/>
                      <a:pt x="15093" y="39"/>
                    </a:cubicBezTo>
                    <a:cubicBezTo>
                      <a:pt x="15070" y="31"/>
                      <a:pt x="15043" y="25"/>
                      <a:pt x="15005" y="18"/>
                    </a:cubicBezTo>
                    <a:close/>
                    <a:moveTo>
                      <a:pt x="16249" y="6009"/>
                    </a:moveTo>
                    <a:lnTo>
                      <a:pt x="16249" y="6009"/>
                    </a:lnTo>
                    <a:cubicBezTo>
                      <a:pt x="16290" y="6140"/>
                      <a:pt x="16331" y="6266"/>
                      <a:pt x="16372" y="6386"/>
                    </a:cubicBezTo>
                    <a:cubicBezTo>
                      <a:pt x="16393" y="6376"/>
                      <a:pt x="16413" y="6366"/>
                      <a:pt x="16434" y="6352"/>
                    </a:cubicBezTo>
                    <a:cubicBezTo>
                      <a:pt x="16368" y="6238"/>
                      <a:pt x="16306" y="6126"/>
                      <a:pt x="16249" y="6009"/>
                    </a:cubicBezTo>
                    <a:close/>
                    <a:moveTo>
                      <a:pt x="3439" y="1"/>
                    </a:moveTo>
                    <a:cubicBezTo>
                      <a:pt x="3378" y="1"/>
                      <a:pt x="3320" y="4"/>
                      <a:pt x="3169" y="11"/>
                    </a:cubicBezTo>
                    <a:cubicBezTo>
                      <a:pt x="2885" y="11"/>
                      <a:pt x="2381" y="39"/>
                      <a:pt x="2381" y="39"/>
                    </a:cubicBezTo>
                    <a:cubicBezTo>
                      <a:pt x="1655" y="97"/>
                      <a:pt x="932" y="227"/>
                      <a:pt x="223" y="432"/>
                    </a:cubicBezTo>
                    <a:lnTo>
                      <a:pt x="124" y="463"/>
                    </a:lnTo>
                    <a:cubicBezTo>
                      <a:pt x="93" y="470"/>
                      <a:pt x="62" y="480"/>
                      <a:pt x="32" y="491"/>
                    </a:cubicBezTo>
                    <a:cubicBezTo>
                      <a:pt x="11" y="693"/>
                      <a:pt x="0" y="891"/>
                      <a:pt x="0" y="1097"/>
                    </a:cubicBezTo>
                    <a:cubicBezTo>
                      <a:pt x="0" y="2546"/>
                      <a:pt x="79" y="5293"/>
                      <a:pt x="432" y="6194"/>
                    </a:cubicBezTo>
                    <a:cubicBezTo>
                      <a:pt x="473" y="6297"/>
                      <a:pt x="518" y="6396"/>
                      <a:pt x="562" y="6496"/>
                    </a:cubicBezTo>
                    <a:cubicBezTo>
                      <a:pt x="833" y="6650"/>
                      <a:pt x="1121" y="6780"/>
                      <a:pt x="1422" y="6876"/>
                    </a:cubicBezTo>
                    <a:cubicBezTo>
                      <a:pt x="1463" y="5677"/>
                      <a:pt x="1532" y="3522"/>
                      <a:pt x="1532" y="2508"/>
                    </a:cubicBezTo>
                    <a:cubicBezTo>
                      <a:pt x="1532" y="2508"/>
                      <a:pt x="2149" y="1614"/>
                      <a:pt x="3248" y="532"/>
                    </a:cubicBezTo>
                    <a:cubicBezTo>
                      <a:pt x="3169" y="398"/>
                      <a:pt x="3176" y="213"/>
                      <a:pt x="3344" y="107"/>
                    </a:cubicBezTo>
                    <a:cubicBezTo>
                      <a:pt x="3406" y="72"/>
                      <a:pt x="3467" y="35"/>
                      <a:pt x="3529" y="4"/>
                    </a:cubicBezTo>
                    <a:cubicBezTo>
                      <a:pt x="3495" y="1"/>
                      <a:pt x="3467" y="1"/>
                      <a:pt x="3439"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7" name="Google Shape;167;p17"/>
              <p:cNvSpPr/>
              <p:nvPr/>
            </p:nvSpPr>
            <p:spPr>
              <a:xfrm>
                <a:off x="2163911" y="1021539"/>
                <a:ext cx="99363" cy="320366"/>
              </a:xfrm>
              <a:custGeom>
                <a:avLst/>
                <a:gdLst/>
                <a:ahLst/>
                <a:cxnLst/>
                <a:rect l="l" t="t" r="r" b="b"/>
                <a:pathLst>
                  <a:path w="1967" h="6342" extrusionOk="0">
                    <a:moveTo>
                      <a:pt x="0" y="1"/>
                    </a:moveTo>
                    <a:cubicBezTo>
                      <a:pt x="65" y="470"/>
                      <a:pt x="144" y="936"/>
                      <a:pt x="233" y="1395"/>
                    </a:cubicBezTo>
                    <a:cubicBezTo>
                      <a:pt x="322" y="1851"/>
                      <a:pt x="421" y="2320"/>
                      <a:pt x="531" y="2793"/>
                    </a:cubicBezTo>
                    <a:cubicBezTo>
                      <a:pt x="613" y="2837"/>
                      <a:pt x="692" y="2882"/>
                      <a:pt x="771" y="2930"/>
                    </a:cubicBezTo>
                    <a:cubicBezTo>
                      <a:pt x="788" y="2944"/>
                      <a:pt x="805" y="2954"/>
                      <a:pt x="822" y="2968"/>
                    </a:cubicBezTo>
                    <a:cubicBezTo>
                      <a:pt x="674" y="2498"/>
                      <a:pt x="545" y="2019"/>
                      <a:pt x="442" y="1526"/>
                    </a:cubicBezTo>
                    <a:cubicBezTo>
                      <a:pt x="336" y="1015"/>
                      <a:pt x="254" y="508"/>
                      <a:pt x="192" y="1"/>
                    </a:cubicBezTo>
                    <a:close/>
                    <a:moveTo>
                      <a:pt x="908" y="3245"/>
                    </a:moveTo>
                    <a:cubicBezTo>
                      <a:pt x="887" y="3355"/>
                      <a:pt x="812" y="3450"/>
                      <a:pt x="712" y="3492"/>
                    </a:cubicBezTo>
                    <a:cubicBezTo>
                      <a:pt x="949" y="4358"/>
                      <a:pt x="1247" y="5218"/>
                      <a:pt x="1645" y="5999"/>
                    </a:cubicBezTo>
                    <a:cubicBezTo>
                      <a:pt x="1702" y="6116"/>
                      <a:pt x="1764" y="6228"/>
                      <a:pt x="1830" y="6342"/>
                    </a:cubicBezTo>
                    <a:cubicBezTo>
                      <a:pt x="1877" y="6315"/>
                      <a:pt x="1922" y="6287"/>
                      <a:pt x="1966" y="6256"/>
                    </a:cubicBezTo>
                    <a:cubicBezTo>
                      <a:pt x="1686" y="5410"/>
                      <a:pt x="1367" y="4592"/>
                      <a:pt x="1079" y="3755"/>
                    </a:cubicBezTo>
                    <a:cubicBezTo>
                      <a:pt x="1021" y="3588"/>
                      <a:pt x="962" y="3417"/>
                      <a:pt x="908" y="3245"/>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8" name="Google Shape;168;p17"/>
              <p:cNvSpPr/>
              <p:nvPr/>
            </p:nvSpPr>
            <p:spPr>
              <a:xfrm>
                <a:off x="1542614" y="1045989"/>
                <a:ext cx="81430" cy="85875"/>
              </a:xfrm>
              <a:custGeom>
                <a:avLst/>
                <a:gdLst/>
                <a:ahLst/>
                <a:cxnLst/>
                <a:rect l="l" t="t" r="r" b="b"/>
                <a:pathLst>
                  <a:path w="1612" h="1700" extrusionOk="0">
                    <a:moveTo>
                      <a:pt x="1611" y="0"/>
                    </a:moveTo>
                    <a:lnTo>
                      <a:pt x="1611" y="0"/>
                    </a:lnTo>
                    <a:cubicBezTo>
                      <a:pt x="1522" y="41"/>
                      <a:pt x="1433" y="89"/>
                      <a:pt x="1347" y="144"/>
                    </a:cubicBezTo>
                    <a:cubicBezTo>
                      <a:pt x="1296" y="174"/>
                      <a:pt x="1241" y="188"/>
                      <a:pt x="1193" y="188"/>
                    </a:cubicBezTo>
                    <a:cubicBezTo>
                      <a:pt x="1155" y="188"/>
                      <a:pt x="1121" y="182"/>
                      <a:pt x="1087" y="168"/>
                    </a:cubicBezTo>
                    <a:cubicBezTo>
                      <a:pt x="690" y="627"/>
                      <a:pt x="330" y="1120"/>
                      <a:pt x="21" y="1638"/>
                    </a:cubicBezTo>
                    <a:cubicBezTo>
                      <a:pt x="1" y="1665"/>
                      <a:pt x="29" y="1699"/>
                      <a:pt x="56" y="1699"/>
                    </a:cubicBezTo>
                    <a:cubicBezTo>
                      <a:pt x="66" y="1699"/>
                      <a:pt x="76" y="1695"/>
                      <a:pt x="83" y="1686"/>
                    </a:cubicBezTo>
                    <a:cubicBezTo>
                      <a:pt x="580" y="1096"/>
                      <a:pt x="1084" y="531"/>
                      <a:pt x="161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9" name="Google Shape;169;p17"/>
              <p:cNvSpPr/>
              <p:nvPr/>
            </p:nvSpPr>
            <p:spPr>
              <a:xfrm>
                <a:off x="2059191" y="1021034"/>
                <a:ext cx="109971" cy="34502"/>
              </a:xfrm>
              <a:custGeom>
                <a:avLst/>
                <a:gdLst/>
                <a:ahLst/>
                <a:cxnLst/>
                <a:rect l="l" t="t" r="r" b="b"/>
                <a:pathLst>
                  <a:path w="2177" h="683" extrusionOk="0">
                    <a:moveTo>
                      <a:pt x="1648" y="1"/>
                    </a:moveTo>
                    <a:cubicBezTo>
                      <a:pt x="1501" y="1"/>
                      <a:pt x="1354" y="4"/>
                      <a:pt x="1206" y="11"/>
                    </a:cubicBezTo>
                    <a:lnTo>
                      <a:pt x="1" y="11"/>
                    </a:lnTo>
                    <a:cubicBezTo>
                      <a:pt x="38" y="118"/>
                      <a:pt x="131" y="203"/>
                      <a:pt x="271" y="213"/>
                    </a:cubicBezTo>
                    <a:cubicBezTo>
                      <a:pt x="744" y="244"/>
                      <a:pt x="1179" y="391"/>
                      <a:pt x="1583" y="638"/>
                    </a:cubicBezTo>
                    <a:cubicBezTo>
                      <a:pt x="1638" y="668"/>
                      <a:pt x="1689" y="682"/>
                      <a:pt x="1740" y="682"/>
                    </a:cubicBezTo>
                    <a:cubicBezTo>
                      <a:pt x="2001" y="682"/>
                      <a:pt x="2176" y="282"/>
                      <a:pt x="1892" y="107"/>
                    </a:cubicBezTo>
                    <a:cubicBezTo>
                      <a:pt x="1830" y="69"/>
                      <a:pt x="1768" y="35"/>
                      <a:pt x="1703"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0" name="Google Shape;170;p17"/>
              <p:cNvSpPr/>
              <p:nvPr/>
            </p:nvSpPr>
            <p:spPr>
              <a:xfrm>
                <a:off x="1586210" y="1021236"/>
                <a:ext cx="104617" cy="34300"/>
              </a:xfrm>
              <a:custGeom>
                <a:avLst/>
                <a:gdLst/>
                <a:ahLst/>
                <a:cxnLst/>
                <a:rect l="l" t="t" r="r" b="b"/>
                <a:pathLst>
                  <a:path w="2071" h="679" extrusionOk="0">
                    <a:moveTo>
                      <a:pt x="361" y="0"/>
                    </a:moveTo>
                    <a:cubicBezTo>
                      <a:pt x="299" y="31"/>
                      <a:pt x="238" y="68"/>
                      <a:pt x="176" y="103"/>
                    </a:cubicBezTo>
                    <a:cubicBezTo>
                      <a:pt x="8" y="209"/>
                      <a:pt x="1" y="394"/>
                      <a:pt x="80" y="528"/>
                    </a:cubicBezTo>
                    <a:cubicBezTo>
                      <a:pt x="114" y="582"/>
                      <a:pt x="165" y="631"/>
                      <a:pt x="224" y="658"/>
                    </a:cubicBezTo>
                    <a:cubicBezTo>
                      <a:pt x="258" y="672"/>
                      <a:pt x="292" y="678"/>
                      <a:pt x="330" y="678"/>
                    </a:cubicBezTo>
                    <a:cubicBezTo>
                      <a:pt x="378" y="678"/>
                      <a:pt x="433" y="664"/>
                      <a:pt x="484" y="634"/>
                    </a:cubicBezTo>
                    <a:cubicBezTo>
                      <a:pt x="570" y="579"/>
                      <a:pt x="659" y="531"/>
                      <a:pt x="748" y="490"/>
                    </a:cubicBezTo>
                    <a:cubicBezTo>
                      <a:pt x="1077" y="329"/>
                      <a:pt x="1427" y="233"/>
                      <a:pt x="1797" y="209"/>
                    </a:cubicBezTo>
                    <a:cubicBezTo>
                      <a:pt x="1940" y="199"/>
                      <a:pt x="2029" y="114"/>
                      <a:pt x="2070" y="7"/>
                    </a:cubicBezTo>
                    <a:lnTo>
                      <a:pt x="539" y="7"/>
                    </a:lnTo>
                    <a:cubicBezTo>
                      <a:pt x="456" y="3"/>
                      <a:pt x="402" y="0"/>
                      <a:pt x="36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1" name="Google Shape;171;p17"/>
              <p:cNvSpPr/>
              <p:nvPr/>
            </p:nvSpPr>
            <p:spPr>
              <a:xfrm>
                <a:off x="1527055" y="1237041"/>
                <a:ext cx="706957" cy="141745"/>
              </a:xfrm>
              <a:custGeom>
                <a:avLst/>
                <a:gdLst/>
                <a:ahLst/>
                <a:cxnLst/>
                <a:rect l="l" t="t" r="r" b="b"/>
                <a:pathLst>
                  <a:path w="13995" h="2806" extrusionOk="0">
                    <a:moveTo>
                      <a:pt x="5297" y="0"/>
                    </a:moveTo>
                    <a:cubicBezTo>
                      <a:pt x="4944" y="0"/>
                      <a:pt x="4587" y="3"/>
                      <a:pt x="4235"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508" y="2528"/>
                      <a:pt x="761" y="2689"/>
                      <a:pt x="1031" y="2805"/>
                    </a:cubicBezTo>
                    <a:lnTo>
                      <a:pt x="1693" y="2805"/>
                    </a:lnTo>
                    <a:cubicBezTo>
                      <a:pt x="3762" y="2805"/>
                      <a:pt x="5482" y="1962"/>
                      <a:pt x="5841" y="3"/>
                    </a:cubicBezTo>
                    <a:cubicBezTo>
                      <a:pt x="5660" y="0"/>
                      <a:pt x="5478" y="0"/>
                      <a:pt x="5297" y="0"/>
                    </a:cubicBezTo>
                    <a:close/>
                    <a:moveTo>
                      <a:pt x="7613" y="21"/>
                    </a:moveTo>
                    <a:lnTo>
                      <a:pt x="7613" y="21"/>
                    </a:lnTo>
                    <a:cubicBezTo>
                      <a:pt x="7975" y="1970"/>
                      <a:pt x="9692" y="2805"/>
                      <a:pt x="11754" y="2805"/>
                    </a:cubicBezTo>
                    <a:cubicBezTo>
                      <a:pt x="12408" y="2805"/>
                      <a:pt x="13035" y="2689"/>
                      <a:pt x="13614" y="2470"/>
                    </a:cubicBezTo>
                    <a:cubicBezTo>
                      <a:pt x="13994" y="1699"/>
                      <a:pt x="13857" y="678"/>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8825" y="38"/>
                      <a:pt x="8219" y="27"/>
                      <a:pt x="7613" y="21"/>
                    </a:cubicBezTo>
                    <a:close/>
                  </a:path>
                </a:pathLst>
              </a:custGeom>
              <a:solidFill>
                <a:srgbClr val="F9C8C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2" name="Google Shape;172;p17"/>
              <p:cNvSpPr/>
              <p:nvPr/>
            </p:nvSpPr>
            <p:spPr>
              <a:xfrm>
                <a:off x="1809137" y="1021539"/>
                <a:ext cx="73247" cy="179682"/>
              </a:xfrm>
              <a:custGeom>
                <a:avLst/>
                <a:gdLst/>
                <a:ahLst/>
                <a:cxnLst/>
                <a:rect l="l" t="t" r="r" b="b"/>
                <a:pathLst>
                  <a:path w="1450" h="3557" extrusionOk="0">
                    <a:moveTo>
                      <a:pt x="0" y="1"/>
                    </a:moveTo>
                    <a:cubicBezTo>
                      <a:pt x="312" y="334"/>
                      <a:pt x="528" y="704"/>
                      <a:pt x="665" y="1005"/>
                    </a:cubicBezTo>
                    <a:cubicBezTo>
                      <a:pt x="915" y="1550"/>
                      <a:pt x="1083" y="2193"/>
                      <a:pt x="1189" y="3033"/>
                    </a:cubicBezTo>
                    <a:cubicBezTo>
                      <a:pt x="1207" y="3194"/>
                      <a:pt x="1223" y="3355"/>
                      <a:pt x="1240" y="3515"/>
                    </a:cubicBezTo>
                    <a:cubicBezTo>
                      <a:pt x="1313" y="3519"/>
                      <a:pt x="1381" y="3536"/>
                      <a:pt x="1449" y="3556"/>
                    </a:cubicBezTo>
                    <a:cubicBezTo>
                      <a:pt x="1433" y="3372"/>
                      <a:pt x="1412" y="3191"/>
                      <a:pt x="1392" y="3009"/>
                    </a:cubicBezTo>
                    <a:cubicBezTo>
                      <a:pt x="1323" y="2467"/>
                      <a:pt x="1193" y="1659"/>
                      <a:pt x="850" y="919"/>
                    </a:cubicBezTo>
                    <a:cubicBezTo>
                      <a:pt x="723" y="645"/>
                      <a:pt x="538" y="313"/>
                      <a:pt x="27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3" name="Google Shape;173;p17"/>
              <p:cNvSpPr/>
              <p:nvPr/>
            </p:nvSpPr>
            <p:spPr>
              <a:xfrm>
                <a:off x="1592827" y="1164146"/>
                <a:ext cx="156142" cy="112042"/>
              </a:xfrm>
              <a:custGeom>
                <a:avLst/>
                <a:gdLst/>
                <a:ahLst/>
                <a:cxnLst/>
                <a:rect l="l" t="t" r="r" b="b"/>
                <a:pathLst>
                  <a:path w="3091" h="2218" extrusionOk="0">
                    <a:moveTo>
                      <a:pt x="1182" y="1"/>
                    </a:move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3" y="1467"/>
                    </a:cubicBezTo>
                    <a:cubicBezTo>
                      <a:pt x="2997" y="1375"/>
                      <a:pt x="3049" y="1282"/>
                      <a:pt x="3090" y="1190"/>
                    </a:cubicBezTo>
                    <a:cubicBezTo>
                      <a:pt x="3022" y="1173"/>
                      <a:pt x="2964" y="1124"/>
                      <a:pt x="2923" y="1042"/>
                    </a:cubicBezTo>
                    <a:cubicBezTo>
                      <a:pt x="2803" y="792"/>
                      <a:pt x="2652" y="590"/>
                      <a:pt x="2480" y="439"/>
                    </a:cubicBezTo>
                    <a:lnTo>
                      <a:pt x="2480" y="439"/>
                    </a:lnTo>
                    <a:cubicBezTo>
                      <a:pt x="2563"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4" name="Google Shape;174;p17"/>
              <p:cNvSpPr/>
              <p:nvPr/>
            </p:nvSpPr>
            <p:spPr>
              <a:xfrm>
                <a:off x="1623289" y="1163994"/>
                <a:ext cx="100222" cy="88300"/>
              </a:xfrm>
              <a:custGeom>
                <a:avLst/>
                <a:gdLst/>
                <a:ahLst/>
                <a:cxnLst/>
                <a:rect l="l" t="t" r="r" b="b"/>
                <a:pathLst>
                  <a:path w="1984" h="1748" extrusionOk="0">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60" y="624"/>
                      <a:pt x="1877" y="442"/>
                    </a:cubicBezTo>
                    <a:cubicBezTo>
                      <a:pt x="1531" y="127"/>
                      <a:pt x="1100" y="1"/>
                      <a:pt x="64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5" name="Google Shape;175;p17"/>
              <p:cNvSpPr/>
              <p:nvPr/>
            </p:nvSpPr>
            <p:spPr>
              <a:xfrm>
                <a:off x="1525995" y="1133887"/>
                <a:ext cx="247018" cy="90876"/>
              </a:xfrm>
              <a:custGeom>
                <a:avLst/>
                <a:gdLst/>
                <a:ahLst/>
                <a:cxnLst/>
                <a:rect l="l" t="t" r="r" b="b"/>
                <a:pathLst>
                  <a:path w="4890" h="1799" extrusionOk="0">
                    <a:moveTo>
                      <a:pt x="2578" y="1"/>
                    </a:moveTo>
                    <a:cubicBezTo>
                      <a:pt x="1786" y="1"/>
                      <a:pt x="950" y="288"/>
                      <a:pt x="279" y="706"/>
                    </a:cubicBezTo>
                    <a:cubicBezTo>
                      <a:pt x="1" y="884"/>
                      <a:pt x="173" y="1285"/>
                      <a:pt x="433" y="1285"/>
                    </a:cubicBezTo>
                    <a:cubicBezTo>
                      <a:pt x="481" y="1285"/>
                      <a:pt x="535" y="1268"/>
                      <a:pt x="587" y="1237"/>
                    </a:cubicBezTo>
                    <a:cubicBezTo>
                      <a:pt x="858" y="1065"/>
                      <a:pt x="1163" y="915"/>
                      <a:pt x="1477" y="802"/>
                    </a:cubicBezTo>
                    <a:cubicBezTo>
                      <a:pt x="1813" y="682"/>
                      <a:pt x="2166" y="607"/>
                      <a:pt x="2505" y="600"/>
                    </a:cubicBezTo>
                    <a:cubicBezTo>
                      <a:pt x="2526" y="597"/>
                      <a:pt x="2546" y="597"/>
                      <a:pt x="2567" y="597"/>
                    </a:cubicBezTo>
                    <a:cubicBezTo>
                      <a:pt x="3026"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8"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6" name="Google Shape;176;p17"/>
              <p:cNvSpPr/>
              <p:nvPr/>
            </p:nvSpPr>
            <p:spPr>
              <a:xfrm>
                <a:off x="1994127" y="1164146"/>
                <a:ext cx="155940" cy="112042"/>
              </a:xfrm>
              <a:custGeom>
                <a:avLst/>
                <a:gdLst/>
                <a:ahLst/>
                <a:cxnLst/>
                <a:rect l="l" t="t" r="r" b="b"/>
                <a:pathLst>
                  <a:path w="3087" h="2218" extrusionOk="0">
                    <a:moveTo>
                      <a:pt x="1844" y="1"/>
                    </a:moveTo>
                    <a:cubicBezTo>
                      <a:pt x="2094"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8" y="412"/>
                    </a:cubicBezTo>
                    <a:lnTo>
                      <a:pt x="638"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7" name="Google Shape;177;p17"/>
              <p:cNvSpPr/>
              <p:nvPr/>
            </p:nvSpPr>
            <p:spPr>
              <a:xfrm>
                <a:off x="2019385" y="1164146"/>
                <a:ext cx="100424" cy="89866"/>
              </a:xfrm>
              <a:custGeom>
                <a:avLst/>
                <a:gdLst/>
                <a:ahLst/>
                <a:cxnLst/>
                <a:rect l="l" t="t" r="r" b="b"/>
                <a:pathLst>
                  <a:path w="1988" h="1779" extrusionOk="0">
                    <a:moveTo>
                      <a:pt x="1344" y="1"/>
                    </a:moveTo>
                    <a:cubicBezTo>
                      <a:pt x="898" y="1"/>
                      <a:pt x="480" y="121"/>
                      <a:pt x="138"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4" y="114"/>
                      <a:pt x="13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8" name="Google Shape;178;p17"/>
              <p:cNvSpPr/>
              <p:nvPr/>
            </p:nvSpPr>
            <p:spPr>
              <a:xfrm>
                <a:off x="1969930" y="1133887"/>
                <a:ext cx="240906" cy="90876"/>
              </a:xfrm>
              <a:custGeom>
                <a:avLst/>
                <a:gdLst/>
                <a:ahLst/>
                <a:cxnLst/>
                <a:rect l="l" t="t" r="r" b="b"/>
                <a:pathLst>
                  <a:path w="4769" h="1799" extrusionOk="0">
                    <a:moveTo>
                      <a:pt x="2312" y="1"/>
                    </a:moveTo>
                    <a:cubicBezTo>
                      <a:pt x="1418" y="1"/>
                      <a:pt x="582" y="371"/>
                      <a:pt x="116" y="1332"/>
                    </a:cubicBezTo>
                    <a:cubicBezTo>
                      <a:pt x="0" y="1576"/>
                      <a:pt x="212" y="1799"/>
                      <a:pt x="411" y="1799"/>
                    </a:cubicBezTo>
                    <a:cubicBezTo>
                      <a:pt x="435" y="1799"/>
                      <a:pt x="456" y="1795"/>
                      <a:pt x="479" y="1789"/>
                    </a:cubicBezTo>
                    <a:cubicBezTo>
                      <a:pt x="544" y="1772"/>
                      <a:pt x="603" y="1723"/>
                      <a:pt x="644" y="1641"/>
                    </a:cubicBezTo>
                    <a:cubicBezTo>
                      <a:pt x="774" y="1374"/>
                      <a:pt x="935" y="1168"/>
                      <a:pt x="1117" y="1011"/>
                    </a:cubicBezTo>
                    <a:cubicBezTo>
                      <a:pt x="1459" y="720"/>
                      <a:pt x="1877" y="600"/>
                      <a:pt x="2323" y="600"/>
                    </a:cubicBezTo>
                    <a:cubicBezTo>
                      <a:pt x="2682" y="600"/>
                      <a:pt x="3055" y="679"/>
                      <a:pt x="3415" y="805"/>
                    </a:cubicBezTo>
                    <a:cubicBezTo>
                      <a:pt x="3730" y="915"/>
                      <a:pt x="4032" y="1065"/>
                      <a:pt x="4302" y="1237"/>
                    </a:cubicBezTo>
                    <a:cubicBezTo>
                      <a:pt x="4357" y="1268"/>
                      <a:pt x="4408" y="1285"/>
                      <a:pt x="4460" y="1285"/>
                    </a:cubicBezTo>
                    <a:cubicBezTo>
                      <a:pt x="4491" y="1285"/>
                      <a:pt x="4522" y="1278"/>
                      <a:pt x="4552" y="1268"/>
                    </a:cubicBezTo>
                    <a:cubicBezTo>
                      <a:pt x="4652" y="1226"/>
                      <a:pt x="4727" y="1131"/>
                      <a:pt x="4748" y="1021"/>
                    </a:cubicBezTo>
                    <a:cubicBezTo>
                      <a:pt x="4769" y="926"/>
                      <a:pt x="4745" y="823"/>
                      <a:pt x="4662" y="744"/>
                    </a:cubicBezTo>
                    <a:cubicBezTo>
                      <a:pt x="4645" y="730"/>
                      <a:pt x="4628" y="720"/>
                      <a:pt x="4611" y="706"/>
                    </a:cubicBezTo>
                    <a:cubicBezTo>
                      <a:pt x="4532" y="658"/>
                      <a:pt x="4453" y="613"/>
                      <a:pt x="4371" y="569"/>
                    </a:cubicBezTo>
                    <a:cubicBezTo>
                      <a:pt x="3747" y="227"/>
                      <a:pt x="3011" y="1"/>
                      <a:pt x="2312"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9" name="Google Shape;179;p17"/>
              <p:cNvSpPr/>
              <p:nvPr/>
            </p:nvSpPr>
            <p:spPr>
              <a:xfrm>
                <a:off x="2328139" y="3065773"/>
                <a:ext cx="136896" cy="700390"/>
              </a:xfrm>
              <a:custGeom>
                <a:avLst/>
                <a:gdLst/>
                <a:ahLst/>
                <a:cxnLst/>
                <a:rect l="l" t="t" r="r" b="b"/>
                <a:pathLst>
                  <a:path w="2710" h="13865" extrusionOk="0">
                    <a:moveTo>
                      <a:pt x="2607" y="1"/>
                    </a:moveTo>
                    <a:cubicBezTo>
                      <a:pt x="2552" y="4842"/>
                      <a:pt x="2418" y="12131"/>
                      <a:pt x="2278" y="12474"/>
                    </a:cubicBezTo>
                    <a:cubicBezTo>
                      <a:pt x="1918" y="12731"/>
                      <a:pt x="1182" y="13255"/>
                      <a:pt x="0" y="13772"/>
                    </a:cubicBezTo>
                    <a:lnTo>
                      <a:pt x="41" y="13865"/>
                    </a:lnTo>
                    <a:cubicBezTo>
                      <a:pt x="1240" y="13340"/>
                      <a:pt x="1986" y="12809"/>
                      <a:pt x="2343" y="12553"/>
                    </a:cubicBezTo>
                    <a:cubicBezTo>
                      <a:pt x="2552" y="12406"/>
                      <a:pt x="2675" y="2910"/>
                      <a:pt x="271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24" name="Google Shape;180;p17"/>
            <p:cNvSpPr/>
            <p:nvPr/>
          </p:nvSpPr>
          <p:spPr>
            <a:xfrm>
              <a:off x="82894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5" name="Google Shape;181;p17"/>
            <p:cNvSpPr/>
            <p:nvPr/>
          </p:nvSpPr>
          <p:spPr>
            <a:xfrm>
              <a:off x="90056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80" name="Rectángulo 179"/>
          <p:cNvSpPr/>
          <p:nvPr/>
        </p:nvSpPr>
        <p:spPr>
          <a:xfrm>
            <a:off x="0" y="5076601"/>
            <a:ext cx="9721850" cy="324074"/>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1" name="Rectángulo 180"/>
          <p:cNvSpPr/>
          <p:nvPr/>
        </p:nvSpPr>
        <p:spPr>
          <a:xfrm>
            <a:off x="108397" y="387615"/>
            <a:ext cx="9505826" cy="45719"/>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CuadroTexto"/>
          <p:cNvSpPr txBox="1"/>
          <p:nvPr/>
        </p:nvSpPr>
        <p:spPr>
          <a:xfrm>
            <a:off x="2879826" y="1600739"/>
            <a:ext cx="6445775" cy="1815882"/>
          </a:xfrm>
          <a:prstGeom prst="rect">
            <a:avLst/>
          </a:prstGeom>
          <a:noFill/>
        </p:spPr>
        <p:txBody>
          <a:bodyPr wrap="square" rtlCol="0">
            <a:spAutoFit/>
          </a:bodyPr>
          <a:lstStyle/>
          <a:p>
            <a:pPr algn="just">
              <a:buNone/>
            </a:pPr>
            <a:r>
              <a:rPr lang="es-SV" sz="2800" dirty="0"/>
              <a:t>El modelo actual del átomo propuesto por Schrödinger, es el resumen de las conclusiones de Niels Bohr, Louis De Broglie y Werner </a:t>
            </a:r>
            <a:r>
              <a:rPr lang="es-SV" sz="2800" dirty="0" err="1"/>
              <a:t>Heisenberg</a:t>
            </a:r>
            <a:r>
              <a:rPr lang="es-SV" sz="2800" dirty="0"/>
              <a:t>.</a:t>
            </a:r>
          </a:p>
        </p:txBody>
      </p:sp>
    </p:spTree>
    <p:extLst>
      <p:ext uri="{BB962C8B-B14F-4D97-AF65-F5344CB8AC3E}">
        <p14:creationId xmlns:p14="http://schemas.microsoft.com/office/powerpoint/2010/main" val="275922788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842" y="828129"/>
            <a:ext cx="3429963" cy="4140498"/>
          </a:xfrm>
          <a:prstGeom prst="rect">
            <a:avLst/>
          </a:prstGeom>
          <a:solidFill>
            <a:srgbClr val="027696"/>
          </a:solidFill>
          <a:ln w="25400" cap="flat" cmpd="sng" algn="ctr">
            <a:noFill/>
            <a:prstDash val="solid"/>
          </a:ln>
          <a:effectLst/>
        </p:spPr>
        <p:txBody>
          <a:bodyPr rtlCol="0" anchor="ctr"/>
          <a:lstStyle/>
          <a:p>
            <a:pPr defTabSz="914400" fontAlgn="auto">
              <a:spcBef>
                <a:spcPts val="0"/>
              </a:spcBef>
              <a:spcAft>
                <a:spcPts val="0"/>
              </a:spcAft>
            </a:pPr>
            <a:endParaRPr lang="es-PE" sz="2126" kern="0" dirty="0">
              <a:solidFill>
                <a:prstClr val="white"/>
              </a:solidFill>
              <a:latin typeface="Arial"/>
              <a:ea typeface="Arial Unicode MS"/>
            </a:endParaRPr>
          </a:p>
        </p:txBody>
      </p:sp>
      <p:grpSp>
        <p:nvGrpSpPr>
          <p:cNvPr id="30" name="Group 2"/>
          <p:cNvGrpSpPr/>
          <p:nvPr/>
        </p:nvGrpSpPr>
        <p:grpSpPr>
          <a:xfrm>
            <a:off x="3996829" y="900137"/>
            <a:ext cx="5328592" cy="1760575"/>
            <a:chOff x="4813613" y="1403150"/>
            <a:chExt cx="6118697" cy="1957081"/>
          </a:xfrm>
        </p:grpSpPr>
        <p:grpSp>
          <p:nvGrpSpPr>
            <p:cNvPr id="31" name="Group 3"/>
            <p:cNvGrpSpPr/>
            <p:nvPr/>
          </p:nvGrpSpPr>
          <p:grpSpPr>
            <a:xfrm>
              <a:off x="5840274" y="1482095"/>
              <a:ext cx="5092036" cy="1878136"/>
              <a:chOff x="6365620" y="1411925"/>
              <a:chExt cx="5092036" cy="1878136"/>
            </a:xfrm>
          </p:grpSpPr>
          <p:sp>
            <p:nvSpPr>
              <p:cNvPr id="35" name="TextBox 7"/>
              <p:cNvSpPr txBox="1"/>
              <p:nvPr/>
            </p:nvSpPr>
            <p:spPr>
              <a:xfrm>
                <a:off x="6365620" y="1750481"/>
                <a:ext cx="5092036" cy="1539580"/>
              </a:xfrm>
              <a:prstGeom prst="rect">
                <a:avLst/>
              </a:prstGeom>
              <a:noFill/>
            </p:spPr>
            <p:txBody>
              <a:bodyPr wrap="square" rtlCol="0">
                <a:spAutoFit/>
              </a:bodyPr>
              <a:lstStyle/>
              <a:p>
                <a:r>
                  <a:rPr lang="es-SV" sz="2800" dirty="0"/>
                  <a:t>El primero propuso la </a:t>
                </a:r>
                <a:r>
                  <a:rPr lang="es-SV" sz="2800" dirty="0" err="1"/>
                  <a:t>cuantización</a:t>
                </a:r>
                <a:r>
                  <a:rPr lang="es-SV" sz="2800" dirty="0"/>
                  <a:t> de la energía (E) de los electrones.</a:t>
                </a:r>
                <a:endParaRPr lang="en-US" altLang="ko-KR" sz="2800" dirty="0">
                  <a:cs typeface="Arial" pitchFamily="34" charset="0"/>
                </a:endParaRPr>
              </a:p>
            </p:txBody>
          </p:sp>
          <p:sp>
            <p:nvSpPr>
              <p:cNvPr id="36" name="TextBox 8"/>
              <p:cNvSpPr txBox="1"/>
              <p:nvPr/>
            </p:nvSpPr>
            <p:spPr>
              <a:xfrm>
                <a:off x="6365621" y="1411925"/>
                <a:ext cx="5092035" cy="427661"/>
              </a:xfrm>
              <a:prstGeom prst="rect">
                <a:avLst/>
              </a:prstGeom>
              <a:noFill/>
            </p:spPr>
            <p:txBody>
              <a:bodyPr wrap="square" lIns="108000" rIns="108000" rtlCol="0">
                <a:spAutoFit/>
              </a:bodyPr>
              <a:lstStyle/>
              <a:p>
                <a:endParaRPr lang="ko-KR" altLang="en-US" b="1" dirty="0">
                  <a:cs typeface="Arial" pitchFamily="34" charset="0"/>
                </a:endParaRPr>
              </a:p>
            </p:txBody>
          </p:sp>
        </p:grpSp>
        <p:grpSp>
          <p:nvGrpSpPr>
            <p:cNvPr id="32" name="Group 4"/>
            <p:cNvGrpSpPr/>
            <p:nvPr/>
          </p:nvGrpSpPr>
          <p:grpSpPr>
            <a:xfrm>
              <a:off x="4813613" y="1403150"/>
              <a:ext cx="958096" cy="869453"/>
              <a:chOff x="5392124" y="1360394"/>
              <a:chExt cx="958096" cy="869453"/>
            </a:xfrm>
          </p:grpSpPr>
          <p:sp>
            <p:nvSpPr>
              <p:cNvPr id="33" name="Oval 5"/>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4" name="TextBox 6"/>
              <p:cNvSpPr txBox="1"/>
              <p:nvPr/>
            </p:nvSpPr>
            <p:spPr>
              <a:xfrm>
                <a:off x="5392124" y="1360394"/>
                <a:ext cx="958096" cy="650045"/>
              </a:xfrm>
              <a:prstGeom prst="rect">
                <a:avLst/>
              </a:prstGeom>
              <a:noFill/>
            </p:spPr>
            <p:txBody>
              <a:bodyPr wrap="square" lIns="108000" rIns="108000" rtlCol="0">
                <a:spAutoFit/>
              </a:bodyPr>
              <a:lstStyle/>
              <a:p>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grpSp>
      </p:grpSp>
      <p:pic>
        <p:nvPicPr>
          <p:cNvPr id="62" name="61 Imagen" descr="Jecinci - Niels Bohr - 1955 7 October 1885 – 18 November... | Facebook"/>
          <p:cNvPicPr/>
          <p:nvPr/>
        </p:nvPicPr>
        <p:blipFill>
          <a:blip r:embed="rId2">
            <a:extLst>
              <a:ext uri="{28A0092B-C50C-407E-A947-70E740481C1C}">
                <a14:useLocalDpi xmlns:a14="http://schemas.microsoft.com/office/drawing/2010/main" val="0"/>
              </a:ext>
            </a:extLst>
          </a:blip>
          <a:srcRect/>
          <a:stretch>
            <a:fillRect/>
          </a:stretch>
        </p:blipFill>
        <p:spPr bwMode="auto">
          <a:xfrm>
            <a:off x="756469" y="1720957"/>
            <a:ext cx="2716824" cy="2203516"/>
          </a:xfrm>
          <a:prstGeom prst="rect">
            <a:avLst/>
          </a:prstGeom>
          <a:noFill/>
          <a:ln>
            <a:noFill/>
          </a:ln>
        </p:spPr>
      </p:pic>
      <p:sp>
        <p:nvSpPr>
          <p:cNvPr id="37" name="36 CuadroTexto"/>
          <p:cNvSpPr txBox="1"/>
          <p:nvPr/>
        </p:nvSpPr>
        <p:spPr>
          <a:xfrm>
            <a:off x="1180720" y="3947613"/>
            <a:ext cx="1519965" cy="646331"/>
          </a:xfrm>
          <a:prstGeom prst="rect">
            <a:avLst/>
          </a:prstGeom>
          <a:noFill/>
        </p:spPr>
        <p:txBody>
          <a:bodyPr wrap="square" rtlCol="0">
            <a:spAutoFit/>
          </a:bodyPr>
          <a:lstStyle/>
          <a:p>
            <a:r>
              <a:rPr lang="es-SV" sz="1800" b="1" dirty="0">
                <a:solidFill>
                  <a:schemeClr val="bg1"/>
                </a:solidFill>
              </a:rPr>
              <a:t>Niels Bohr</a:t>
            </a:r>
            <a:endParaRPr lang="es-SV" sz="1800" dirty="0"/>
          </a:p>
          <a:p>
            <a:endParaRPr lang="es-SV" sz="1800" dirty="0"/>
          </a:p>
        </p:txBody>
      </p:sp>
    </p:spTree>
    <p:extLst>
      <p:ext uri="{BB962C8B-B14F-4D97-AF65-F5344CB8AC3E}">
        <p14:creationId xmlns:p14="http://schemas.microsoft.com/office/powerpoint/2010/main" val="109930373"/>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842" y="828129"/>
            <a:ext cx="3429963" cy="4140498"/>
          </a:xfrm>
          <a:prstGeom prst="rect">
            <a:avLst/>
          </a:prstGeom>
          <a:solidFill>
            <a:srgbClr val="027696"/>
          </a:solidFill>
          <a:ln w="25400" cap="flat" cmpd="sng" algn="ctr">
            <a:noFill/>
            <a:prstDash val="solid"/>
          </a:ln>
          <a:effectLst/>
        </p:spPr>
        <p:txBody>
          <a:bodyPr rtlCol="0" anchor="ctr"/>
          <a:lstStyle/>
          <a:p>
            <a:pPr defTabSz="914400" fontAlgn="auto">
              <a:spcBef>
                <a:spcPts val="0"/>
              </a:spcBef>
              <a:spcAft>
                <a:spcPts val="0"/>
              </a:spcAft>
            </a:pPr>
            <a:endParaRPr lang="es-PE" sz="2126" kern="0">
              <a:solidFill>
                <a:prstClr val="white"/>
              </a:solidFill>
              <a:latin typeface="Arial"/>
              <a:ea typeface="Arial Unicode MS"/>
            </a:endParaRPr>
          </a:p>
        </p:txBody>
      </p:sp>
      <p:grpSp>
        <p:nvGrpSpPr>
          <p:cNvPr id="30" name="Group 2"/>
          <p:cNvGrpSpPr/>
          <p:nvPr/>
        </p:nvGrpSpPr>
        <p:grpSpPr>
          <a:xfrm>
            <a:off x="3996829" y="900137"/>
            <a:ext cx="5328592" cy="4099677"/>
            <a:chOff x="4813613" y="1403150"/>
            <a:chExt cx="6118697" cy="4557258"/>
          </a:xfrm>
        </p:grpSpPr>
        <p:grpSp>
          <p:nvGrpSpPr>
            <p:cNvPr id="31" name="Group 3"/>
            <p:cNvGrpSpPr/>
            <p:nvPr/>
          </p:nvGrpSpPr>
          <p:grpSpPr>
            <a:xfrm>
              <a:off x="5840274" y="1482095"/>
              <a:ext cx="5092036" cy="4478313"/>
              <a:chOff x="6365620" y="1411925"/>
              <a:chExt cx="5092036" cy="4478313"/>
            </a:xfrm>
          </p:grpSpPr>
          <p:sp>
            <p:nvSpPr>
              <p:cNvPr id="35" name="TextBox 7"/>
              <p:cNvSpPr txBox="1"/>
              <p:nvPr/>
            </p:nvSpPr>
            <p:spPr>
              <a:xfrm>
                <a:off x="6365620" y="1750481"/>
                <a:ext cx="5092036" cy="4139757"/>
              </a:xfrm>
              <a:prstGeom prst="rect">
                <a:avLst/>
              </a:prstGeom>
              <a:noFill/>
            </p:spPr>
            <p:txBody>
              <a:bodyPr wrap="square" rtlCol="0">
                <a:spAutoFit/>
              </a:bodyPr>
              <a:lstStyle/>
              <a:p>
                <a:r>
                  <a:rPr lang="es-SV" sz="2800" dirty="0"/>
                  <a:t>El segundo demostró que a toda partícula va asociada una onda, cuya longitud (</a:t>
                </a:r>
                <a:r>
                  <a:rPr lang="es-SV" sz="2800" dirty="0">
                    <a:sym typeface="Symbol"/>
                  </a:rPr>
                  <a:t></a:t>
                </a:r>
                <a:r>
                  <a:rPr lang="es-SV" sz="2800" dirty="0"/>
                  <a:t>) se calcula por la ecuación:</a:t>
                </a:r>
              </a:p>
              <a:p>
                <a:endParaRPr lang="es-SV" sz="2800" dirty="0"/>
              </a:p>
              <a:p>
                <a:pPr algn="ctr"/>
                <a:r>
                  <a:rPr lang="es-SV" sz="4000" b="1" dirty="0">
                    <a:sym typeface="Symbol"/>
                  </a:rPr>
                  <a:t></a:t>
                </a:r>
                <a:r>
                  <a:rPr lang="es-SV" sz="4000" b="1" dirty="0"/>
                  <a:t> </a:t>
                </a:r>
                <a:r>
                  <a:rPr lang="es-SV" sz="4000" b="1" dirty="0">
                    <a:sym typeface="Symbol"/>
                  </a:rPr>
                  <a:t></a:t>
                </a:r>
                <a:r>
                  <a:rPr lang="es-SV" sz="4000" b="1" dirty="0"/>
                  <a:t> h/mv</a:t>
                </a:r>
              </a:p>
              <a:p>
                <a:endParaRPr lang="en-US" altLang="ko-KR" sz="2800" dirty="0">
                  <a:cs typeface="Arial" pitchFamily="34" charset="0"/>
                </a:endParaRPr>
              </a:p>
            </p:txBody>
          </p:sp>
          <p:sp>
            <p:nvSpPr>
              <p:cNvPr id="36" name="TextBox 8"/>
              <p:cNvSpPr txBox="1"/>
              <p:nvPr/>
            </p:nvSpPr>
            <p:spPr>
              <a:xfrm>
                <a:off x="6365621" y="1411925"/>
                <a:ext cx="5092035" cy="427661"/>
              </a:xfrm>
              <a:prstGeom prst="rect">
                <a:avLst/>
              </a:prstGeom>
              <a:noFill/>
            </p:spPr>
            <p:txBody>
              <a:bodyPr wrap="square" lIns="108000" rIns="108000" rtlCol="0">
                <a:spAutoFit/>
              </a:bodyPr>
              <a:lstStyle/>
              <a:p>
                <a:endParaRPr lang="ko-KR" altLang="en-US" b="1" dirty="0">
                  <a:cs typeface="Arial" pitchFamily="34" charset="0"/>
                </a:endParaRPr>
              </a:p>
            </p:txBody>
          </p:sp>
        </p:grpSp>
        <p:grpSp>
          <p:nvGrpSpPr>
            <p:cNvPr id="32" name="Group 4"/>
            <p:cNvGrpSpPr/>
            <p:nvPr/>
          </p:nvGrpSpPr>
          <p:grpSpPr>
            <a:xfrm>
              <a:off x="4813613" y="1403150"/>
              <a:ext cx="958096" cy="869453"/>
              <a:chOff x="5392124" y="1360394"/>
              <a:chExt cx="958096" cy="869453"/>
            </a:xfrm>
          </p:grpSpPr>
          <p:sp>
            <p:nvSpPr>
              <p:cNvPr id="33" name="Oval 5"/>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4" name="TextBox 6"/>
              <p:cNvSpPr txBox="1"/>
              <p:nvPr/>
            </p:nvSpPr>
            <p:spPr>
              <a:xfrm>
                <a:off x="5392124" y="1360394"/>
                <a:ext cx="958096" cy="650045"/>
              </a:xfrm>
              <a:prstGeom prst="rect">
                <a:avLst/>
              </a:prstGeom>
              <a:noFill/>
            </p:spPr>
            <p:txBody>
              <a:bodyPr wrap="square" lIns="108000" rIns="108000" rtlCol="0">
                <a:spAutoFit/>
              </a:bodyPr>
              <a:lstStyle/>
              <a:p>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grpSp>
      </p:grpSp>
      <p:pic>
        <p:nvPicPr>
          <p:cNvPr id="11" name="10 Imagen" descr="The French physicist Louis de BROGLIE in his workshop on his ..."/>
          <p:cNvPicPr/>
          <p:nvPr/>
        </p:nvPicPr>
        <p:blipFill rotWithShape="1">
          <a:blip r:embed="rId2">
            <a:extLst>
              <a:ext uri="{28A0092B-C50C-407E-A947-70E740481C1C}">
                <a14:useLocalDpi xmlns:a14="http://schemas.microsoft.com/office/drawing/2010/main" val="0"/>
              </a:ext>
            </a:extLst>
          </a:blip>
          <a:srcRect l="21867" r="22397" b="37714"/>
          <a:stretch/>
        </p:blipFill>
        <p:spPr bwMode="auto">
          <a:xfrm>
            <a:off x="501820" y="1598171"/>
            <a:ext cx="3128005" cy="2558588"/>
          </a:xfrm>
          <a:prstGeom prst="rect">
            <a:avLst/>
          </a:prstGeom>
          <a:noFill/>
          <a:ln>
            <a:noFill/>
          </a:ln>
        </p:spPr>
      </p:pic>
      <p:sp>
        <p:nvSpPr>
          <p:cNvPr id="12" name="11 CuadroTexto"/>
          <p:cNvSpPr txBox="1"/>
          <p:nvPr/>
        </p:nvSpPr>
        <p:spPr>
          <a:xfrm>
            <a:off x="900485" y="4183469"/>
            <a:ext cx="2168037" cy="646331"/>
          </a:xfrm>
          <a:prstGeom prst="rect">
            <a:avLst/>
          </a:prstGeom>
          <a:noFill/>
        </p:spPr>
        <p:txBody>
          <a:bodyPr wrap="square" rtlCol="0">
            <a:spAutoFit/>
          </a:bodyPr>
          <a:lstStyle/>
          <a:p>
            <a:r>
              <a:rPr lang="es-SV" sz="1800" b="1" dirty="0">
                <a:solidFill>
                  <a:schemeClr val="bg1"/>
                </a:solidFill>
              </a:rPr>
              <a:t>Louis </a:t>
            </a:r>
            <a:r>
              <a:rPr lang="es-SV" sz="1800" b="1" dirty="0" err="1">
                <a:solidFill>
                  <a:schemeClr val="bg1"/>
                </a:solidFill>
              </a:rPr>
              <a:t>DeBroglie</a:t>
            </a:r>
            <a:r>
              <a:rPr lang="es-SV" sz="1800" b="1" dirty="0">
                <a:solidFill>
                  <a:schemeClr val="bg1"/>
                </a:solidFill>
              </a:rPr>
              <a:t>.-</a:t>
            </a:r>
            <a:endParaRPr lang="es-SV" sz="1800" dirty="0">
              <a:solidFill>
                <a:schemeClr val="bg1"/>
              </a:solidFill>
            </a:endParaRPr>
          </a:p>
          <a:p>
            <a:endParaRPr lang="es-SV" sz="1800" dirty="0">
              <a:solidFill>
                <a:schemeClr val="bg1"/>
              </a:solidFill>
            </a:endParaRPr>
          </a:p>
        </p:txBody>
      </p:sp>
    </p:spTree>
    <p:extLst>
      <p:ext uri="{BB962C8B-B14F-4D97-AF65-F5344CB8AC3E}">
        <p14:creationId xmlns:p14="http://schemas.microsoft.com/office/powerpoint/2010/main" val="729186857"/>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842" y="828129"/>
            <a:ext cx="3429963" cy="4140498"/>
          </a:xfrm>
          <a:prstGeom prst="rect">
            <a:avLst/>
          </a:prstGeom>
          <a:solidFill>
            <a:srgbClr val="027696"/>
          </a:solidFill>
          <a:ln w="25400" cap="flat" cmpd="sng" algn="ctr">
            <a:noFill/>
            <a:prstDash val="solid"/>
          </a:ln>
          <a:effectLst/>
        </p:spPr>
        <p:txBody>
          <a:bodyPr rtlCol="0" anchor="ctr"/>
          <a:lstStyle/>
          <a:p>
            <a:pPr defTabSz="914400" fontAlgn="auto">
              <a:spcBef>
                <a:spcPts val="0"/>
              </a:spcBef>
              <a:spcAft>
                <a:spcPts val="0"/>
              </a:spcAft>
            </a:pPr>
            <a:endParaRPr lang="es-PE" sz="2126" kern="0">
              <a:solidFill>
                <a:prstClr val="white"/>
              </a:solidFill>
              <a:latin typeface="Arial"/>
              <a:ea typeface="Arial Unicode MS"/>
            </a:endParaRPr>
          </a:p>
        </p:txBody>
      </p:sp>
      <p:grpSp>
        <p:nvGrpSpPr>
          <p:cNvPr id="30" name="Group 2"/>
          <p:cNvGrpSpPr/>
          <p:nvPr/>
        </p:nvGrpSpPr>
        <p:grpSpPr>
          <a:xfrm>
            <a:off x="3996829" y="900137"/>
            <a:ext cx="5328592" cy="4284343"/>
            <a:chOff x="4813613" y="1403150"/>
            <a:chExt cx="6118697" cy="4762534"/>
          </a:xfrm>
        </p:grpSpPr>
        <p:grpSp>
          <p:nvGrpSpPr>
            <p:cNvPr id="31" name="Group 3"/>
            <p:cNvGrpSpPr/>
            <p:nvPr/>
          </p:nvGrpSpPr>
          <p:grpSpPr>
            <a:xfrm>
              <a:off x="5840274" y="1482095"/>
              <a:ext cx="5092036" cy="4683589"/>
              <a:chOff x="6365620" y="1411925"/>
              <a:chExt cx="5092036" cy="4683589"/>
            </a:xfrm>
          </p:grpSpPr>
          <p:sp>
            <p:nvSpPr>
              <p:cNvPr id="35" name="TextBox 7"/>
              <p:cNvSpPr txBox="1"/>
              <p:nvPr/>
            </p:nvSpPr>
            <p:spPr>
              <a:xfrm>
                <a:off x="6365620" y="1750481"/>
                <a:ext cx="5092036" cy="4345033"/>
              </a:xfrm>
              <a:prstGeom prst="rect">
                <a:avLst/>
              </a:prstGeom>
              <a:noFill/>
            </p:spPr>
            <p:txBody>
              <a:bodyPr wrap="square" rtlCol="0">
                <a:spAutoFit/>
              </a:bodyPr>
              <a:lstStyle/>
              <a:p>
                <a:pPr marL="571500" indent="-571500" algn="ctr">
                  <a:buFont typeface="Symbol"/>
                  <a:buChar char="l"/>
                </a:pPr>
                <a:r>
                  <a:rPr lang="es-SV" sz="4000" b="1" dirty="0">
                    <a:sym typeface="Symbol"/>
                  </a:rPr>
                  <a:t></a:t>
                </a:r>
                <a:r>
                  <a:rPr lang="es-SV" sz="4000" b="1" dirty="0"/>
                  <a:t> h/mv</a:t>
                </a:r>
              </a:p>
              <a:p>
                <a:pPr>
                  <a:buNone/>
                </a:pPr>
                <a:r>
                  <a:rPr lang="es-SV" sz="2000" dirty="0"/>
                  <a:t>Donde:</a:t>
                </a:r>
              </a:p>
              <a:p>
                <a:pPr>
                  <a:buNone/>
                </a:pPr>
                <a:endParaRPr lang="es-SV" sz="2000" dirty="0"/>
              </a:p>
              <a:p>
                <a:pPr>
                  <a:buNone/>
                </a:pPr>
                <a:r>
                  <a:rPr lang="es-SV" sz="2000" dirty="0"/>
                  <a:t> “m” es la masa de la partícula </a:t>
                </a:r>
              </a:p>
              <a:p>
                <a:pPr>
                  <a:buNone/>
                </a:pPr>
                <a:endParaRPr lang="es-SV" sz="2000" dirty="0"/>
              </a:p>
              <a:p>
                <a:pPr>
                  <a:buNone/>
                </a:pPr>
                <a:r>
                  <a:rPr lang="es-SV" sz="2000" dirty="0"/>
                  <a:t> “v” es la velocidad de la partícula en          estudio.</a:t>
                </a:r>
              </a:p>
              <a:p>
                <a:pPr>
                  <a:buNone/>
                </a:pPr>
                <a:endParaRPr lang="es-SV" sz="2000" dirty="0"/>
              </a:p>
              <a:p>
                <a:pPr>
                  <a:buNone/>
                </a:pPr>
                <a:r>
                  <a:rPr lang="es-SV" sz="2000" dirty="0"/>
                  <a:t> “h” es la constante de Planck </a:t>
                </a:r>
              </a:p>
              <a:p>
                <a:pPr>
                  <a:buNone/>
                </a:pPr>
                <a:r>
                  <a:rPr lang="es-SV" sz="2000" dirty="0"/>
                  <a:t> (6.62x10</a:t>
                </a:r>
                <a:r>
                  <a:rPr lang="es-SV" sz="2000" baseline="30000" dirty="0"/>
                  <a:t>-27</a:t>
                </a:r>
                <a:r>
                  <a:rPr lang="es-SV" sz="2000" dirty="0"/>
                  <a:t>Ergios.Segundo)</a:t>
                </a:r>
              </a:p>
              <a:p>
                <a:endParaRPr lang="en-US" altLang="ko-KR" sz="2800" dirty="0">
                  <a:cs typeface="Arial" pitchFamily="34" charset="0"/>
                </a:endParaRPr>
              </a:p>
            </p:txBody>
          </p:sp>
          <p:sp>
            <p:nvSpPr>
              <p:cNvPr id="36" name="TextBox 8"/>
              <p:cNvSpPr txBox="1"/>
              <p:nvPr/>
            </p:nvSpPr>
            <p:spPr>
              <a:xfrm>
                <a:off x="6365621" y="1411925"/>
                <a:ext cx="5092035" cy="427661"/>
              </a:xfrm>
              <a:prstGeom prst="rect">
                <a:avLst/>
              </a:prstGeom>
              <a:noFill/>
            </p:spPr>
            <p:txBody>
              <a:bodyPr wrap="square" lIns="108000" rIns="108000" rtlCol="0">
                <a:spAutoFit/>
              </a:bodyPr>
              <a:lstStyle/>
              <a:p>
                <a:endParaRPr lang="ko-KR" altLang="en-US" b="1" dirty="0">
                  <a:cs typeface="Arial" pitchFamily="34" charset="0"/>
                </a:endParaRPr>
              </a:p>
            </p:txBody>
          </p:sp>
        </p:grpSp>
        <p:grpSp>
          <p:nvGrpSpPr>
            <p:cNvPr id="32" name="Group 4"/>
            <p:cNvGrpSpPr/>
            <p:nvPr/>
          </p:nvGrpSpPr>
          <p:grpSpPr>
            <a:xfrm>
              <a:off x="4813613" y="1403150"/>
              <a:ext cx="958096" cy="869453"/>
              <a:chOff x="5392124" y="1360394"/>
              <a:chExt cx="958096" cy="869453"/>
            </a:xfrm>
          </p:grpSpPr>
          <p:sp>
            <p:nvSpPr>
              <p:cNvPr id="33" name="Oval 5"/>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4" name="TextBox 6"/>
              <p:cNvSpPr txBox="1"/>
              <p:nvPr/>
            </p:nvSpPr>
            <p:spPr>
              <a:xfrm>
                <a:off x="5392124" y="1360394"/>
                <a:ext cx="958096" cy="650045"/>
              </a:xfrm>
              <a:prstGeom prst="rect">
                <a:avLst/>
              </a:prstGeom>
              <a:noFill/>
            </p:spPr>
            <p:txBody>
              <a:bodyPr wrap="square" lIns="108000" rIns="108000" rtlCol="0">
                <a:spAutoFit/>
              </a:bodyPr>
              <a:lstStyle/>
              <a:p>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grpSp>
      </p:grpSp>
      <p:sp>
        <p:nvSpPr>
          <p:cNvPr id="70" name="Title 1">
            <a:extLst>
              <a:ext uri="{FF2B5EF4-FFF2-40B4-BE49-F238E27FC236}">
                <a16:creationId xmlns:a16="http://schemas.microsoft.com/office/drawing/2014/main" id="{2C2BFAE1-45D3-4B3B-81D2-0BF25FA84FB8}"/>
              </a:ext>
            </a:extLst>
          </p:cNvPr>
          <p:cNvSpPr txBox="1">
            <a:spLocks/>
          </p:cNvSpPr>
          <p:nvPr/>
        </p:nvSpPr>
        <p:spPr>
          <a:xfrm>
            <a:off x="252413" y="85151"/>
            <a:ext cx="7766248" cy="40940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1" i="0" u="none" strike="noStrike" kern="1200" cap="none" spc="0" normalizeH="0" baseline="0" noProof="0" dirty="0">
              <a:ln>
                <a:noFill/>
              </a:ln>
              <a:solidFill>
                <a:sysClr val="windowText" lastClr="000000"/>
              </a:solidFill>
              <a:effectLst/>
              <a:uLnTx/>
              <a:uFillTx/>
              <a:latin typeface="Calibri Light" panose="020F0302020204030204"/>
            </a:endParaRPr>
          </a:p>
        </p:txBody>
      </p:sp>
      <p:pic>
        <p:nvPicPr>
          <p:cNvPr id="11" name="10 Imagen" descr="The French physicist Louis de BROGLIE in his workshop on his ..."/>
          <p:cNvPicPr/>
          <p:nvPr/>
        </p:nvPicPr>
        <p:blipFill rotWithShape="1">
          <a:blip r:embed="rId2">
            <a:extLst>
              <a:ext uri="{28A0092B-C50C-407E-A947-70E740481C1C}">
                <a14:useLocalDpi xmlns:a14="http://schemas.microsoft.com/office/drawing/2010/main" val="0"/>
              </a:ext>
            </a:extLst>
          </a:blip>
          <a:srcRect l="21867" r="22397" b="37714"/>
          <a:stretch/>
        </p:blipFill>
        <p:spPr bwMode="auto">
          <a:xfrm>
            <a:off x="501820" y="1598171"/>
            <a:ext cx="3128005" cy="2558588"/>
          </a:xfrm>
          <a:prstGeom prst="rect">
            <a:avLst/>
          </a:prstGeom>
          <a:noFill/>
          <a:ln>
            <a:noFill/>
          </a:ln>
        </p:spPr>
      </p:pic>
      <p:sp>
        <p:nvSpPr>
          <p:cNvPr id="12" name="11 CuadroTexto"/>
          <p:cNvSpPr txBox="1"/>
          <p:nvPr/>
        </p:nvSpPr>
        <p:spPr>
          <a:xfrm>
            <a:off x="900485" y="4183469"/>
            <a:ext cx="2168037" cy="646331"/>
          </a:xfrm>
          <a:prstGeom prst="rect">
            <a:avLst/>
          </a:prstGeom>
          <a:noFill/>
        </p:spPr>
        <p:txBody>
          <a:bodyPr wrap="square" rtlCol="0">
            <a:spAutoFit/>
          </a:bodyPr>
          <a:lstStyle/>
          <a:p>
            <a:r>
              <a:rPr lang="es-SV" sz="1800" b="1" dirty="0">
                <a:solidFill>
                  <a:schemeClr val="bg1"/>
                </a:solidFill>
              </a:rPr>
              <a:t>Louis </a:t>
            </a:r>
            <a:r>
              <a:rPr lang="es-SV" sz="1800" b="1" dirty="0" err="1">
                <a:solidFill>
                  <a:schemeClr val="bg1"/>
                </a:solidFill>
              </a:rPr>
              <a:t>DeBroglie</a:t>
            </a:r>
            <a:r>
              <a:rPr lang="es-SV" sz="1800" b="1" dirty="0">
                <a:solidFill>
                  <a:schemeClr val="bg1"/>
                </a:solidFill>
              </a:rPr>
              <a:t>.-</a:t>
            </a:r>
            <a:endParaRPr lang="es-SV" sz="1800" dirty="0">
              <a:solidFill>
                <a:schemeClr val="bg1"/>
              </a:solidFill>
            </a:endParaRPr>
          </a:p>
          <a:p>
            <a:endParaRPr lang="es-SV" sz="1800" dirty="0">
              <a:solidFill>
                <a:schemeClr val="bg1"/>
              </a:solidFill>
            </a:endParaRPr>
          </a:p>
        </p:txBody>
      </p:sp>
    </p:spTree>
    <p:extLst>
      <p:ext uri="{BB962C8B-B14F-4D97-AF65-F5344CB8AC3E}">
        <p14:creationId xmlns:p14="http://schemas.microsoft.com/office/powerpoint/2010/main" val="2228357924"/>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cf779f76140b889421db1ee92d38cd6ed4ffff"/>
  <p:tag name="ISPRING_RESOURCE_PATHS_HASH_PRESENTER" val="ecdd5e327c4efff999ae583afac36d791cae2b"/>
</p:tagLst>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ver and End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tents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769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1_Contents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769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2_Contents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769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3114</TotalTime>
  <Words>339</Words>
  <Application>Microsoft Office PowerPoint</Application>
  <PresentationFormat>Personalizado</PresentationFormat>
  <Paragraphs>45</Paragraphs>
  <Slides>13</Slides>
  <Notes>1</Notes>
  <HiddenSlides>0</HiddenSlides>
  <MMClips>0</MMClips>
  <ScaleCrop>false</ScaleCrop>
  <HeadingPairs>
    <vt:vector size="6" baseType="variant">
      <vt:variant>
        <vt:lpstr>Fuentes usadas</vt:lpstr>
      </vt:variant>
      <vt:variant>
        <vt:i4>7</vt:i4>
      </vt:variant>
      <vt:variant>
        <vt:lpstr>Tema</vt:lpstr>
      </vt:variant>
      <vt:variant>
        <vt:i4>6</vt:i4>
      </vt:variant>
      <vt:variant>
        <vt:lpstr>Títulos de diapositiva</vt:lpstr>
      </vt:variant>
      <vt:variant>
        <vt:i4>13</vt:i4>
      </vt:variant>
    </vt:vector>
  </HeadingPairs>
  <TitlesOfParts>
    <vt:vector size="26" baseType="lpstr">
      <vt:lpstr>微软雅黑</vt:lpstr>
      <vt:lpstr>Arial</vt:lpstr>
      <vt:lpstr>Calibri</vt:lpstr>
      <vt:lpstr>Calibri Light</vt:lpstr>
      <vt:lpstr>Cambria Math</vt:lpstr>
      <vt:lpstr>Franklin Gothic Book</vt:lpstr>
      <vt:lpstr>Symbol</vt:lpstr>
      <vt:lpstr>Office 主题</vt:lpstr>
      <vt:lpstr>Office Theme</vt:lpstr>
      <vt:lpstr>Cover and End Slide Master</vt:lpstr>
      <vt:lpstr>Contents Slide Master</vt:lpstr>
      <vt:lpstr>1_Contents Slide Master</vt:lpstr>
      <vt:lpstr>2_Contents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Cuellar Melendez, Diego Roberto</cp:lastModifiedBy>
  <cp:revision>447</cp:revision>
  <dcterms:created xsi:type="dcterms:W3CDTF">2013-07-25T03:25:48Z</dcterms:created>
  <dcterms:modified xsi:type="dcterms:W3CDTF">2020-07-17T14:54:35Z</dcterms:modified>
</cp:coreProperties>
</file>