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76" r:id="rId4"/>
    <p:sldMasterId id="2147483698" r:id="rId5"/>
    <p:sldMasterId id="2147483717" r:id="rId6"/>
  </p:sldMasterIdLst>
  <p:notesMasterIdLst>
    <p:notesMasterId r:id="rId20"/>
  </p:notesMasterIdLst>
  <p:handoutMasterIdLst>
    <p:handoutMasterId r:id="rId21"/>
  </p:handoutMasterIdLst>
  <p:sldIdLst>
    <p:sldId id="468" r:id="rId7"/>
    <p:sldId id="569" r:id="rId8"/>
    <p:sldId id="580" r:id="rId9"/>
    <p:sldId id="547" r:id="rId10"/>
    <p:sldId id="581" r:id="rId11"/>
    <p:sldId id="582" r:id="rId12"/>
    <p:sldId id="585" r:id="rId13"/>
    <p:sldId id="588" r:id="rId14"/>
    <p:sldId id="590" r:id="rId15"/>
    <p:sldId id="589" r:id="rId16"/>
    <p:sldId id="583" r:id="rId17"/>
    <p:sldId id="584" r:id="rId18"/>
    <p:sldId id="562" r:id="rId19"/>
  </p:sldIdLst>
  <p:sldSz cx="9721850" cy="5400675"/>
  <p:notesSz cx="6858000" cy="9144000"/>
  <p:custDataLst>
    <p:tags r:id="rId22"/>
  </p:custDataLst>
  <p:defaultTextStyle>
    <a:defPPr>
      <a:defRPr lang="zh-CN"/>
    </a:defPPr>
    <a:lvl1pPr algn="l" defTabSz="966788" rtl="0" fontAlgn="base">
      <a:spcBef>
        <a:spcPct val="0"/>
      </a:spcBef>
      <a:spcAft>
        <a:spcPct val="0"/>
      </a:spcAft>
      <a:defRPr sz="1900" kern="1200">
        <a:solidFill>
          <a:schemeClr val="tx1"/>
        </a:solidFill>
        <a:latin typeface="Arial" pitchFamily="34" charset="0"/>
        <a:ea typeface="宋体" pitchFamily="2" charset="-122"/>
        <a:cs typeface="+mn-cs"/>
      </a:defRPr>
    </a:lvl1pPr>
    <a:lvl2pPr marL="482600" indent="-25400" algn="l" defTabSz="966788" rtl="0" fontAlgn="base">
      <a:spcBef>
        <a:spcPct val="0"/>
      </a:spcBef>
      <a:spcAft>
        <a:spcPct val="0"/>
      </a:spcAft>
      <a:defRPr sz="1900" kern="1200">
        <a:solidFill>
          <a:schemeClr val="tx1"/>
        </a:solidFill>
        <a:latin typeface="Arial" pitchFamily="34" charset="0"/>
        <a:ea typeface="宋体" pitchFamily="2" charset="-122"/>
        <a:cs typeface="+mn-cs"/>
      </a:defRPr>
    </a:lvl2pPr>
    <a:lvl3pPr marL="966788" indent="-52388" algn="l" defTabSz="966788" rtl="0" fontAlgn="base">
      <a:spcBef>
        <a:spcPct val="0"/>
      </a:spcBef>
      <a:spcAft>
        <a:spcPct val="0"/>
      </a:spcAft>
      <a:defRPr sz="1900" kern="1200">
        <a:solidFill>
          <a:schemeClr val="tx1"/>
        </a:solidFill>
        <a:latin typeface="Arial" pitchFamily="34" charset="0"/>
        <a:ea typeface="宋体" pitchFamily="2" charset="-122"/>
        <a:cs typeface="+mn-cs"/>
      </a:defRPr>
    </a:lvl3pPr>
    <a:lvl4pPr marL="1450975" indent="-79375" algn="l" defTabSz="966788" rtl="0" fontAlgn="base">
      <a:spcBef>
        <a:spcPct val="0"/>
      </a:spcBef>
      <a:spcAft>
        <a:spcPct val="0"/>
      </a:spcAft>
      <a:defRPr sz="1900" kern="1200">
        <a:solidFill>
          <a:schemeClr val="tx1"/>
        </a:solidFill>
        <a:latin typeface="Arial" pitchFamily="34" charset="0"/>
        <a:ea typeface="宋体" pitchFamily="2" charset="-122"/>
        <a:cs typeface="+mn-cs"/>
      </a:defRPr>
    </a:lvl4pPr>
    <a:lvl5pPr marL="1935163" indent="-106363" algn="l" defTabSz="966788" rtl="0" fontAlgn="base">
      <a:spcBef>
        <a:spcPct val="0"/>
      </a:spcBef>
      <a:spcAft>
        <a:spcPct val="0"/>
      </a:spcAft>
      <a:defRPr sz="1900" kern="1200">
        <a:solidFill>
          <a:schemeClr val="tx1"/>
        </a:solidFill>
        <a:latin typeface="Arial" pitchFamily="34" charset="0"/>
        <a:ea typeface="宋体" pitchFamily="2" charset="-122"/>
        <a:cs typeface="+mn-cs"/>
      </a:defRPr>
    </a:lvl5pPr>
    <a:lvl6pPr marL="2286000" algn="l" defTabSz="914400" rtl="0" eaLnBrk="1" latinLnBrk="0" hangingPunct="1">
      <a:defRPr sz="1900" kern="1200">
        <a:solidFill>
          <a:schemeClr val="tx1"/>
        </a:solidFill>
        <a:latin typeface="Arial" pitchFamily="34" charset="0"/>
        <a:ea typeface="宋体" pitchFamily="2" charset="-122"/>
        <a:cs typeface="+mn-cs"/>
      </a:defRPr>
    </a:lvl6pPr>
    <a:lvl7pPr marL="2743200" algn="l" defTabSz="914400" rtl="0" eaLnBrk="1" latinLnBrk="0" hangingPunct="1">
      <a:defRPr sz="1900" kern="1200">
        <a:solidFill>
          <a:schemeClr val="tx1"/>
        </a:solidFill>
        <a:latin typeface="Arial" pitchFamily="34" charset="0"/>
        <a:ea typeface="宋体" pitchFamily="2" charset="-122"/>
        <a:cs typeface="+mn-cs"/>
      </a:defRPr>
    </a:lvl7pPr>
    <a:lvl8pPr marL="3200400" algn="l" defTabSz="914400" rtl="0" eaLnBrk="1" latinLnBrk="0" hangingPunct="1">
      <a:defRPr sz="1900" kern="1200">
        <a:solidFill>
          <a:schemeClr val="tx1"/>
        </a:solidFill>
        <a:latin typeface="Arial" pitchFamily="34" charset="0"/>
        <a:ea typeface="宋体" pitchFamily="2" charset="-122"/>
        <a:cs typeface="+mn-cs"/>
      </a:defRPr>
    </a:lvl8pPr>
    <a:lvl9pPr marL="3657600" algn="l" defTabSz="914400" rtl="0" eaLnBrk="1" latinLnBrk="0" hangingPunct="1">
      <a:defRPr sz="19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701">
          <p15:clr>
            <a:srgbClr val="A4A3A4"/>
          </p15:clr>
        </p15:guide>
        <p15:guide id="2" pos="30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3F"/>
    <a:srgbClr val="0070C0"/>
    <a:srgbClr val="5FE8D6"/>
    <a:srgbClr val="FF7979"/>
    <a:srgbClr val="A40000"/>
    <a:srgbClr val="FF8B8B"/>
    <a:srgbClr val="FF3F3F"/>
    <a:srgbClr val="FC426A"/>
    <a:srgbClr val="FF33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4660"/>
  </p:normalViewPr>
  <p:slideViewPr>
    <p:cSldViewPr>
      <p:cViewPr varScale="1">
        <p:scale>
          <a:sx n="91" d="100"/>
          <a:sy n="91" d="100"/>
        </p:scale>
        <p:origin x="504" y="72"/>
      </p:cViewPr>
      <p:guideLst>
        <p:guide orient="horz" pos="1701"/>
        <p:guide pos="3062"/>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CCBFAF72-1563-47D6-B7E6-34529404EE30}" type="datetimeFigureOut">
              <a:rPr lang="zh-CN" altLang="en-US"/>
              <a:pPr>
                <a:defRPr/>
              </a:pPr>
              <a:t>2020/7/23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3219187B-8851-4471-879F-35BFB0C031CE}" type="slidenum">
              <a:rPr lang="zh-CN" altLang="en-US"/>
              <a:pPr>
                <a:defRPr/>
              </a:pPr>
              <a:t>‹Nº›</a:t>
            </a:fld>
            <a:endParaRPr lang="zh-CN" altLang="en-US"/>
          </a:p>
        </p:txBody>
      </p:sp>
    </p:spTree>
    <p:extLst>
      <p:ext uri="{BB962C8B-B14F-4D97-AF65-F5344CB8AC3E}">
        <p14:creationId xmlns:p14="http://schemas.microsoft.com/office/powerpoint/2010/main" val="485385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001866E4-F001-4660-AF58-DE5DC3ECCFA6}" type="datetimeFigureOut">
              <a:rPr lang="zh-CN" altLang="en-US"/>
              <a:pPr>
                <a:defRPr/>
              </a:pPr>
              <a:t>2020/7/23</a:t>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47079287-648C-4B3D-8FE1-F0E0722F132F}" type="slidenum">
              <a:rPr lang="zh-CN" altLang="en-US"/>
              <a:pPr>
                <a:defRPr/>
              </a:pPr>
              <a:t>‹Nº›</a:t>
            </a:fld>
            <a:endParaRPr lang="zh-CN" altLang="en-US"/>
          </a:p>
        </p:txBody>
      </p:sp>
    </p:spTree>
    <p:extLst>
      <p:ext uri="{BB962C8B-B14F-4D97-AF65-F5344CB8AC3E}">
        <p14:creationId xmlns:p14="http://schemas.microsoft.com/office/powerpoint/2010/main" val="658465888"/>
      </p:ext>
    </p:extLst>
  </p:cSld>
  <p:clrMap bg1="lt1" tx1="dk1" bg2="lt2" tx2="dk2" accent1="accent1" accent2="accent2" accent3="accent3" accent4="accent4" accent5="accent5" accent6="accent6" hlink="hlink" folHlink="folHlink"/>
  <p:notesStyle>
    <a:lvl1pPr algn="l" defTabSz="966788" rtl="0" fontAlgn="base">
      <a:spcBef>
        <a:spcPct val="30000"/>
      </a:spcBef>
      <a:spcAft>
        <a:spcPct val="0"/>
      </a:spcAft>
      <a:defRPr sz="1300" kern="1200">
        <a:solidFill>
          <a:schemeClr val="tx1"/>
        </a:solidFill>
        <a:latin typeface="+mn-lt"/>
        <a:ea typeface="+mn-ea"/>
        <a:cs typeface="+mn-cs"/>
      </a:defRPr>
    </a:lvl1pPr>
    <a:lvl2pPr marL="482600" algn="l" defTabSz="966788" rtl="0" fontAlgn="base">
      <a:spcBef>
        <a:spcPct val="30000"/>
      </a:spcBef>
      <a:spcAft>
        <a:spcPct val="0"/>
      </a:spcAft>
      <a:defRPr sz="1300" kern="1200">
        <a:solidFill>
          <a:schemeClr val="tx1"/>
        </a:solidFill>
        <a:latin typeface="+mn-lt"/>
        <a:ea typeface="+mn-ea"/>
        <a:cs typeface="+mn-cs"/>
      </a:defRPr>
    </a:lvl2pPr>
    <a:lvl3pPr marL="966788" algn="l" defTabSz="966788" rtl="0" fontAlgn="base">
      <a:spcBef>
        <a:spcPct val="30000"/>
      </a:spcBef>
      <a:spcAft>
        <a:spcPct val="0"/>
      </a:spcAft>
      <a:defRPr sz="1300" kern="1200">
        <a:solidFill>
          <a:schemeClr val="tx1"/>
        </a:solidFill>
        <a:latin typeface="+mn-lt"/>
        <a:ea typeface="+mn-ea"/>
        <a:cs typeface="+mn-cs"/>
      </a:defRPr>
    </a:lvl3pPr>
    <a:lvl4pPr marL="1450975" algn="l" defTabSz="966788" rtl="0" fontAlgn="base">
      <a:spcBef>
        <a:spcPct val="30000"/>
      </a:spcBef>
      <a:spcAft>
        <a:spcPct val="0"/>
      </a:spcAft>
      <a:defRPr sz="1300" kern="1200">
        <a:solidFill>
          <a:schemeClr val="tx1"/>
        </a:solidFill>
        <a:latin typeface="+mn-lt"/>
        <a:ea typeface="+mn-ea"/>
        <a:cs typeface="+mn-cs"/>
      </a:defRPr>
    </a:lvl4pPr>
    <a:lvl5pPr marL="1935163" algn="l" defTabSz="966788" rtl="0" fontAlgn="base">
      <a:spcBef>
        <a:spcPct val="30000"/>
      </a:spcBef>
      <a:spcAft>
        <a:spcPct val="0"/>
      </a:spcAft>
      <a:defRPr sz="1300" kern="1200">
        <a:solidFill>
          <a:schemeClr val="tx1"/>
        </a:solidFill>
        <a:latin typeface="+mn-lt"/>
        <a:ea typeface="+mn-ea"/>
        <a:cs typeface="+mn-cs"/>
      </a:defRPr>
    </a:lvl5pPr>
    <a:lvl6pPr marL="2419502" algn="l" defTabSz="967801" rtl="0" eaLnBrk="1" latinLnBrk="0" hangingPunct="1">
      <a:defRPr sz="1300" kern="1200">
        <a:solidFill>
          <a:schemeClr val="tx1"/>
        </a:solidFill>
        <a:latin typeface="+mn-lt"/>
        <a:ea typeface="+mn-ea"/>
        <a:cs typeface="+mn-cs"/>
      </a:defRPr>
    </a:lvl6pPr>
    <a:lvl7pPr marL="2903403" algn="l" defTabSz="967801" rtl="0" eaLnBrk="1" latinLnBrk="0" hangingPunct="1">
      <a:defRPr sz="1300" kern="1200">
        <a:solidFill>
          <a:schemeClr val="tx1"/>
        </a:solidFill>
        <a:latin typeface="+mn-lt"/>
        <a:ea typeface="+mn-ea"/>
        <a:cs typeface="+mn-cs"/>
      </a:defRPr>
    </a:lvl7pPr>
    <a:lvl8pPr marL="3387303" algn="l" defTabSz="967801" rtl="0" eaLnBrk="1" latinLnBrk="0" hangingPunct="1">
      <a:defRPr sz="1300" kern="1200">
        <a:solidFill>
          <a:schemeClr val="tx1"/>
        </a:solidFill>
        <a:latin typeface="+mn-lt"/>
        <a:ea typeface="+mn-ea"/>
        <a:cs typeface="+mn-cs"/>
      </a:defRPr>
    </a:lvl8pPr>
    <a:lvl9pPr marL="3871204" algn="l" defTabSz="96780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079287-648C-4B3D-8FE1-F0E0722F132F}" type="slidenum">
              <a:rPr lang="zh-CN" altLang="en-US" smtClean="0"/>
              <a:pPr>
                <a:defRPr/>
              </a:pPr>
              <a:t>1</a:t>
            </a:fld>
            <a:endParaRPr lang="zh-CN" altLang="en-US"/>
          </a:p>
        </p:txBody>
      </p:sp>
    </p:spTree>
    <p:extLst>
      <p:ext uri="{BB962C8B-B14F-4D97-AF65-F5344CB8AC3E}">
        <p14:creationId xmlns:p14="http://schemas.microsoft.com/office/powerpoint/2010/main" val="40022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37803282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643" y="360045"/>
            <a:ext cx="3135550" cy="1260158"/>
          </a:xfrm>
        </p:spPr>
        <p:txBody>
          <a:bodyPr anchor="b"/>
          <a:lstStyle>
            <a:lvl1pPr>
              <a:defRPr sz="2520"/>
            </a:lvl1pPr>
          </a:lstStyle>
          <a:p>
            <a:r>
              <a:rPr lang="zh-CN" altLang="en-US"/>
              <a:t>单击此处编辑母版标题样式</a:t>
            </a:r>
            <a:endParaRPr lang="en-US" dirty="0"/>
          </a:p>
        </p:txBody>
      </p:sp>
      <p:sp>
        <p:nvSpPr>
          <p:cNvPr id="3" name="Content Placeholder 2"/>
          <p:cNvSpPr>
            <a:spLocks noGrp="1"/>
          </p:cNvSpPr>
          <p:nvPr>
            <p:ph idx="1"/>
          </p:nvPr>
        </p:nvSpPr>
        <p:spPr>
          <a:xfrm>
            <a:off x="4133052" y="777598"/>
            <a:ext cx="4921687"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9643" y="1620203"/>
            <a:ext cx="3135550"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92400187"/>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643" y="360045"/>
            <a:ext cx="3135550" cy="1260158"/>
          </a:xfrm>
        </p:spPr>
        <p:txBody>
          <a:bodyPr anchor="b"/>
          <a:lstStyle>
            <a:lvl1pPr>
              <a:defRPr sz="2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33052" y="777598"/>
            <a:ext cx="4921687"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zh-CN" altLang="en-US"/>
              <a:t>单击图标添加图片</a:t>
            </a:r>
            <a:endParaRPr lang="en-US" dirty="0"/>
          </a:p>
        </p:txBody>
      </p:sp>
      <p:sp>
        <p:nvSpPr>
          <p:cNvPr id="4" name="Text Placeholder 3"/>
          <p:cNvSpPr>
            <a:spLocks noGrp="1"/>
          </p:cNvSpPr>
          <p:nvPr>
            <p:ph type="body" sz="half" idx="2"/>
          </p:nvPr>
        </p:nvSpPr>
        <p:spPr>
          <a:xfrm>
            <a:off x="669643" y="1620203"/>
            <a:ext cx="3135550"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924208249"/>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2038330098"/>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7199" y="287537"/>
            <a:ext cx="2096274" cy="457682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8378" y="287537"/>
            <a:ext cx="6167299" cy="457682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831411786"/>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垂直排列标题与&#10;文本">
    <p:spTree>
      <p:nvGrpSpPr>
        <p:cNvPr id="1" name=""/>
        <p:cNvGrpSpPr/>
        <p:nvPr/>
      </p:nvGrpSpPr>
      <p:grpSpPr>
        <a:xfrm>
          <a:off x="0" y="0"/>
          <a:ext cx="0" cy="0"/>
          <a:chOff x="0" y="0"/>
          <a:chExt cx="0" cy="0"/>
        </a:xfrm>
      </p:grpSpPr>
      <p:cxnSp>
        <p:nvCxnSpPr>
          <p:cNvPr id="2" name="直接连接符 1"/>
          <p:cNvCxnSpPr/>
          <p:nvPr userDrawn="1"/>
        </p:nvCxnSpPr>
        <p:spPr>
          <a:xfrm>
            <a:off x="344221" y="529820"/>
            <a:ext cx="7961648" cy="0"/>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8411201" y="0"/>
            <a:ext cx="1310649" cy="529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9"/>
          </a:p>
        </p:txBody>
      </p:sp>
    </p:spTree>
    <p:extLst>
      <p:ext uri="{BB962C8B-B14F-4D97-AF65-F5344CB8AC3E}">
        <p14:creationId xmlns:p14="http://schemas.microsoft.com/office/powerpoint/2010/main" val="2045205489"/>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860925" y="3153988"/>
            <a:ext cx="4631407" cy="1150129"/>
          </a:xfrm>
          <a:prstGeom prst="rect">
            <a:avLst/>
          </a:prstGeom>
        </p:spPr>
        <p:txBody>
          <a:bodyPr anchor="ctr"/>
          <a:lstStyle>
            <a:lvl1pPr marL="0" indent="0" algn="r">
              <a:lnSpc>
                <a:spcPct val="80000"/>
              </a:lnSpc>
              <a:buNone/>
              <a:defRPr sz="3780" b="0" baseline="0">
                <a:solidFill>
                  <a:schemeClr val="accent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860768" y="4272112"/>
            <a:ext cx="4631407" cy="529259"/>
          </a:xfrm>
          <a:prstGeom prst="rect">
            <a:avLst/>
          </a:prstGeom>
        </p:spPr>
        <p:txBody>
          <a:bodyPr anchor="ctr"/>
          <a:lstStyle>
            <a:lvl1pPr marL="0" indent="0" algn="r">
              <a:spcBef>
                <a:spcPts val="0"/>
              </a:spcBef>
              <a:buNone/>
              <a:defRPr sz="147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3485855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832125" y="694514"/>
            <a:ext cx="4057601" cy="4007245"/>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2832125" y="2230686"/>
            <a:ext cx="4057601" cy="604866"/>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31967" y="2851554"/>
            <a:ext cx="4057601"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0776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944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8040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075271"/>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014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1970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51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04355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901212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5997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657632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573929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292975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74400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116412"/>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06740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17963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07255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06618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540187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3112448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4777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737034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565284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1811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15231" y="883861"/>
            <a:ext cx="7291388" cy="1880235"/>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15231" y="2836604"/>
            <a:ext cx="7291388"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309296899"/>
      </p:ext>
    </p:extLst>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8739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60440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3402693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6497667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757117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004235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30369586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334980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235037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329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728827884"/>
      </p:ext>
    </p:extLst>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4502683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29652775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073752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12461073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3296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106" y="0"/>
            <a:ext cx="5932744" cy="5400675"/>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619550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789225" y="0"/>
            <a:ext cx="5932625" cy="54006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4095340" y="129652"/>
            <a:ext cx="5626510"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095340" y="734519"/>
            <a:ext cx="5626510" cy="302434"/>
          </a:xfrm>
          <a:prstGeom prst="rect">
            <a:avLst/>
          </a:prstGeom>
        </p:spPr>
        <p:txBody>
          <a:bodyPr anchor="ctr"/>
          <a:lstStyle>
            <a:lvl1pPr marL="0" indent="0" algn="l">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03025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714144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721850" cy="540067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313863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301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63314" y="1346420"/>
            <a:ext cx="8385096" cy="2246531"/>
          </a:xfrm>
        </p:spPr>
        <p:txBody>
          <a:bodyPr anchor="b"/>
          <a:lstStyle>
            <a:lvl1pPr>
              <a:defRPr sz="4725"/>
            </a:lvl1pPr>
          </a:lstStyle>
          <a:p>
            <a:r>
              <a:rPr lang="zh-CN" altLang="en-US"/>
              <a:t>单击此处编辑母版标题样式</a:t>
            </a:r>
            <a:endParaRPr lang="en-US" dirty="0"/>
          </a:p>
        </p:txBody>
      </p:sp>
      <p:sp>
        <p:nvSpPr>
          <p:cNvPr id="3" name="Text Placeholder 2"/>
          <p:cNvSpPr>
            <a:spLocks noGrp="1"/>
          </p:cNvSpPr>
          <p:nvPr>
            <p:ph type="body" idx="1"/>
          </p:nvPr>
        </p:nvSpPr>
        <p:spPr>
          <a:xfrm>
            <a:off x="663314" y="3614203"/>
            <a:ext cx="8385096" cy="1181397"/>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254614972"/>
      </p:ext>
    </p:extLst>
  </p:cSld>
  <p:clrMapOvr>
    <a:masterClrMapping/>
  </p:clrMapOvr>
  <p:transition spd="med">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721850" cy="118817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4195" y="1470818"/>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5116428" y="1470818"/>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latin typeface="Arial" pitchFamily="34" charset="0"/>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51962" y="3229674"/>
            <a:ext cx="1722375" cy="1814400"/>
          </a:xfrm>
          <a:prstGeom prst="roundRect">
            <a:avLst/>
          </a:prstGeom>
          <a:solidFill>
            <a:schemeClr val="bg1">
              <a:lumMod val="95000"/>
            </a:schemeClr>
          </a:solidFill>
          <a:ln w="19050">
            <a:solidFill>
              <a:schemeClr val="accent3"/>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7398661" y="3229674"/>
            <a:ext cx="1722375" cy="1814400"/>
          </a:xfrm>
          <a:prstGeom prst="roundRect">
            <a:avLst/>
          </a:prstGeom>
          <a:solidFill>
            <a:schemeClr val="bg1">
              <a:lumMod val="95000"/>
            </a:schemeClr>
          </a:solidFill>
          <a:ln w="19050">
            <a:solidFill>
              <a:schemeClr val="accent1"/>
            </a:solidFill>
          </a:ln>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Rectangle 11"/>
          <p:cNvSpPr/>
          <p:nvPr userDrawn="1"/>
        </p:nvSpPr>
        <p:spPr>
          <a:xfrm>
            <a:off x="551961" y="1605601"/>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3" name="Rectangle 12"/>
          <p:cNvSpPr/>
          <p:nvPr userDrawn="1"/>
        </p:nvSpPr>
        <p:spPr>
          <a:xfrm>
            <a:off x="7004563" y="1604964"/>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4" name="Rectangle 13"/>
          <p:cNvSpPr/>
          <p:nvPr userDrawn="1"/>
        </p:nvSpPr>
        <p:spPr>
          <a:xfrm>
            <a:off x="2467803" y="3364457"/>
            <a:ext cx="2088767" cy="15448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5" name="Rectangle 14"/>
          <p:cNvSpPr/>
          <p:nvPr userDrawn="1"/>
        </p:nvSpPr>
        <p:spPr>
          <a:xfrm>
            <a:off x="5116427" y="3364457"/>
            <a:ext cx="2088767" cy="154483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758103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82872" y="190714"/>
            <a:ext cx="6238978"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482872" y="795581"/>
            <a:ext cx="6238978" cy="302434"/>
          </a:xfrm>
          <a:prstGeom prst="rect">
            <a:avLst/>
          </a:prstGeom>
        </p:spPr>
        <p:txBody>
          <a:bodyPr anchor="ctr"/>
          <a:lstStyle>
            <a:lvl1pPr marL="0" indent="0" algn="l">
              <a:buNone/>
              <a:defRPr sz="252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56349" y="231193"/>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56349"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53935"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2054147" y="1890232"/>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2054147"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854359" y="3549271"/>
            <a:ext cx="1722375" cy="158760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559984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51367" y="0"/>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2019862"/>
            <a:ext cx="2257936" cy="3380813"/>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842705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43973" y="280869"/>
            <a:ext cx="5665329" cy="3024336"/>
          </a:xfrm>
          <a:prstGeom prst="rect">
            <a:avLst/>
          </a:prstGeom>
          <a:solidFill>
            <a:schemeClr val="bg1">
              <a:lumMod val="8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1292032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272606" y="0"/>
            <a:ext cx="3176638" cy="186864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545212" y="0"/>
            <a:ext cx="3176638" cy="5400675"/>
          </a:xfrm>
          <a:prstGeom prst="rect">
            <a:avLst/>
          </a:prstGeom>
          <a:solidFill>
            <a:schemeClr val="bg1">
              <a:lumMod val="95000"/>
            </a:schemeClr>
          </a:solidFill>
        </p:spPr>
        <p:txBody>
          <a:bodyPr anchor="ctr"/>
          <a:lstStyle>
            <a:lvl1pPr marL="0" indent="0" algn="ctr">
              <a:buNone/>
              <a:defRPr sz="1260" u="none"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2" name="Rectangle 1"/>
          <p:cNvSpPr/>
          <p:nvPr userDrawn="1"/>
        </p:nvSpPr>
        <p:spPr>
          <a:xfrm>
            <a:off x="3272419" y="1944253"/>
            <a:ext cx="3176825" cy="3456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Tree>
    <p:extLst>
      <p:ext uri="{BB962C8B-B14F-4D97-AF65-F5344CB8AC3E}">
        <p14:creationId xmlns:p14="http://schemas.microsoft.com/office/powerpoint/2010/main" val="21075770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463914"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219859" y="0"/>
            <a:ext cx="2257936" cy="5400675"/>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24094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43973" y="190714"/>
            <a:ext cx="9377877" cy="604867"/>
          </a:xfrm>
          <a:prstGeom prst="rect">
            <a:avLst/>
          </a:prstGeom>
        </p:spPr>
        <p:txBody>
          <a:bodyPr anchor="ctr"/>
          <a:lstStyle>
            <a:lvl1pPr marL="0" indent="0" algn="l">
              <a:buNone/>
              <a:defRPr sz="378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946962" y="950248"/>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946963" y="3208275"/>
            <a:ext cx="6774888" cy="21924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5976109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601395"/>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860925" y="1808001"/>
            <a:ext cx="4860925" cy="1799280"/>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40263795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0714"/>
            <a:ext cx="9721850" cy="604867"/>
          </a:xfrm>
          <a:prstGeom prst="rect">
            <a:avLst/>
          </a:prstGeom>
        </p:spPr>
        <p:txBody>
          <a:bodyPr anchor="ctr"/>
          <a:lstStyle>
            <a:lvl1pPr marL="0" indent="0" algn="ctr">
              <a:buNone/>
              <a:defRPr sz="378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95581"/>
            <a:ext cx="9721850" cy="302434"/>
          </a:xfrm>
          <a:prstGeom prst="rect">
            <a:avLst/>
          </a:prstGeom>
        </p:spPr>
        <p:txBody>
          <a:bodyPr anchor="ctr"/>
          <a:lstStyle>
            <a:lvl1pPr marL="0" indent="0" algn="ctr">
              <a:buNone/>
              <a:defRPr sz="147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811" y="1393589"/>
            <a:ext cx="3368574" cy="402865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150752" y="1536723"/>
            <a:ext cx="1942723" cy="2963668"/>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32756361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927163"/>
            <a:ext cx="9721850" cy="24735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lumMod val="75000"/>
                  <a:lumOff val="25000"/>
                </a:prstClr>
              </a:solidFill>
            </a:endParaRPr>
          </a:p>
        </p:txBody>
      </p:sp>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34519"/>
            <a:ext cx="9721850" cy="302434"/>
          </a:xfrm>
          <a:prstGeom prst="rect">
            <a:avLst/>
          </a:prstGeom>
        </p:spPr>
        <p:txBody>
          <a:bodyPr anchor="ctr"/>
          <a:lstStyle>
            <a:lvl1pPr marL="0" indent="0" algn="ctr">
              <a:buNone/>
              <a:defRPr sz="147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65665" y="1150144"/>
            <a:ext cx="6391830" cy="3210646"/>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617339" y="1566212"/>
            <a:ext cx="3013096" cy="2219922"/>
          </a:xfrm>
          <a:prstGeom prst="rect">
            <a:avLst/>
          </a:prstGeom>
          <a:solidFill>
            <a:schemeClr val="bg1">
              <a:lumMod val="95000"/>
            </a:schemeClr>
          </a:solidFill>
        </p:spPr>
        <p:txBody>
          <a:bodyPr anchor="ctr"/>
          <a:lstStyle>
            <a:lvl1pPr marL="0" indent="0" algn="ctr">
              <a:buNone/>
              <a:defRPr sz="1260" baseline="0">
                <a:solidFill>
                  <a:schemeClr val="tx1">
                    <a:lumMod val="75000"/>
                    <a:lumOff val="25000"/>
                  </a:schemeClr>
                </a:solidFill>
                <a:latin typeface="+mn-lt"/>
                <a:cs typeface="Arial" pitchFamily="34" charset="0"/>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ltLang="ko-KR" dirty="0"/>
              <a:t>Your Picture Here</a:t>
            </a:r>
            <a:endParaRPr lang="ko-KR" altLang="en-US" dirty="0"/>
          </a:p>
        </p:txBody>
      </p:sp>
    </p:spTree>
    <p:extLst>
      <p:ext uri="{BB962C8B-B14F-4D97-AF65-F5344CB8AC3E}">
        <p14:creationId xmlns:p14="http://schemas.microsoft.com/office/powerpoint/2010/main" val="87459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8377" y="1437680"/>
            <a:ext cx="4131786"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921687" y="1437680"/>
            <a:ext cx="4131786"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888474394"/>
      </p:ext>
    </p:extLst>
  </p:cSld>
  <p:clrMapOvr>
    <a:masterClrMapping/>
  </p:clrMapOvr>
  <p:transition spd="med">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57980" y="97240"/>
            <a:ext cx="9228419" cy="570344"/>
          </a:xfrm>
          <a:prstGeom prst="rect">
            <a:avLst/>
          </a:prstGeom>
        </p:spPr>
        <p:txBody>
          <a:bodyPr anchor="ctr"/>
          <a:lstStyle>
            <a:lvl1pPr marL="0" indent="0" algn="ctr">
              <a:buNone/>
              <a:defRPr sz="4253"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4385840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9652"/>
            <a:ext cx="9721850" cy="604867"/>
          </a:xfrm>
          <a:prstGeom prst="rect">
            <a:avLst/>
          </a:prstGeom>
        </p:spPr>
        <p:txBody>
          <a:bodyPr anchor="ctr"/>
          <a:lstStyle>
            <a:lvl1pPr marL="0" indent="0" algn="ctr">
              <a:buNone/>
              <a:defRPr sz="378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76379" y="1188169"/>
            <a:ext cx="3029934" cy="3831630"/>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7" name="Rounded Rectangle 16"/>
          <p:cNvSpPr/>
          <p:nvPr userDrawn="1"/>
        </p:nvSpPr>
        <p:spPr>
          <a:xfrm>
            <a:off x="565547" y="1414875"/>
            <a:ext cx="115378" cy="34024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white"/>
              </a:solidFill>
            </a:endParaRPr>
          </a:p>
        </p:txBody>
      </p:sp>
      <p:sp>
        <p:nvSpPr>
          <p:cNvPr id="18" name="Half Frame 17"/>
          <p:cNvSpPr/>
          <p:nvPr userDrawn="1"/>
        </p:nvSpPr>
        <p:spPr>
          <a:xfrm rot="5400000">
            <a:off x="2759797" y="1296797"/>
            <a:ext cx="527448" cy="534076"/>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latinLnBrk="1">
              <a:spcBef>
                <a:spcPts val="0"/>
              </a:spcBef>
              <a:spcAft>
                <a:spcPts val="0"/>
              </a:spcAft>
            </a:pPr>
            <a:endParaRPr lang="ko-KR" altLang="en-US" sz="1890">
              <a:solidFill>
                <a:prstClr val="black"/>
              </a:solidFill>
            </a:endParaRPr>
          </a:p>
        </p:txBody>
      </p:sp>
    </p:spTree>
    <p:extLst>
      <p:ext uri="{BB962C8B-B14F-4D97-AF65-F5344CB8AC3E}">
        <p14:creationId xmlns:p14="http://schemas.microsoft.com/office/powerpoint/2010/main" val="18038803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cxnSp>
        <p:nvCxnSpPr>
          <p:cNvPr id="2" name="直接连接符 1"/>
          <p:cNvCxnSpPr/>
          <p:nvPr userDrawn="1"/>
        </p:nvCxnSpPr>
        <p:spPr>
          <a:xfrm>
            <a:off x="344221" y="529820"/>
            <a:ext cx="7961648" cy="0"/>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8411201" y="0"/>
            <a:ext cx="1310649" cy="529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9"/>
          </a:p>
        </p:txBody>
      </p:sp>
    </p:spTree>
    <p:extLst>
      <p:ext uri="{BB962C8B-B14F-4D97-AF65-F5344CB8AC3E}">
        <p14:creationId xmlns:p14="http://schemas.microsoft.com/office/powerpoint/2010/main" val="1606060506"/>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9643" y="287536"/>
            <a:ext cx="8385096" cy="104388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9644" y="1323915"/>
            <a:ext cx="4112798"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4" name="Content Placeholder 3"/>
          <p:cNvSpPr>
            <a:spLocks noGrp="1"/>
          </p:cNvSpPr>
          <p:nvPr>
            <p:ph sz="half" idx="2"/>
          </p:nvPr>
        </p:nvSpPr>
        <p:spPr>
          <a:xfrm>
            <a:off x="669644" y="1972747"/>
            <a:ext cx="4112798"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21687" y="1323915"/>
            <a:ext cx="4133053"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6" name="Content Placeholder 5"/>
          <p:cNvSpPr>
            <a:spLocks noGrp="1"/>
          </p:cNvSpPr>
          <p:nvPr>
            <p:ph sz="quarter" idx="4"/>
          </p:nvPr>
        </p:nvSpPr>
        <p:spPr>
          <a:xfrm>
            <a:off x="4921687" y="1972747"/>
            <a:ext cx="4133053"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314643280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‹Nº›</a:t>
            </a:fld>
            <a:endParaRPr lang="zh-CN" altLang="en-US">
              <a:solidFill>
                <a:prstClr val="black">
                  <a:tint val="75000"/>
                </a:prstClr>
              </a:solidFill>
            </a:endParaRPr>
          </a:p>
        </p:txBody>
      </p:sp>
    </p:spTree>
    <p:extLst>
      <p:ext uri="{BB962C8B-B14F-4D97-AF65-F5344CB8AC3E}">
        <p14:creationId xmlns:p14="http://schemas.microsoft.com/office/powerpoint/2010/main" val="195105503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heme" Target="../theme/theme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
            <a:ext cx="97202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8" r:id="rId2"/>
    <p:sldLayoutId id="2147483659" r:id="rId3"/>
  </p:sldLayoutIdLst>
  <p:transition spd="med">
    <p:pull/>
  </p:transition>
  <p:txStyles>
    <p:titleStyle>
      <a:lvl1pPr algn="ctr" defTabSz="966788" rtl="0" fontAlgn="base">
        <a:spcBef>
          <a:spcPct val="0"/>
        </a:spcBef>
        <a:spcAft>
          <a:spcPct val="0"/>
        </a:spcAft>
        <a:defRPr sz="4700" kern="1200">
          <a:solidFill>
            <a:schemeClr val="tx1"/>
          </a:solidFill>
          <a:latin typeface="+mj-lt"/>
          <a:ea typeface="+mj-ea"/>
          <a:cs typeface="+mj-cs"/>
        </a:defRPr>
      </a:lvl1pPr>
      <a:lvl2pPr algn="ctr" defTabSz="966788" rtl="0" fontAlgn="base">
        <a:spcBef>
          <a:spcPct val="0"/>
        </a:spcBef>
        <a:spcAft>
          <a:spcPct val="0"/>
        </a:spcAft>
        <a:defRPr sz="4700">
          <a:solidFill>
            <a:schemeClr val="tx1"/>
          </a:solidFill>
          <a:latin typeface="Arial" pitchFamily="34" charset="0"/>
          <a:ea typeface="微软雅黑" pitchFamily="34" charset="-122"/>
        </a:defRPr>
      </a:lvl2pPr>
      <a:lvl3pPr algn="ctr" defTabSz="966788" rtl="0" fontAlgn="base">
        <a:spcBef>
          <a:spcPct val="0"/>
        </a:spcBef>
        <a:spcAft>
          <a:spcPct val="0"/>
        </a:spcAft>
        <a:defRPr sz="4700">
          <a:solidFill>
            <a:schemeClr val="tx1"/>
          </a:solidFill>
          <a:latin typeface="Arial" pitchFamily="34" charset="0"/>
          <a:ea typeface="微软雅黑" pitchFamily="34" charset="-122"/>
        </a:defRPr>
      </a:lvl3pPr>
      <a:lvl4pPr algn="ctr" defTabSz="966788" rtl="0" fontAlgn="base">
        <a:spcBef>
          <a:spcPct val="0"/>
        </a:spcBef>
        <a:spcAft>
          <a:spcPct val="0"/>
        </a:spcAft>
        <a:defRPr sz="4700">
          <a:solidFill>
            <a:schemeClr val="tx1"/>
          </a:solidFill>
          <a:latin typeface="Arial" pitchFamily="34" charset="0"/>
          <a:ea typeface="微软雅黑" pitchFamily="34" charset="-122"/>
        </a:defRPr>
      </a:lvl4pPr>
      <a:lvl5pPr algn="ctr" defTabSz="966788" rtl="0" fontAlgn="base">
        <a:spcBef>
          <a:spcPct val="0"/>
        </a:spcBef>
        <a:spcAft>
          <a:spcPct val="0"/>
        </a:spcAft>
        <a:defRPr sz="4700">
          <a:solidFill>
            <a:schemeClr val="tx1"/>
          </a:solidFill>
          <a:latin typeface="Arial" pitchFamily="34" charset="0"/>
          <a:ea typeface="微软雅黑" pitchFamily="34" charset="-122"/>
        </a:defRPr>
      </a:lvl5pPr>
      <a:lvl6pPr marL="457200" algn="ctr" defTabSz="966788" rtl="0" fontAlgn="base">
        <a:spcBef>
          <a:spcPct val="0"/>
        </a:spcBef>
        <a:spcAft>
          <a:spcPct val="0"/>
        </a:spcAft>
        <a:defRPr sz="4700">
          <a:solidFill>
            <a:schemeClr val="tx1"/>
          </a:solidFill>
          <a:latin typeface="Arial" pitchFamily="34" charset="0"/>
          <a:ea typeface="微软雅黑" pitchFamily="34" charset="-122"/>
        </a:defRPr>
      </a:lvl6pPr>
      <a:lvl7pPr marL="914400" algn="ctr" defTabSz="966788" rtl="0" fontAlgn="base">
        <a:spcBef>
          <a:spcPct val="0"/>
        </a:spcBef>
        <a:spcAft>
          <a:spcPct val="0"/>
        </a:spcAft>
        <a:defRPr sz="4700">
          <a:solidFill>
            <a:schemeClr val="tx1"/>
          </a:solidFill>
          <a:latin typeface="Arial" pitchFamily="34" charset="0"/>
          <a:ea typeface="微软雅黑" pitchFamily="34" charset="-122"/>
        </a:defRPr>
      </a:lvl7pPr>
      <a:lvl8pPr marL="1371600" algn="ctr" defTabSz="966788" rtl="0" fontAlgn="base">
        <a:spcBef>
          <a:spcPct val="0"/>
        </a:spcBef>
        <a:spcAft>
          <a:spcPct val="0"/>
        </a:spcAft>
        <a:defRPr sz="4700">
          <a:solidFill>
            <a:schemeClr val="tx1"/>
          </a:solidFill>
          <a:latin typeface="Arial" pitchFamily="34" charset="0"/>
          <a:ea typeface="微软雅黑" pitchFamily="34" charset="-122"/>
        </a:defRPr>
      </a:lvl8pPr>
      <a:lvl9pPr marL="1828800" algn="ctr" defTabSz="966788" rtl="0" fontAlgn="base">
        <a:spcBef>
          <a:spcPct val="0"/>
        </a:spcBef>
        <a:spcAft>
          <a:spcPct val="0"/>
        </a:spcAft>
        <a:defRPr sz="4700">
          <a:solidFill>
            <a:schemeClr val="tx1"/>
          </a:solidFill>
          <a:latin typeface="Arial" pitchFamily="34" charset="0"/>
          <a:ea typeface="微软雅黑" pitchFamily="34" charset="-122"/>
        </a:defRPr>
      </a:lvl9pPr>
    </p:titleStyle>
    <p:bodyStyle>
      <a:lvl1pPr marL="361950" indent="-361950" algn="l" defTabSz="966788" rtl="0" fontAlgn="base">
        <a:spcBef>
          <a:spcPct val="20000"/>
        </a:spcBef>
        <a:spcAft>
          <a:spcPct val="0"/>
        </a:spcAft>
        <a:buFont typeface="Arial" pitchFamily="34" charset="0"/>
        <a:buChar char="•"/>
        <a:defRPr sz="3400" kern="1200">
          <a:solidFill>
            <a:schemeClr val="tx1"/>
          </a:solidFill>
          <a:latin typeface="+mn-lt"/>
          <a:ea typeface="+mn-ea"/>
          <a:cs typeface="+mn-cs"/>
        </a:defRPr>
      </a:lvl1pPr>
      <a:lvl2pPr marL="785813" indent="-301625" algn="l" defTabSz="966788" rtl="0" fontAlgn="base">
        <a:spcBef>
          <a:spcPct val="20000"/>
        </a:spcBef>
        <a:spcAft>
          <a:spcPct val="0"/>
        </a:spcAft>
        <a:buFont typeface="Arial" pitchFamily="34" charset="0"/>
        <a:buChar char="–"/>
        <a:defRPr sz="3000" kern="1200">
          <a:solidFill>
            <a:schemeClr val="tx1"/>
          </a:solidFill>
          <a:latin typeface="+mn-lt"/>
          <a:ea typeface="+mn-ea"/>
          <a:cs typeface="+mn-cs"/>
        </a:defRPr>
      </a:lvl2pPr>
      <a:lvl3pPr marL="1209675" indent="-241300" algn="l" defTabSz="966788" rtl="0" fontAlgn="base">
        <a:spcBef>
          <a:spcPct val="20000"/>
        </a:spcBef>
        <a:spcAft>
          <a:spcPct val="0"/>
        </a:spcAft>
        <a:buFont typeface="Arial" pitchFamily="34" charset="0"/>
        <a:buChar char="•"/>
        <a:defRPr sz="2500" kern="1200">
          <a:solidFill>
            <a:schemeClr val="tx1"/>
          </a:solidFill>
          <a:latin typeface="+mn-lt"/>
          <a:ea typeface="+mn-ea"/>
          <a:cs typeface="+mn-cs"/>
        </a:defRPr>
      </a:lvl3pPr>
      <a:lvl4pPr marL="1692275"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176463"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6614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53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92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131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67801" rtl="0" eaLnBrk="1" latinLnBrk="0" hangingPunct="1">
        <a:defRPr sz="1900" kern="1200">
          <a:solidFill>
            <a:schemeClr val="tx1"/>
          </a:solidFill>
          <a:latin typeface="+mn-lt"/>
          <a:ea typeface="+mn-ea"/>
          <a:cs typeface="+mn-cs"/>
        </a:defRPr>
      </a:lvl1pPr>
      <a:lvl2pPr marL="483900" algn="l" defTabSz="967801" rtl="0" eaLnBrk="1" latinLnBrk="0" hangingPunct="1">
        <a:defRPr sz="1900" kern="1200">
          <a:solidFill>
            <a:schemeClr val="tx1"/>
          </a:solidFill>
          <a:latin typeface="+mn-lt"/>
          <a:ea typeface="+mn-ea"/>
          <a:cs typeface="+mn-cs"/>
        </a:defRPr>
      </a:lvl2pPr>
      <a:lvl3pPr marL="967801" algn="l" defTabSz="967801" rtl="0" eaLnBrk="1" latinLnBrk="0" hangingPunct="1">
        <a:defRPr sz="1900" kern="1200">
          <a:solidFill>
            <a:schemeClr val="tx1"/>
          </a:solidFill>
          <a:latin typeface="+mn-lt"/>
          <a:ea typeface="+mn-ea"/>
          <a:cs typeface="+mn-cs"/>
        </a:defRPr>
      </a:lvl3pPr>
      <a:lvl4pPr marL="1451701" algn="l" defTabSz="967801" rtl="0" eaLnBrk="1" latinLnBrk="0" hangingPunct="1">
        <a:defRPr sz="1900" kern="1200">
          <a:solidFill>
            <a:schemeClr val="tx1"/>
          </a:solidFill>
          <a:latin typeface="+mn-lt"/>
          <a:ea typeface="+mn-ea"/>
          <a:cs typeface="+mn-cs"/>
        </a:defRPr>
      </a:lvl4pPr>
      <a:lvl5pPr marL="1935602" algn="l" defTabSz="967801" rtl="0" eaLnBrk="1" latinLnBrk="0" hangingPunct="1">
        <a:defRPr sz="1900" kern="1200">
          <a:solidFill>
            <a:schemeClr val="tx1"/>
          </a:solidFill>
          <a:latin typeface="+mn-lt"/>
          <a:ea typeface="+mn-ea"/>
          <a:cs typeface="+mn-cs"/>
        </a:defRPr>
      </a:lvl5pPr>
      <a:lvl6pPr marL="2419502" algn="l" defTabSz="967801" rtl="0" eaLnBrk="1" latinLnBrk="0" hangingPunct="1">
        <a:defRPr sz="1900" kern="1200">
          <a:solidFill>
            <a:schemeClr val="tx1"/>
          </a:solidFill>
          <a:latin typeface="+mn-lt"/>
          <a:ea typeface="+mn-ea"/>
          <a:cs typeface="+mn-cs"/>
        </a:defRPr>
      </a:lvl6pPr>
      <a:lvl7pPr marL="2903403" algn="l" defTabSz="967801" rtl="0" eaLnBrk="1" latinLnBrk="0" hangingPunct="1">
        <a:defRPr sz="1900" kern="1200">
          <a:solidFill>
            <a:schemeClr val="tx1"/>
          </a:solidFill>
          <a:latin typeface="+mn-lt"/>
          <a:ea typeface="+mn-ea"/>
          <a:cs typeface="+mn-cs"/>
        </a:defRPr>
      </a:lvl7pPr>
      <a:lvl8pPr marL="3387303" algn="l" defTabSz="967801" rtl="0" eaLnBrk="1" latinLnBrk="0" hangingPunct="1">
        <a:defRPr sz="1900" kern="1200">
          <a:solidFill>
            <a:schemeClr val="tx1"/>
          </a:solidFill>
          <a:latin typeface="+mn-lt"/>
          <a:ea typeface="+mn-ea"/>
          <a:cs typeface="+mn-cs"/>
        </a:defRPr>
      </a:lvl8pPr>
      <a:lvl9pPr marL="3871204" algn="l" defTabSz="96780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7" y="287536"/>
            <a:ext cx="8385096" cy="104388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8377" y="1437680"/>
            <a:ext cx="8385096" cy="342667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8377" y="5005626"/>
            <a:ext cx="2187416" cy="287536"/>
          </a:xfrm>
          <a:prstGeom prst="rect">
            <a:avLst/>
          </a:prstGeom>
        </p:spPr>
        <p:txBody>
          <a:bodyPr vert="horz" lIns="91440" tIns="45720" rIns="91440" bIns="45720" rtlCol="0" anchor="ctr"/>
          <a:lstStyle>
            <a:lvl1pPr algn="l">
              <a:defRPr sz="945">
                <a:solidFill>
                  <a:schemeClr val="tx1">
                    <a:tint val="75000"/>
                  </a:schemeClr>
                </a:solidFill>
              </a:defRPr>
            </a:lvl1pPr>
          </a:lstStyle>
          <a:p>
            <a:pPr defTabSz="960120"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defTabSz="960120" fontAlgn="auto">
                <a:spcBef>
                  <a:spcPts val="0"/>
                </a:spcBef>
                <a:spcAft>
                  <a:spcPts val="0"/>
                </a:spcAft>
              </a:pPr>
              <a:t>2020/7/23</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220363" y="5005626"/>
            <a:ext cx="3281124" cy="287536"/>
          </a:xfrm>
          <a:prstGeom prst="rect">
            <a:avLst/>
          </a:prstGeom>
        </p:spPr>
        <p:txBody>
          <a:bodyPr vert="horz" lIns="91440" tIns="45720" rIns="91440" bIns="45720" rtlCol="0" anchor="ctr"/>
          <a:lstStyle>
            <a:lvl1pPr algn="ctr">
              <a:defRPr sz="945">
                <a:solidFill>
                  <a:schemeClr val="tx1">
                    <a:tint val="75000"/>
                  </a:schemeClr>
                </a:solidFill>
              </a:defRPr>
            </a:lvl1pPr>
          </a:lstStyle>
          <a:p>
            <a:pPr defTabSz="960120" fontAlgn="auto">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866057" y="5005626"/>
            <a:ext cx="2187416" cy="287536"/>
          </a:xfrm>
          <a:prstGeom prst="rect">
            <a:avLst/>
          </a:prstGeom>
        </p:spPr>
        <p:txBody>
          <a:bodyPr vert="horz" lIns="91440" tIns="45720" rIns="91440" bIns="45720" rtlCol="0" anchor="ctr"/>
          <a:lstStyle>
            <a:lvl1pPr algn="r">
              <a:defRPr sz="945">
                <a:solidFill>
                  <a:schemeClr val="tx1">
                    <a:tint val="75000"/>
                  </a:schemeClr>
                </a:solidFill>
              </a:defRPr>
            </a:lvl1pPr>
          </a:lstStyle>
          <a:p>
            <a:pPr defTabSz="960120"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rPr>
              <a:pPr defTabSz="960120" fontAlgn="auto">
                <a:spcBef>
                  <a:spcPts val="0"/>
                </a:spcBef>
                <a:spcAft>
                  <a:spcPts val="0"/>
                </a:spcAft>
              </a:pPr>
              <a:t>‹Nº›</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389127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37" r:id="rId12"/>
  </p:sldLayoutIdLst>
  <p:transition spd="med">
    <p:pull/>
  </p:transition>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27570"/>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7720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89322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02264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Lst>
  <p:txStyles>
    <p:titleStyle>
      <a:lvl1pPr algn="ctr" defTabSz="960120" rtl="0" eaLnBrk="1" latinLnBrk="1" hangingPunct="1">
        <a:spcBef>
          <a:spcPct val="0"/>
        </a:spcBef>
        <a:buNone/>
        <a:defRPr sz="4620" kern="1200">
          <a:solidFill>
            <a:schemeClr val="tx1"/>
          </a:solidFill>
          <a:latin typeface="+mj-lt"/>
          <a:ea typeface="+mj-ea"/>
          <a:cs typeface="+mj-cs"/>
        </a:defRPr>
      </a:lvl1pPr>
    </p:titleStyle>
    <p:bodyStyle>
      <a:lvl1pPr marL="360045" indent="-360045" algn="l" defTabSz="960120" rtl="0" eaLnBrk="1" latinLnBrk="1"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1"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1"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1"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ko-KR"/>
      </a:defPPr>
      <a:lvl1pPr marL="0" algn="l" defTabSz="960120" rtl="0" eaLnBrk="1" latinLnBrk="1" hangingPunct="1">
        <a:defRPr sz="1890" kern="1200">
          <a:solidFill>
            <a:schemeClr val="tx1"/>
          </a:solidFill>
          <a:latin typeface="+mn-lt"/>
          <a:ea typeface="+mn-ea"/>
          <a:cs typeface="+mn-cs"/>
        </a:defRPr>
      </a:lvl1pPr>
      <a:lvl2pPr marL="480060" algn="l" defTabSz="960120" rtl="0" eaLnBrk="1" latinLnBrk="1" hangingPunct="1">
        <a:defRPr sz="1890" kern="1200">
          <a:solidFill>
            <a:schemeClr val="tx1"/>
          </a:solidFill>
          <a:latin typeface="+mn-lt"/>
          <a:ea typeface="+mn-ea"/>
          <a:cs typeface="+mn-cs"/>
        </a:defRPr>
      </a:lvl2pPr>
      <a:lvl3pPr marL="960120" algn="l" defTabSz="960120" rtl="0" eaLnBrk="1" latinLnBrk="1" hangingPunct="1">
        <a:defRPr sz="1890" kern="1200">
          <a:solidFill>
            <a:schemeClr val="tx1"/>
          </a:solidFill>
          <a:latin typeface="+mn-lt"/>
          <a:ea typeface="+mn-ea"/>
          <a:cs typeface="+mn-cs"/>
        </a:defRPr>
      </a:lvl3pPr>
      <a:lvl4pPr marL="1440180" algn="l" defTabSz="960120" rtl="0" eaLnBrk="1" latinLnBrk="1" hangingPunct="1">
        <a:defRPr sz="1890" kern="1200">
          <a:solidFill>
            <a:schemeClr val="tx1"/>
          </a:solidFill>
          <a:latin typeface="+mn-lt"/>
          <a:ea typeface="+mn-ea"/>
          <a:cs typeface="+mn-cs"/>
        </a:defRPr>
      </a:lvl4pPr>
      <a:lvl5pPr marL="1920240" algn="l" defTabSz="960120" rtl="0" eaLnBrk="1" latinLnBrk="1" hangingPunct="1">
        <a:defRPr sz="1890" kern="1200">
          <a:solidFill>
            <a:schemeClr val="tx1"/>
          </a:solidFill>
          <a:latin typeface="+mn-lt"/>
          <a:ea typeface="+mn-ea"/>
          <a:cs typeface="+mn-cs"/>
        </a:defRPr>
      </a:lvl5pPr>
      <a:lvl6pPr marL="2400300" algn="l" defTabSz="960120" rtl="0" eaLnBrk="1" latinLnBrk="1" hangingPunct="1">
        <a:defRPr sz="1890" kern="1200">
          <a:solidFill>
            <a:schemeClr val="tx1"/>
          </a:solidFill>
          <a:latin typeface="+mn-lt"/>
          <a:ea typeface="+mn-ea"/>
          <a:cs typeface="+mn-cs"/>
        </a:defRPr>
      </a:lvl6pPr>
      <a:lvl7pPr marL="2880360" algn="l" defTabSz="960120" rtl="0" eaLnBrk="1" latinLnBrk="1" hangingPunct="1">
        <a:defRPr sz="1890" kern="1200">
          <a:solidFill>
            <a:schemeClr val="tx1"/>
          </a:solidFill>
          <a:latin typeface="+mn-lt"/>
          <a:ea typeface="+mn-ea"/>
          <a:cs typeface="+mn-cs"/>
        </a:defRPr>
      </a:lvl7pPr>
      <a:lvl8pPr marL="3360420" algn="l" defTabSz="960120" rtl="0" eaLnBrk="1" latinLnBrk="1" hangingPunct="1">
        <a:defRPr sz="1890" kern="1200">
          <a:solidFill>
            <a:schemeClr val="tx1"/>
          </a:solidFill>
          <a:latin typeface="+mn-lt"/>
          <a:ea typeface="+mn-ea"/>
          <a:cs typeface="+mn-cs"/>
        </a:defRPr>
      </a:lvl8pPr>
      <a:lvl9pPr marL="3840480" algn="l" defTabSz="960120" rtl="0" eaLnBrk="1" latinLnBrk="1"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26"/>
          <p:cNvSpPr>
            <a:spLocks noChangeArrowheads="1"/>
          </p:cNvSpPr>
          <p:nvPr/>
        </p:nvSpPr>
        <p:spPr bwMode="auto">
          <a:xfrm>
            <a:off x="0" y="-7501"/>
            <a:ext cx="9721850" cy="5408176"/>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ym typeface="宋体" pitchFamily="2" charset="-122"/>
            </a:endParaRPr>
          </a:p>
        </p:txBody>
      </p:sp>
      <p:pic>
        <p:nvPicPr>
          <p:cNvPr id="6" name="图片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484661" y="158898"/>
            <a:ext cx="7076871" cy="3888926"/>
          </a:xfrm>
          <a:prstGeom prst="rect">
            <a:avLst/>
          </a:prstGeom>
          <a:effectLst>
            <a:outerShdw blurRad="50800" dist="38100" dir="2700000" algn="tl" rotWithShape="0">
              <a:prstClr val="black">
                <a:alpha val="40000"/>
              </a:prstClr>
            </a:outerShdw>
          </a:effectLst>
        </p:spPr>
      </p:pic>
      <p:grpSp>
        <p:nvGrpSpPr>
          <p:cNvPr id="450" name="组合 35"/>
          <p:cNvGrpSpPr>
            <a:grpSpLocks/>
          </p:cNvGrpSpPr>
          <p:nvPr/>
        </p:nvGrpSpPr>
        <p:grpSpPr bwMode="auto">
          <a:xfrm>
            <a:off x="692468" y="3267653"/>
            <a:ext cx="3493710" cy="278743"/>
            <a:chOff x="817723" y="0"/>
            <a:chExt cx="4554738" cy="360000"/>
          </a:xfrm>
          <a:solidFill>
            <a:schemeClr val="bg1"/>
          </a:solidFill>
        </p:grpSpPr>
        <p:grpSp>
          <p:nvGrpSpPr>
            <p:cNvPr id="451" name="组合 12"/>
            <p:cNvGrpSpPr>
              <a:grpSpLocks/>
            </p:cNvGrpSpPr>
            <p:nvPr/>
          </p:nvGrpSpPr>
          <p:grpSpPr bwMode="auto">
            <a:xfrm>
              <a:off x="1819732" y="0"/>
              <a:ext cx="450372" cy="360000"/>
              <a:chOff x="0" y="0"/>
              <a:chExt cx="1088225" cy="869861"/>
            </a:xfrm>
            <a:grpFill/>
          </p:grpSpPr>
          <p:sp>
            <p:nvSpPr>
              <p:cNvPr id="469"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0"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1"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2"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73"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452" name="组合 451"/>
            <p:cNvGrpSpPr>
              <a:grpSpLocks/>
            </p:cNvGrpSpPr>
            <p:nvPr/>
          </p:nvGrpSpPr>
          <p:grpSpPr bwMode="auto">
            <a:xfrm>
              <a:off x="5012461" y="0"/>
              <a:ext cx="360000" cy="360000"/>
              <a:chOff x="0" y="0"/>
              <a:chExt cx="881859" cy="881859"/>
            </a:xfrm>
            <a:grpFill/>
          </p:grpSpPr>
          <p:sp>
            <p:nvSpPr>
              <p:cNvPr id="467"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8"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453" name="组合 21"/>
            <p:cNvGrpSpPr>
              <a:grpSpLocks/>
            </p:cNvGrpSpPr>
            <p:nvPr/>
          </p:nvGrpSpPr>
          <p:grpSpPr bwMode="auto">
            <a:xfrm>
              <a:off x="2907827" y="0"/>
              <a:ext cx="434277" cy="360000"/>
              <a:chOff x="0" y="0"/>
              <a:chExt cx="961046" cy="796672"/>
            </a:xfrm>
            <a:grpFill/>
          </p:grpSpPr>
          <p:sp>
            <p:nvSpPr>
              <p:cNvPr id="456"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7"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8"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9"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0"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1"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2"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3"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4"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5"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66"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54" name="Freeform 84"/>
            <p:cNvSpPr>
              <a:spLocks noChangeAspect="1" noEditPoints="1" noChangeArrowheads="1"/>
            </p:cNvSpPr>
            <p:nvPr/>
          </p:nvSpPr>
          <p:spPr bwMode="auto">
            <a:xfrm>
              <a:off x="817723" y="0"/>
              <a:ext cx="364286" cy="360000"/>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55" name="Freeform 9"/>
            <p:cNvSpPr>
              <a:spLocks noChangeAspect="1" noEditPoints="1" noChangeArrowheads="1"/>
            </p:cNvSpPr>
            <p:nvPr/>
          </p:nvSpPr>
          <p:spPr bwMode="auto">
            <a:xfrm>
              <a:off x="3979827" y="0"/>
              <a:ext cx="394911" cy="360000"/>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 name="文本框 2"/>
          <p:cNvSpPr txBox="1">
            <a:spLocks noChangeArrowheads="1"/>
          </p:cNvSpPr>
          <p:nvPr/>
        </p:nvSpPr>
        <p:spPr bwMode="auto">
          <a:xfrm>
            <a:off x="579869" y="1808277"/>
            <a:ext cx="4334298" cy="590168"/>
          </a:xfrm>
          <a:prstGeom prst="rect">
            <a:avLst/>
          </a:prstGeom>
          <a:noFill/>
          <a:ln>
            <a:noFill/>
          </a:ln>
          <a:effectLst/>
        </p:spPr>
        <p:txBody>
          <a:bodyPr wrap="square" lIns="96780" tIns="48390" rIns="96780" bIns="48390">
            <a:spAutoFit/>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endParaRPr lang="zh-CN" altLang="en-US" sz="3200" spc="300" dirty="0">
              <a:solidFill>
                <a:schemeClr val="bg1"/>
              </a:solidFill>
              <a:latin typeface="+mj-ea"/>
              <a:ea typeface="+mj-ea"/>
            </a:endParaRPr>
          </a:p>
        </p:txBody>
      </p:sp>
      <p:sp>
        <p:nvSpPr>
          <p:cNvPr id="103" name="矩形 102"/>
          <p:cNvSpPr>
            <a:spLocks noChangeArrowheads="1"/>
          </p:cNvSpPr>
          <p:nvPr/>
        </p:nvSpPr>
        <p:spPr bwMode="auto">
          <a:xfrm>
            <a:off x="579869" y="684113"/>
            <a:ext cx="448210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s-PE" altLang="zh-CN" sz="6600" b="1" dirty="0">
                <a:solidFill>
                  <a:schemeClr val="bg1"/>
                </a:solidFill>
                <a:effectLst>
                  <a:outerShdw blurRad="50800" dist="38100" dir="2700000" algn="tl" rotWithShape="0">
                    <a:prstClr val="black">
                      <a:alpha val="40000"/>
                    </a:prstClr>
                  </a:outerShdw>
                </a:effectLst>
                <a:latin typeface="+mn-ea"/>
                <a:ea typeface="+mn-ea"/>
                <a:sym typeface="方正粗谭黑简体" pitchFamily="2" charset="-122"/>
              </a:rPr>
              <a:t>Química I</a:t>
            </a:r>
            <a:endParaRPr lang="zh-CN" altLang="en-US" sz="6600" b="1" dirty="0">
              <a:solidFill>
                <a:schemeClr val="bg1"/>
              </a:solidFill>
              <a:effectLst>
                <a:outerShdw blurRad="50800" dist="38100" dir="2700000" algn="tl" rotWithShape="0">
                  <a:prstClr val="black">
                    <a:alpha val="40000"/>
                  </a:prstClr>
                </a:outerShdw>
              </a:effectLst>
              <a:latin typeface="+mn-ea"/>
              <a:ea typeface="+mn-ea"/>
              <a:sym typeface="方正粗谭黑简体" pitchFamily="2" charset="-122"/>
            </a:endParaRPr>
          </a:p>
        </p:txBody>
      </p:sp>
      <p:sp>
        <p:nvSpPr>
          <p:cNvPr id="2" name="矩形 1"/>
          <p:cNvSpPr>
            <a:spLocks noChangeArrowheads="1"/>
          </p:cNvSpPr>
          <p:nvPr/>
        </p:nvSpPr>
        <p:spPr bwMode="auto">
          <a:xfrm>
            <a:off x="672779" y="2632226"/>
            <a:ext cx="4635957" cy="424866"/>
          </a:xfrm>
          <a:prstGeom prst="rect">
            <a:avLst/>
          </a:prstGeom>
          <a:solidFill>
            <a:srgbClr val="4BACC6"/>
          </a:solidFill>
          <a:ln w="25400" cap="flat" cmpd="sng" algn="ctr">
            <a:noFill/>
            <a:prstDash val="solid"/>
          </a:ln>
          <a:effectLst/>
        </p:spPr>
        <p:txBody>
          <a:bodyPr rtlCol="0" anchor="ctr"/>
          <a:lstStyle/>
          <a:p>
            <a:pPr algn="ctr" defTabSz="914400" fontAlgn="auto">
              <a:spcBef>
                <a:spcPts val="0"/>
              </a:spcBef>
              <a:spcAft>
                <a:spcPts val="0"/>
              </a:spcAft>
            </a:pPr>
            <a:r>
              <a:rPr lang="es-SV" sz="2400" dirty="0"/>
              <a:t>MODELO ATÓMICO ACTUAL</a:t>
            </a:r>
            <a:endParaRPr lang="zh-CN" altLang="en-US" sz="2126" kern="0" dirty="0">
              <a:solidFill>
                <a:prstClr val="white"/>
              </a:solidFill>
              <a:latin typeface="Arial"/>
              <a:ea typeface="Arial Unicode MS"/>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997" y="278842"/>
            <a:ext cx="3024336" cy="4790270"/>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4498" y="3273994"/>
            <a:ext cx="4045602" cy="2239807"/>
          </a:xfrm>
          <a:prstGeom prst="rect">
            <a:avLst/>
          </a:prstGeom>
          <a:effectLst>
            <a:outerShdw blurRad="50800" dist="38100" dir="2700000" algn="tl" rotWithShape="0">
              <a:prstClr val="black">
                <a:alpha val="40000"/>
              </a:prstClr>
            </a:outerShdw>
          </a:effectLst>
        </p:spPr>
      </p:pic>
      <p:grpSp>
        <p:nvGrpSpPr>
          <p:cNvPr id="40" name="Group 550"/>
          <p:cNvGrpSpPr>
            <a:grpSpLocks/>
          </p:cNvGrpSpPr>
          <p:nvPr/>
        </p:nvGrpSpPr>
        <p:grpSpPr bwMode="auto">
          <a:xfrm>
            <a:off x="7451988" y="78363"/>
            <a:ext cx="1687981" cy="1632974"/>
            <a:chOff x="295" y="3475"/>
            <a:chExt cx="1407" cy="1407"/>
          </a:xfrm>
        </p:grpSpPr>
        <p:sp>
          <p:nvSpPr>
            <p:cNvPr id="41" name="Oval 551"/>
            <p:cNvSpPr>
              <a:spLocks noChangeArrowheads="1"/>
            </p:cNvSpPr>
            <p:nvPr/>
          </p:nvSpPr>
          <p:spPr bwMode="auto">
            <a:xfrm>
              <a:off x="295" y="3475"/>
              <a:ext cx="1407" cy="1407"/>
            </a:xfrm>
            <a:prstGeom prst="ellipse">
              <a:avLst/>
            </a:prstGeom>
            <a:gradFill rotWithShape="1">
              <a:gsLst>
                <a:gs pos="0">
                  <a:srgbClr val="FFFFFF">
                    <a:alpha val="0"/>
                  </a:srgbClr>
                </a:gs>
                <a:gs pos="100000">
                  <a:srgbClr val="D1D1D1">
                    <a:alpha val="1200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nvGrpSpPr>
            <p:cNvPr id="42" name="Group 552"/>
            <p:cNvGrpSpPr>
              <a:grpSpLocks/>
            </p:cNvGrpSpPr>
            <p:nvPr/>
          </p:nvGrpSpPr>
          <p:grpSpPr bwMode="auto">
            <a:xfrm>
              <a:off x="476" y="3657"/>
              <a:ext cx="1050" cy="1050"/>
              <a:chOff x="-6056" y="-2208"/>
              <a:chExt cx="2208" cy="2208"/>
            </a:xfrm>
          </p:grpSpPr>
          <p:sp>
            <p:nvSpPr>
              <p:cNvPr id="43" name="Oval 553"/>
              <p:cNvSpPr>
                <a:spLocks noChangeArrowheads="1"/>
              </p:cNvSpPr>
              <p:nvPr/>
            </p:nvSpPr>
            <p:spPr bwMode="auto">
              <a:xfrm>
                <a:off x="-6056" y="-2132"/>
                <a:ext cx="2132" cy="2132"/>
              </a:xfrm>
              <a:prstGeom prst="ellipse">
                <a:avLst/>
              </a:prstGeom>
              <a:gradFill rotWithShape="1">
                <a:gsLst>
                  <a:gs pos="0">
                    <a:srgbClr val="FFFFFF"/>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nvGrpSpPr>
              <p:cNvPr id="44" name="Group 554"/>
              <p:cNvGrpSpPr>
                <a:grpSpLocks/>
              </p:cNvGrpSpPr>
              <p:nvPr/>
            </p:nvGrpSpPr>
            <p:grpSpPr bwMode="auto">
              <a:xfrm>
                <a:off x="-6056" y="-2208"/>
                <a:ext cx="2208" cy="2208"/>
                <a:chOff x="-4060" y="-879"/>
                <a:chExt cx="2208" cy="2208"/>
              </a:xfrm>
            </p:grpSpPr>
            <p:grpSp>
              <p:nvGrpSpPr>
                <p:cNvPr id="45" name="Group 555"/>
                <p:cNvGrpSpPr>
                  <a:grpSpLocks/>
                </p:cNvGrpSpPr>
                <p:nvPr/>
              </p:nvGrpSpPr>
              <p:grpSpPr bwMode="auto">
                <a:xfrm>
                  <a:off x="-4060" y="-879"/>
                  <a:ext cx="2208" cy="2208"/>
                  <a:chOff x="-3924" y="-788"/>
                  <a:chExt cx="2208" cy="2208"/>
                </a:xfrm>
              </p:grpSpPr>
              <p:grpSp>
                <p:nvGrpSpPr>
                  <p:cNvPr id="62" name="Group 556"/>
                  <p:cNvGrpSpPr>
                    <a:grpSpLocks noChangeAspect="1"/>
                  </p:cNvGrpSpPr>
                  <p:nvPr/>
                </p:nvGrpSpPr>
                <p:grpSpPr bwMode="auto">
                  <a:xfrm>
                    <a:off x="-3924" y="-788"/>
                    <a:ext cx="2208" cy="2202"/>
                    <a:chOff x="168" y="696"/>
                    <a:chExt cx="1429" cy="1429"/>
                  </a:xfrm>
                </p:grpSpPr>
                <p:grpSp>
                  <p:nvGrpSpPr>
                    <p:cNvPr id="70" name="Group 557"/>
                    <p:cNvGrpSpPr>
                      <a:grpSpLocks noChangeAspect="1"/>
                    </p:cNvGrpSpPr>
                    <p:nvPr/>
                  </p:nvGrpSpPr>
                  <p:grpSpPr bwMode="auto">
                    <a:xfrm>
                      <a:off x="854" y="696"/>
                      <a:ext cx="56" cy="1429"/>
                      <a:chOff x="845" y="696"/>
                      <a:chExt cx="56" cy="1429"/>
                    </a:xfrm>
                  </p:grpSpPr>
                  <p:sp>
                    <p:nvSpPr>
                      <p:cNvPr id="74" name="AutoShape 558"/>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sp>
                    <p:nvSpPr>
                      <p:cNvPr id="75" name="AutoShape 559"/>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71" name="Group 560"/>
                    <p:cNvGrpSpPr>
                      <a:grpSpLocks noChangeAspect="1"/>
                    </p:cNvGrpSpPr>
                    <p:nvPr/>
                  </p:nvGrpSpPr>
                  <p:grpSpPr bwMode="auto">
                    <a:xfrm rot="5400000">
                      <a:off x="855" y="696"/>
                      <a:ext cx="56" cy="1429"/>
                      <a:chOff x="845" y="696"/>
                      <a:chExt cx="56" cy="1429"/>
                    </a:xfrm>
                  </p:grpSpPr>
                  <p:sp>
                    <p:nvSpPr>
                      <p:cNvPr id="72" name="AutoShape 561"/>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73" name="AutoShape 562"/>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nvGrpSpPr>
                  <p:cNvPr id="63" name="Group 563"/>
                  <p:cNvGrpSpPr>
                    <a:grpSpLocks noChangeAspect="1"/>
                  </p:cNvGrpSpPr>
                  <p:nvPr/>
                </p:nvGrpSpPr>
                <p:grpSpPr bwMode="auto">
                  <a:xfrm rot="2700000">
                    <a:off x="-3927" y="-785"/>
                    <a:ext cx="2208" cy="2202"/>
                    <a:chOff x="168" y="696"/>
                    <a:chExt cx="1429" cy="1429"/>
                  </a:xfrm>
                </p:grpSpPr>
                <p:grpSp>
                  <p:nvGrpSpPr>
                    <p:cNvPr id="64" name="Group 564"/>
                    <p:cNvGrpSpPr>
                      <a:grpSpLocks noChangeAspect="1"/>
                    </p:cNvGrpSpPr>
                    <p:nvPr/>
                  </p:nvGrpSpPr>
                  <p:grpSpPr bwMode="auto">
                    <a:xfrm>
                      <a:off x="854" y="696"/>
                      <a:ext cx="56" cy="1429"/>
                      <a:chOff x="845" y="696"/>
                      <a:chExt cx="56" cy="1429"/>
                    </a:xfrm>
                  </p:grpSpPr>
                  <p:sp>
                    <p:nvSpPr>
                      <p:cNvPr id="68" name="AutoShape 565"/>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69" name="AutoShape 566"/>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65" name="Group 567"/>
                    <p:cNvGrpSpPr>
                      <a:grpSpLocks noChangeAspect="1"/>
                    </p:cNvGrpSpPr>
                    <p:nvPr/>
                  </p:nvGrpSpPr>
                  <p:grpSpPr bwMode="auto">
                    <a:xfrm rot="5400000">
                      <a:off x="855" y="696"/>
                      <a:ext cx="56" cy="1429"/>
                      <a:chOff x="845" y="696"/>
                      <a:chExt cx="56" cy="1429"/>
                    </a:xfrm>
                  </p:grpSpPr>
                  <p:sp>
                    <p:nvSpPr>
                      <p:cNvPr id="66" name="AutoShape 568"/>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sp>
                    <p:nvSpPr>
                      <p:cNvPr id="67" name="AutoShape 569"/>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grpSp>
              <p:nvGrpSpPr>
                <p:cNvPr id="46" name="Group 570"/>
                <p:cNvGrpSpPr>
                  <a:grpSpLocks/>
                </p:cNvGrpSpPr>
                <p:nvPr/>
              </p:nvGrpSpPr>
              <p:grpSpPr bwMode="auto">
                <a:xfrm rot="1320000">
                  <a:off x="-3742" y="-520"/>
                  <a:ext cx="1546" cy="1546"/>
                  <a:chOff x="-3924" y="-788"/>
                  <a:chExt cx="2208" cy="2208"/>
                </a:xfrm>
              </p:grpSpPr>
              <p:grpSp>
                <p:nvGrpSpPr>
                  <p:cNvPr id="47" name="Group 571"/>
                  <p:cNvGrpSpPr>
                    <a:grpSpLocks noChangeAspect="1"/>
                  </p:cNvGrpSpPr>
                  <p:nvPr/>
                </p:nvGrpSpPr>
                <p:grpSpPr bwMode="auto">
                  <a:xfrm>
                    <a:off x="-3924" y="-788"/>
                    <a:ext cx="2208" cy="2202"/>
                    <a:chOff x="168" y="696"/>
                    <a:chExt cx="1429" cy="1429"/>
                  </a:xfrm>
                </p:grpSpPr>
                <p:grpSp>
                  <p:nvGrpSpPr>
                    <p:cNvPr id="56" name="Group 572"/>
                    <p:cNvGrpSpPr>
                      <a:grpSpLocks noChangeAspect="1"/>
                    </p:cNvGrpSpPr>
                    <p:nvPr/>
                  </p:nvGrpSpPr>
                  <p:grpSpPr bwMode="auto">
                    <a:xfrm>
                      <a:off x="854" y="696"/>
                      <a:ext cx="56" cy="1429"/>
                      <a:chOff x="845" y="696"/>
                      <a:chExt cx="56" cy="1429"/>
                    </a:xfrm>
                  </p:grpSpPr>
                  <p:sp>
                    <p:nvSpPr>
                      <p:cNvPr id="60" name="AutoShape 573"/>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sp>
                    <p:nvSpPr>
                      <p:cNvPr id="61" name="AutoShape 574"/>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grpSp>
                <p:grpSp>
                  <p:nvGrpSpPr>
                    <p:cNvPr id="57" name="Group 575"/>
                    <p:cNvGrpSpPr>
                      <a:grpSpLocks noChangeAspect="1"/>
                    </p:cNvGrpSpPr>
                    <p:nvPr/>
                  </p:nvGrpSpPr>
                  <p:grpSpPr bwMode="auto">
                    <a:xfrm rot="5400000">
                      <a:off x="855" y="696"/>
                      <a:ext cx="56" cy="1429"/>
                      <a:chOff x="845" y="696"/>
                      <a:chExt cx="56" cy="1429"/>
                    </a:xfrm>
                  </p:grpSpPr>
                  <p:sp>
                    <p:nvSpPr>
                      <p:cNvPr id="58" name="AutoShape 576"/>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59" name="AutoShape 577"/>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grpSp>
                <p:nvGrpSpPr>
                  <p:cNvPr id="48" name="Group 578"/>
                  <p:cNvGrpSpPr>
                    <a:grpSpLocks noChangeAspect="1"/>
                  </p:cNvGrpSpPr>
                  <p:nvPr/>
                </p:nvGrpSpPr>
                <p:grpSpPr bwMode="auto">
                  <a:xfrm rot="2700000">
                    <a:off x="-3927" y="-785"/>
                    <a:ext cx="2208" cy="2202"/>
                    <a:chOff x="168" y="696"/>
                    <a:chExt cx="1429" cy="1429"/>
                  </a:xfrm>
                </p:grpSpPr>
                <p:grpSp>
                  <p:nvGrpSpPr>
                    <p:cNvPr id="49" name="Group 579"/>
                    <p:cNvGrpSpPr>
                      <a:grpSpLocks noChangeAspect="1"/>
                    </p:cNvGrpSpPr>
                    <p:nvPr/>
                  </p:nvGrpSpPr>
                  <p:grpSpPr bwMode="auto">
                    <a:xfrm>
                      <a:off x="854" y="696"/>
                      <a:ext cx="56" cy="1429"/>
                      <a:chOff x="845" y="696"/>
                      <a:chExt cx="56" cy="1429"/>
                    </a:xfrm>
                  </p:grpSpPr>
                  <p:sp>
                    <p:nvSpPr>
                      <p:cNvPr id="54" name="AutoShape 580"/>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eaLnBrk="1" hangingPunct="1"/>
                        <a:endParaRPr lang="zh-CN" altLang="en-US" sz="6000" b="0">
                          <a:ea typeface="华文彩云" pitchFamily="2" charset="-122"/>
                        </a:endParaRPr>
                      </a:p>
                    </p:txBody>
                  </p:sp>
                  <p:sp>
                    <p:nvSpPr>
                      <p:cNvPr id="55" name="AutoShape 581"/>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6000" b="0">
                          <a:ea typeface="华文彩云" pitchFamily="2" charset="-122"/>
                        </a:endParaRPr>
                      </a:p>
                    </p:txBody>
                  </p:sp>
                </p:grpSp>
                <p:grpSp>
                  <p:nvGrpSpPr>
                    <p:cNvPr id="50" name="Group 582"/>
                    <p:cNvGrpSpPr>
                      <a:grpSpLocks noChangeAspect="1"/>
                    </p:cNvGrpSpPr>
                    <p:nvPr/>
                  </p:nvGrpSpPr>
                  <p:grpSpPr bwMode="auto">
                    <a:xfrm rot="5400000">
                      <a:off x="855" y="696"/>
                      <a:ext cx="56" cy="1429"/>
                      <a:chOff x="845" y="696"/>
                      <a:chExt cx="56" cy="1429"/>
                    </a:xfrm>
                  </p:grpSpPr>
                  <p:sp>
                    <p:nvSpPr>
                      <p:cNvPr id="51" name="AutoShape 583"/>
                      <p:cNvSpPr>
                        <a:spLocks noChangeAspect="1" noChangeArrowheads="1"/>
                      </p:cNvSpPr>
                      <p:nvPr/>
                    </p:nvSpPr>
                    <p:spPr bwMode="auto">
                      <a:xfrm>
                        <a:off x="845" y="696"/>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eaLnBrk="1" hangingPunct="1"/>
                        <a:endParaRPr lang="zh-CN" altLang="en-US" sz="6000" b="0">
                          <a:ea typeface="华文彩云" pitchFamily="2" charset="-122"/>
                        </a:endParaRPr>
                      </a:p>
                    </p:txBody>
                  </p:sp>
                  <p:sp>
                    <p:nvSpPr>
                      <p:cNvPr id="53" name="AutoShape 584"/>
                      <p:cNvSpPr>
                        <a:spLocks noChangeAspect="1" noChangeArrowheads="1"/>
                      </p:cNvSpPr>
                      <p:nvPr/>
                    </p:nvSpPr>
                    <p:spPr bwMode="auto">
                      <a:xfrm flipV="1">
                        <a:off x="845" y="1410"/>
                        <a:ext cx="56" cy="715"/>
                      </a:xfrm>
                      <a:prstGeom prst="triangle">
                        <a:avLst>
                          <a:gd name="adj" fmla="val 50000"/>
                        </a:avLst>
                      </a:prstGeom>
                      <a:solidFill>
                        <a:srgbClr val="FFFFFF">
                          <a:alpha val="18823"/>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6000" b="0">
                          <a:ea typeface="华文彩云" pitchFamily="2" charset="-122"/>
                        </a:endParaRPr>
                      </a:p>
                    </p:txBody>
                  </p:sp>
                </p:grpSp>
              </p:grpSp>
            </p:grpSp>
          </p:grpSp>
        </p:grpSp>
      </p:grpSp>
    </p:spTree>
    <p:extLst>
      <p:ext uri="{BB962C8B-B14F-4D97-AF65-F5344CB8AC3E}">
        <p14:creationId xmlns:p14="http://schemas.microsoft.com/office/powerpoint/2010/main" val="3144628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50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32" presetClass="emph" presetSubtype="0" fill="hold" nodeType="afterEffect">
                                  <p:stCondLst>
                                    <p:cond delay="0"/>
                                  </p:stCondLst>
                                  <p:childTnLst>
                                    <p:animRot by="120000">
                                      <p:cBhvr>
                                        <p:cTn id="25" dur="100" fill="hold">
                                          <p:stCondLst>
                                            <p:cond delay="0"/>
                                          </p:stCondLst>
                                        </p:cTn>
                                        <p:tgtEl>
                                          <p:spTgt spid="10"/>
                                        </p:tgtEl>
                                        <p:attrNameLst>
                                          <p:attrName>r</p:attrName>
                                        </p:attrNameLst>
                                      </p:cBhvr>
                                    </p:animRot>
                                    <p:animRot by="-240000">
                                      <p:cBhvr>
                                        <p:cTn id="26" dur="200" fill="hold">
                                          <p:stCondLst>
                                            <p:cond delay="200"/>
                                          </p:stCondLst>
                                        </p:cTn>
                                        <p:tgtEl>
                                          <p:spTgt spid="10"/>
                                        </p:tgtEl>
                                        <p:attrNameLst>
                                          <p:attrName>r</p:attrName>
                                        </p:attrNameLst>
                                      </p:cBhvr>
                                    </p:animRot>
                                    <p:animRot by="240000">
                                      <p:cBhvr>
                                        <p:cTn id="27" dur="200" fill="hold">
                                          <p:stCondLst>
                                            <p:cond delay="400"/>
                                          </p:stCondLst>
                                        </p:cTn>
                                        <p:tgtEl>
                                          <p:spTgt spid="10"/>
                                        </p:tgtEl>
                                        <p:attrNameLst>
                                          <p:attrName>r</p:attrName>
                                        </p:attrNameLst>
                                      </p:cBhvr>
                                    </p:animRot>
                                    <p:animRot by="-240000">
                                      <p:cBhvr>
                                        <p:cTn id="28" dur="200" fill="hold">
                                          <p:stCondLst>
                                            <p:cond delay="600"/>
                                          </p:stCondLst>
                                        </p:cTn>
                                        <p:tgtEl>
                                          <p:spTgt spid="10"/>
                                        </p:tgtEl>
                                        <p:attrNameLst>
                                          <p:attrName>r</p:attrName>
                                        </p:attrNameLst>
                                      </p:cBhvr>
                                    </p:animRot>
                                    <p:animRot by="120000">
                                      <p:cBhvr>
                                        <p:cTn id="29" dur="200" fill="hold">
                                          <p:stCondLst>
                                            <p:cond delay="800"/>
                                          </p:stCondLst>
                                        </p:cTn>
                                        <p:tgtEl>
                                          <p:spTgt spid="10"/>
                                        </p:tgtEl>
                                        <p:attrNameLst>
                                          <p:attrName>r</p:attrName>
                                        </p:attrNameLst>
                                      </p:cBhvr>
                                    </p:animRot>
                                  </p:childTnLst>
                                </p:cTn>
                              </p:par>
                            </p:childTnLst>
                          </p:cTn>
                        </p:par>
                        <p:par>
                          <p:cTn id="30" fill="hold">
                            <p:stCondLst>
                              <p:cond delay="40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3"/>
                                        </p:tgtEl>
                                        <p:attrNameLst>
                                          <p:attrName>style.visibility</p:attrName>
                                        </p:attrNameLst>
                                      </p:cBhvr>
                                      <p:to>
                                        <p:strVal val="visible"/>
                                      </p:to>
                                    </p:set>
                                    <p:anim calcmode="lin" valueType="num">
                                      <p:cBhvr>
                                        <p:cTn id="33" dur="10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34" dur="1000" fill="hold"/>
                                        <p:tgtEl>
                                          <p:spTgt spid="103"/>
                                        </p:tgtEl>
                                        <p:attrNameLst>
                                          <p:attrName>ppt_y</p:attrName>
                                        </p:attrNameLst>
                                      </p:cBhvr>
                                      <p:tavLst>
                                        <p:tav tm="0">
                                          <p:val>
                                            <p:strVal val="#ppt_y"/>
                                          </p:val>
                                        </p:tav>
                                        <p:tav tm="100000">
                                          <p:val>
                                            <p:strVal val="#ppt_y"/>
                                          </p:val>
                                        </p:tav>
                                      </p:tavLst>
                                    </p:anim>
                                    <p:anim calcmode="lin" valueType="num">
                                      <p:cBhvr>
                                        <p:cTn id="35" dur="10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36" dur="10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1000" tmFilter="0,0; .5, 1; 1, 1"/>
                                        <p:tgtEl>
                                          <p:spTgt spid="103"/>
                                        </p:tgtEl>
                                      </p:cBhvr>
                                    </p:animEffect>
                                  </p:childTnLst>
                                </p:cTn>
                              </p:par>
                              <p:par>
                                <p:cTn id="38" presetID="22" presetClass="entr" presetSubtype="8" fill="hold" grpId="0" nodeType="withEffect" nodePh="1">
                                  <p:stCondLst>
                                    <p:cond delay="1000"/>
                                  </p:stCondLst>
                                  <p:endCondLst>
                                    <p:cond evt="begin" delay="0">
                                      <p:tn val="38"/>
                                    </p:cond>
                                  </p:end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1000"/>
                                        <p:tgtEl>
                                          <p:spTgt spid="4"/>
                                        </p:tgtEl>
                                      </p:cBhvr>
                                    </p:animEffect>
                                  </p:childTnLst>
                                </p:cTn>
                              </p:par>
                              <p:par>
                                <p:cTn id="41" presetID="16" presetClass="entr" presetSubtype="37"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barn(outVertical)">
                                      <p:cBhvr>
                                        <p:cTn id="43" dur="1000"/>
                                        <p:tgtEl>
                                          <p:spTgt spid="2"/>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450"/>
                                        </p:tgtEl>
                                        <p:attrNameLst>
                                          <p:attrName>style.visibility</p:attrName>
                                        </p:attrNameLst>
                                      </p:cBhvr>
                                      <p:to>
                                        <p:strVal val="visible"/>
                                      </p:to>
                                    </p:set>
                                    <p:animEffect transition="in" filter="wipe(left)">
                                      <p:cBhvr>
                                        <p:cTn id="47" dur="1000"/>
                                        <p:tgtEl>
                                          <p:spTgt spid="450"/>
                                        </p:tgtEl>
                                      </p:cBhvr>
                                    </p:animEffec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6" presetClass="emph" presetSubtype="0" fill="hold" nodeType="withEffect">
                                  <p:stCondLst>
                                    <p:cond delay="0"/>
                                  </p:stCondLst>
                                  <p:childTnLst>
                                    <p:animScale>
                                      <p:cBhvr>
                                        <p:cTn id="52" dur="2000" fill="hold"/>
                                        <p:tgtEl>
                                          <p:spTgt spid="40"/>
                                        </p:tgtEl>
                                      </p:cBhvr>
                                      <p:by x="400000" y="400000"/>
                                    </p:animScale>
                                  </p:childTnLst>
                                </p:cTn>
                              </p:par>
                              <p:par>
                                <p:cTn id="53" presetID="6" presetClass="emph" presetSubtype="0" autoRev="1" fill="hold" nodeType="withEffect">
                                  <p:stCondLst>
                                    <p:cond delay="300"/>
                                  </p:stCondLst>
                                  <p:childTnLst>
                                    <p:animScale>
                                      <p:cBhvr>
                                        <p:cTn id="54" dur="3000" fill="hold"/>
                                        <p:tgtEl>
                                          <p:spTgt spid="40"/>
                                        </p:tgtEl>
                                      </p:cBhvr>
                                      <p:by x="400000" y="400000"/>
                                    </p:animScale>
                                  </p:childTnLst>
                                </p:cTn>
                              </p:par>
                              <p:par>
                                <p:cTn id="55" presetID="10" presetClass="exit" presetSubtype="0" fill="hold" nodeType="withEffect">
                                  <p:stCondLst>
                                    <p:cond delay="0"/>
                                  </p:stCondLst>
                                  <p:childTnLst>
                                    <p:animEffect transition="out" filter="fade">
                                      <p:cBhvr>
                                        <p:cTn id="56" dur="4600"/>
                                        <p:tgtEl>
                                          <p:spTgt spid="40"/>
                                        </p:tgtEl>
                                      </p:cBhvr>
                                    </p:animEffect>
                                    <p:set>
                                      <p:cBhvr>
                                        <p:cTn id="57" dur="1" fill="hold">
                                          <p:stCondLst>
                                            <p:cond delay="45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 grpId="0"/>
      <p:bldP spid="103"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345900"/>
            <a:chOff x="4813613" y="1403150"/>
            <a:chExt cx="6118697" cy="4830964"/>
          </a:xfrm>
        </p:grpSpPr>
        <p:grpSp>
          <p:nvGrpSpPr>
            <p:cNvPr id="31" name="Group 3"/>
            <p:cNvGrpSpPr/>
            <p:nvPr/>
          </p:nvGrpSpPr>
          <p:grpSpPr>
            <a:xfrm>
              <a:off x="5840274" y="1482095"/>
              <a:ext cx="5092036" cy="4752019"/>
              <a:chOff x="6365620" y="1411925"/>
              <a:chExt cx="5092036" cy="4752019"/>
            </a:xfrm>
          </p:grpSpPr>
          <p:sp>
            <p:nvSpPr>
              <p:cNvPr id="35" name="TextBox 7"/>
              <p:cNvSpPr txBox="1"/>
              <p:nvPr/>
            </p:nvSpPr>
            <p:spPr>
              <a:xfrm>
                <a:off x="6365620" y="1750481"/>
                <a:ext cx="5092036" cy="4413463"/>
              </a:xfrm>
              <a:prstGeom prst="rect">
                <a:avLst/>
              </a:prstGeom>
              <a:noFill/>
            </p:spPr>
            <p:txBody>
              <a:bodyPr wrap="square" rtlCol="0" anchor="ctr">
                <a:spAutoFit/>
              </a:bodyPr>
              <a:lstStyle/>
              <a:p>
                <a:r>
                  <a:rPr lang="es-SV" sz="2800" dirty="0"/>
                  <a:t>El tercero propuso el principio de incertidumbre que establece: ”</a:t>
                </a:r>
                <a:r>
                  <a:rPr lang="es-SV" sz="2800" b="1" dirty="0"/>
                  <a:t>no es posible conocer al mismo tiempo la velocidad y la posición del e</a:t>
                </a:r>
                <a:r>
                  <a:rPr lang="es-SV" sz="2800" b="1" baseline="30000" dirty="0"/>
                  <a:t>-</a:t>
                </a:r>
                <a:r>
                  <a:rPr lang="es-SV" sz="2800" b="1" dirty="0"/>
                  <a:t> con la suficiente precisión para descubrir su trayectoria</a:t>
                </a:r>
                <a:r>
                  <a:rPr lang="es-SV" sz="2800" dirty="0"/>
                  <a:t>”.</a:t>
                </a:r>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pic>
        <p:nvPicPr>
          <p:cNvPr id="13" name="12 Imagen" descr="werner Heisenberg (@Werner_heisenbe) | Twitter"/>
          <p:cNvPicPr/>
          <p:nvPr/>
        </p:nvPicPr>
        <p:blipFill>
          <a:blip r:embed="rId2">
            <a:extLst>
              <a:ext uri="{28A0092B-C50C-407E-A947-70E740481C1C}">
                <a14:useLocalDpi xmlns:a14="http://schemas.microsoft.com/office/drawing/2010/main" val="0"/>
              </a:ext>
            </a:extLst>
          </a:blip>
          <a:srcRect/>
          <a:stretch>
            <a:fillRect/>
          </a:stretch>
        </p:blipFill>
        <p:spPr bwMode="auto">
          <a:xfrm>
            <a:off x="491988" y="1162567"/>
            <a:ext cx="3159125" cy="3159125"/>
          </a:xfrm>
          <a:prstGeom prst="rect">
            <a:avLst/>
          </a:prstGeom>
          <a:noFill/>
          <a:ln>
            <a:noFill/>
          </a:ln>
        </p:spPr>
      </p:pic>
      <p:sp>
        <p:nvSpPr>
          <p:cNvPr id="14" name="13 CuadroTexto"/>
          <p:cNvSpPr txBox="1"/>
          <p:nvPr/>
        </p:nvSpPr>
        <p:spPr>
          <a:xfrm>
            <a:off x="900485" y="4321692"/>
            <a:ext cx="2750628" cy="369332"/>
          </a:xfrm>
          <a:prstGeom prst="rect">
            <a:avLst/>
          </a:prstGeom>
          <a:noFill/>
        </p:spPr>
        <p:txBody>
          <a:bodyPr wrap="square" rtlCol="0">
            <a:spAutoFit/>
          </a:bodyPr>
          <a:lstStyle/>
          <a:p>
            <a:r>
              <a:rPr lang="es-SV" sz="1800" b="1" dirty="0">
                <a:solidFill>
                  <a:schemeClr val="bg1"/>
                </a:solidFill>
              </a:rPr>
              <a:t>Werner </a:t>
            </a:r>
            <a:r>
              <a:rPr lang="es-SV" sz="1800" b="1" dirty="0" err="1">
                <a:solidFill>
                  <a:schemeClr val="bg1"/>
                </a:solidFill>
              </a:rPr>
              <a:t>Heisenberg</a:t>
            </a:r>
            <a:endParaRPr lang="es-SV" sz="1800" dirty="0">
              <a:solidFill>
                <a:schemeClr val="bg1"/>
              </a:solidFill>
            </a:endParaRPr>
          </a:p>
        </p:txBody>
      </p:sp>
    </p:spTree>
    <p:extLst>
      <p:ext uri="{BB962C8B-B14F-4D97-AF65-F5344CB8AC3E}">
        <p14:creationId xmlns:p14="http://schemas.microsoft.com/office/powerpoint/2010/main" val="870819259"/>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2" name="1 CuadroTexto"/>
              <p:cNvSpPr txBox="1"/>
              <p:nvPr/>
            </p:nvSpPr>
            <p:spPr>
              <a:xfrm>
                <a:off x="2817591" y="698814"/>
                <a:ext cx="6445775" cy="4453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SV" sz="6000" b="1" i="1">
                          <a:latin typeface="Cambria Math"/>
                        </a:rPr>
                        <m:t>𝝀</m:t>
                      </m:r>
                      <m:r>
                        <a:rPr lang="es-SV" sz="6000" b="1" i="1">
                          <a:latin typeface="Cambria Math"/>
                        </a:rPr>
                        <m:t>= </m:t>
                      </m:r>
                      <m:f>
                        <m:fPr>
                          <m:ctrlPr>
                            <a:rPr lang="es-SV" sz="6000" b="1" i="1">
                              <a:latin typeface="Cambria Math" panose="02040503050406030204" pitchFamily="18" charset="0"/>
                            </a:rPr>
                          </m:ctrlPr>
                        </m:fPr>
                        <m:num>
                          <m:r>
                            <a:rPr lang="es-SV" sz="6000" b="1" i="1">
                              <a:latin typeface="Cambria Math"/>
                            </a:rPr>
                            <m:t>𝒄</m:t>
                          </m:r>
                        </m:num>
                        <m:den>
                          <m:r>
                            <a:rPr lang="es-SV" sz="6000" b="1" i="1">
                              <a:latin typeface="Cambria Math"/>
                            </a:rPr>
                            <m:t>𝝂</m:t>
                          </m:r>
                        </m:den>
                      </m:f>
                    </m:oMath>
                  </m:oMathPara>
                </a14:m>
                <a:endParaRPr lang="es-SV" sz="6000" dirty="0"/>
              </a:p>
              <a:p>
                <a:endParaRPr lang="es-SV" sz="6000" dirty="0"/>
              </a:p>
              <a:p>
                <a:pPr algn="ctr"/>
                <a14:m>
                  <m:oMath xmlns:m="http://schemas.openxmlformats.org/officeDocument/2006/math">
                    <m:r>
                      <a:rPr lang="es-SV" sz="6000" b="1" i="1">
                        <a:latin typeface="Cambria Math"/>
                      </a:rPr>
                      <m:t>𝑬</m:t>
                    </m:r>
                    <m:r>
                      <a:rPr lang="es-SV" sz="6000" b="1" i="1">
                        <a:latin typeface="Cambria Math"/>
                      </a:rPr>
                      <m:t>=</m:t>
                    </m:r>
                    <m:r>
                      <a:rPr lang="es-SV" sz="6000" b="1" i="1">
                        <a:latin typeface="Cambria Math"/>
                      </a:rPr>
                      <m:t>𝒉</m:t>
                    </m:r>
                  </m:oMath>
                </a14:m>
                <a:r>
                  <a:rPr lang="es-SV" sz="6000" b="1" dirty="0"/>
                  <a:t>𝜈</a:t>
                </a:r>
                <a:endParaRPr lang="es-SV" sz="6000" dirty="0"/>
              </a:p>
              <a:p>
                <a:endParaRPr lang="es-SV" sz="6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817591" y="698814"/>
                <a:ext cx="6445775" cy="4453399"/>
              </a:xfrm>
              <a:prstGeom prst="rect">
                <a:avLst/>
              </a:prstGeom>
              <a:blipFill rotWithShape="1">
                <a:blip r:embed="rId2"/>
                <a:stretch>
                  <a:fillRect/>
                </a:stretch>
              </a:blipFill>
            </p:spPr>
            <p:txBody>
              <a:bodyPr/>
              <a:lstStyle/>
              <a:p>
                <a:r>
                  <a:rPr lang="es-SV">
                    <a:noFill/>
                  </a:rPr>
                  <a:t> </a:t>
                </a:r>
              </a:p>
            </p:txBody>
          </p:sp>
        </mc:Fallback>
      </mc:AlternateContent>
    </p:spTree>
    <p:extLst>
      <p:ext uri="{BB962C8B-B14F-4D97-AF65-F5344CB8AC3E}">
        <p14:creationId xmlns:p14="http://schemas.microsoft.com/office/powerpoint/2010/main" val="38036158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2" name="1 CuadroTexto"/>
              <p:cNvSpPr txBox="1"/>
              <p:nvPr/>
            </p:nvSpPr>
            <p:spPr>
              <a:xfrm>
                <a:off x="2854000" y="1089934"/>
                <a:ext cx="6445775" cy="3799245"/>
              </a:xfrm>
              <a:prstGeom prst="rect">
                <a:avLst/>
              </a:prstGeom>
              <a:noFill/>
            </p:spPr>
            <p:txBody>
              <a:bodyPr wrap="square" rtlCol="0">
                <a:spAutoFit/>
              </a:bodyPr>
              <a:lstStyle/>
              <a:p>
                <a:r>
                  <a:rPr lang="es-SV" sz="3200" b="1" dirty="0"/>
                  <a:t>Recordar:</a:t>
                </a:r>
                <a:endParaRPr lang="es-SV" sz="3200" dirty="0"/>
              </a:p>
              <a:p>
                <a:pPr/>
                <a14:m>
                  <m:oMathPara xmlns:m="http://schemas.openxmlformats.org/officeDocument/2006/math">
                    <m:oMathParaPr>
                      <m:jc m:val="centerGroup"/>
                    </m:oMathParaPr>
                    <m:oMath xmlns:m="http://schemas.openxmlformats.org/officeDocument/2006/math">
                      <m:r>
                        <a:rPr lang="es-SV" sz="3200" i="1">
                          <a:latin typeface="Cambria Math"/>
                        </a:rPr>
                        <m:t>1 </m:t>
                      </m:r>
                      <m:r>
                        <a:rPr lang="es-SV" sz="3200" i="1">
                          <a:latin typeface="Cambria Math"/>
                        </a:rPr>
                        <m:t>𝐸𝑟𝑔𝑖𝑜</m:t>
                      </m:r>
                      <m:r>
                        <a:rPr lang="es-SV" sz="3200" i="1">
                          <a:latin typeface="Cambria Math"/>
                        </a:rPr>
                        <m:t>=1</m:t>
                      </m:r>
                      <m:r>
                        <a:rPr lang="es-SV" sz="3200" i="1">
                          <a:latin typeface="Cambria Math"/>
                        </a:rPr>
                        <m:t>𝑥</m:t>
                      </m:r>
                      <m:sSup>
                        <m:sSupPr>
                          <m:ctrlPr>
                            <a:rPr lang="es-SV" sz="3200" i="1">
                              <a:latin typeface="Cambria Math" panose="02040503050406030204" pitchFamily="18" charset="0"/>
                            </a:rPr>
                          </m:ctrlPr>
                        </m:sSupPr>
                        <m:e>
                          <m:r>
                            <a:rPr lang="es-SV" sz="3200" i="1">
                              <a:latin typeface="Cambria Math"/>
                            </a:rPr>
                            <m:t>10</m:t>
                          </m:r>
                        </m:e>
                        <m:sup>
                          <m:r>
                            <a:rPr lang="es-SV" sz="3200" i="1">
                              <a:latin typeface="Cambria Math"/>
                            </a:rPr>
                            <m:t>−7</m:t>
                          </m:r>
                        </m:sup>
                      </m:sSup>
                      <m:r>
                        <a:rPr lang="es-SV" sz="3200" i="1">
                          <a:latin typeface="Cambria Math"/>
                        </a:rPr>
                        <m:t> </m:t>
                      </m:r>
                      <m:r>
                        <a:rPr lang="es-SV" sz="3200" i="1">
                          <a:latin typeface="Cambria Math"/>
                        </a:rPr>
                        <m:t>𝐽</m:t>
                      </m:r>
                    </m:oMath>
                  </m:oMathPara>
                </a14:m>
                <a:endParaRPr lang="es-SV" sz="3200" dirty="0"/>
              </a:p>
              <a:p>
                <a:endParaRPr lang="es-SV" sz="3200" dirty="0"/>
              </a:p>
              <a:p>
                <a:r>
                  <a:rPr lang="es-SV" sz="3200" dirty="0"/>
                  <a:t>También:</a:t>
                </a:r>
              </a:p>
              <a:p>
                <a:r>
                  <a:rPr lang="es-SV" sz="3200" dirty="0"/>
                  <a:t> </a:t>
                </a:r>
              </a:p>
              <a:p>
                <a:pPr algn="ctr"/>
                <a:r>
                  <a:rPr lang="es-SV" sz="3200" dirty="0"/>
                  <a:t>1 J = 1 N x m</a:t>
                </a:r>
              </a:p>
              <a:p>
                <a:pPr algn="ctr"/>
                <a:r>
                  <a:rPr lang="es-SV" sz="3200" dirty="0"/>
                  <a:t>1 J = </a:t>
                </a:r>
                <a14:m>
                  <m:oMath xmlns:m="http://schemas.openxmlformats.org/officeDocument/2006/math">
                    <m:f>
                      <m:fPr>
                        <m:ctrlPr>
                          <a:rPr lang="es-SV" sz="3200" i="1">
                            <a:latin typeface="Cambria Math" panose="02040503050406030204" pitchFamily="18" charset="0"/>
                          </a:rPr>
                        </m:ctrlPr>
                      </m:fPr>
                      <m:num>
                        <m:r>
                          <a:rPr lang="es-SV" sz="3200" i="1">
                            <a:latin typeface="Cambria Math"/>
                          </a:rPr>
                          <m:t>𝐾𝑔</m:t>
                        </m:r>
                        <m:r>
                          <a:rPr lang="es-SV" sz="3200" i="1">
                            <a:latin typeface="Cambria Math"/>
                          </a:rPr>
                          <m:t> </m:t>
                        </m:r>
                        <m:r>
                          <a:rPr lang="es-SV" sz="3200" i="1">
                            <a:latin typeface="Cambria Math"/>
                          </a:rPr>
                          <m:t>𝑚</m:t>
                        </m:r>
                      </m:num>
                      <m:den>
                        <m:sSup>
                          <m:sSupPr>
                            <m:ctrlPr>
                              <a:rPr lang="es-SV" sz="3200" i="1">
                                <a:latin typeface="Cambria Math" panose="02040503050406030204" pitchFamily="18" charset="0"/>
                              </a:rPr>
                            </m:ctrlPr>
                          </m:sSupPr>
                          <m:e>
                            <m:r>
                              <a:rPr lang="es-SV" sz="3200" i="1">
                                <a:latin typeface="Cambria Math"/>
                              </a:rPr>
                              <m:t>𝑠</m:t>
                            </m:r>
                          </m:e>
                          <m:sup>
                            <m:r>
                              <a:rPr lang="es-SV" sz="3200" i="1">
                                <a:latin typeface="Cambria Math"/>
                              </a:rPr>
                              <m:t>2</m:t>
                            </m:r>
                          </m:sup>
                        </m:sSup>
                      </m:den>
                    </m:f>
                  </m:oMath>
                </a14:m>
                <a:r>
                  <a:rPr lang="es-SV" sz="3200" dirty="0"/>
                  <a:t> x m</a:t>
                </a:r>
              </a:p>
            </p:txBody>
          </p:sp>
        </mc:Choice>
        <mc:Fallback xmlns="">
          <p:sp>
            <p:nvSpPr>
              <p:cNvPr id="2" name="1 CuadroTexto"/>
              <p:cNvSpPr txBox="1">
                <a:spLocks noRot="1" noChangeAspect="1" noMove="1" noResize="1" noEditPoints="1" noAdjustHandles="1" noChangeArrowheads="1" noChangeShapeType="1" noTextEdit="1"/>
              </p:cNvSpPr>
              <p:nvPr/>
            </p:nvSpPr>
            <p:spPr>
              <a:xfrm>
                <a:off x="2854000" y="1089934"/>
                <a:ext cx="6445775" cy="3799245"/>
              </a:xfrm>
              <a:prstGeom prst="rect">
                <a:avLst/>
              </a:prstGeom>
              <a:blipFill rotWithShape="1">
                <a:blip r:embed="rId2"/>
                <a:stretch>
                  <a:fillRect l="-2363" t="-2087" b="-1284"/>
                </a:stretch>
              </a:blipFill>
            </p:spPr>
            <p:txBody>
              <a:bodyPr/>
              <a:lstStyle/>
              <a:p>
                <a:r>
                  <a:rPr lang="es-SV">
                    <a:noFill/>
                  </a:rPr>
                  <a:t> </a:t>
                </a:r>
              </a:p>
            </p:txBody>
          </p:sp>
        </mc:Fallback>
      </mc:AlternateContent>
    </p:spTree>
    <p:extLst>
      <p:ext uri="{BB962C8B-B14F-4D97-AF65-F5344CB8AC3E}">
        <p14:creationId xmlns:p14="http://schemas.microsoft.com/office/powerpoint/2010/main" val="41517743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SV" altLang="ko-KR" dirty="0"/>
              <a:t>GRACIAS</a:t>
            </a:r>
            <a:endParaRPr lang="ko-KR" altLang="en-US" dirty="0"/>
          </a:p>
        </p:txBody>
      </p:sp>
      <p:sp>
        <p:nvSpPr>
          <p:cNvPr id="3" name="Text Placeholder 2"/>
          <p:cNvSpPr>
            <a:spLocks noGrp="1"/>
          </p:cNvSpPr>
          <p:nvPr>
            <p:ph type="body" sz="quarter" idx="11"/>
          </p:nvPr>
        </p:nvSpPr>
        <p:spPr/>
        <p:txBody>
          <a:bodyPr/>
          <a:lstStyle/>
          <a:p>
            <a:pPr lvl="0"/>
            <a:r>
              <a:rPr lang="en-US" altLang="ko-KR" dirty="0"/>
              <a:t>CHALECO -2020</a:t>
            </a:r>
          </a:p>
        </p:txBody>
      </p:sp>
    </p:spTree>
    <p:extLst>
      <p:ext uri="{BB962C8B-B14F-4D97-AF65-F5344CB8AC3E}">
        <p14:creationId xmlns:p14="http://schemas.microsoft.com/office/powerpoint/2010/main" val="380202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4093" y="658551"/>
            <a:ext cx="2034627" cy="4535491"/>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圆角矩形 56"/>
          <p:cNvSpPr/>
          <p:nvPr/>
        </p:nvSpPr>
        <p:spPr>
          <a:xfrm>
            <a:off x="4644901" y="2049698"/>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sp>
        <p:nvSpPr>
          <p:cNvPr id="15" name="圆角矩形 75"/>
          <p:cNvSpPr/>
          <p:nvPr/>
        </p:nvSpPr>
        <p:spPr>
          <a:xfrm>
            <a:off x="4644901" y="3035575"/>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grpSp>
        <p:nvGrpSpPr>
          <p:cNvPr id="27" name="组合 42"/>
          <p:cNvGrpSpPr/>
          <p:nvPr/>
        </p:nvGrpSpPr>
        <p:grpSpPr>
          <a:xfrm>
            <a:off x="841145" y="2012358"/>
            <a:ext cx="1710850" cy="1710849"/>
            <a:chOff x="3962648" y="2819400"/>
            <a:chExt cx="1218704" cy="1218704"/>
          </a:xfrm>
        </p:grpSpPr>
        <p:grpSp>
          <p:nvGrpSpPr>
            <p:cNvPr id="28"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30"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schemeClr val="tx1"/>
                  </a:solidFill>
                  <a:ea typeface="微软雅黑" panose="020B0503020204020204" pitchFamily="34" charset="-122"/>
                  <a:cs typeface="+mn-ea"/>
                  <a:sym typeface="+mn-lt"/>
                </a:endParaRPr>
              </a:p>
            </p:txBody>
          </p:sp>
          <p:sp>
            <p:nvSpPr>
              <p:cNvPr id="31"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ea typeface="微软雅黑" panose="020B0503020204020204" pitchFamily="34" charset="-122"/>
                  <a:cs typeface="+mn-ea"/>
                  <a:sym typeface="+mn-lt"/>
                </a:endParaRPr>
              </a:p>
            </p:txBody>
          </p:sp>
        </p:grpSp>
        <p:sp>
          <p:nvSpPr>
            <p:cNvPr id="29" name="TextBox 5"/>
            <p:cNvSpPr txBox="1"/>
            <p:nvPr/>
          </p:nvSpPr>
          <p:spPr>
            <a:xfrm>
              <a:off x="4064627" y="3165339"/>
              <a:ext cx="1016456" cy="591951"/>
            </a:xfrm>
            <a:prstGeom prst="rect">
              <a:avLst/>
            </a:prstGeom>
            <a:noFill/>
          </p:spPr>
          <p:txBody>
            <a:bodyPr wrap="none" rtlCol="0">
              <a:spAutoFit/>
            </a:bodyPr>
            <a:lstStyle/>
            <a:p>
              <a:pPr algn="ctr"/>
              <a:r>
                <a:rPr lang="es-SV" altLang="zh-CN" sz="2400" b="1" cap="all" dirty="0">
                  <a:solidFill>
                    <a:schemeClr val="accent3"/>
                  </a:solidFill>
                  <a:latin typeface="Franklin Gothic Book" panose="020B0503020102020204" pitchFamily="34" charset="0"/>
                  <a:ea typeface="微软雅黑" panose="020B0503020204020204" pitchFamily="34" charset="-122"/>
                  <a:cs typeface="+mn-ea"/>
                  <a:sym typeface="+mn-lt"/>
                </a:rPr>
                <a:t>Objetivo</a:t>
              </a:r>
            </a:p>
            <a:p>
              <a:pPr algn="ctr"/>
              <a:r>
                <a:rPr lang="es-SV" altLang="zh-CN" sz="2400" b="1" cap="all" dirty="0">
                  <a:solidFill>
                    <a:schemeClr val="accent3"/>
                  </a:solidFill>
                  <a:latin typeface="Franklin Gothic Book" panose="020B0503020102020204" pitchFamily="34" charset="0"/>
                  <a:ea typeface="微软雅黑" panose="020B0503020204020204" pitchFamily="34" charset="-122"/>
                  <a:cs typeface="+mn-ea"/>
                  <a:sym typeface="+mn-lt"/>
                </a:rPr>
                <a:t>geneRal</a:t>
              </a:r>
              <a:endParaRPr lang="zh-CN" altLang="en-US" sz="2400" b="1" cap="all" dirty="0">
                <a:solidFill>
                  <a:schemeClr val="accent3"/>
                </a:solidFill>
                <a:latin typeface="Franklin Gothic Book" panose="020B0503020102020204" pitchFamily="34" charset="0"/>
                <a:ea typeface="微软雅黑" panose="020B0503020204020204" pitchFamily="34" charset="-122"/>
                <a:cs typeface="+mn-ea"/>
                <a:sym typeface="+mn-lt"/>
              </a:endParaRPr>
            </a:p>
          </p:txBody>
        </p:sp>
      </p:grpSp>
      <p:sp>
        <p:nvSpPr>
          <p:cNvPr id="32" name="31 CuadroTexto"/>
          <p:cNvSpPr txBox="1"/>
          <p:nvPr/>
        </p:nvSpPr>
        <p:spPr>
          <a:xfrm>
            <a:off x="2864881" y="2295354"/>
            <a:ext cx="6624736" cy="2246769"/>
          </a:xfrm>
          <a:prstGeom prst="rect">
            <a:avLst/>
          </a:prstGeom>
          <a:noFill/>
        </p:spPr>
        <p:txBody>
          <a:bodyPr wrap="square" rtlCol="0">
            <a:spAutoFit/>
          </a:bodyPr>
          <a:lstStyle/>
          <a:p>
            <a:r>
              <a:rPr lang="es-SV" sz="2800" dirty="0"/>
              <a:t>“Conocer el carácter matemático del modelo enfatizando la existencia de los orbitales para definir la mayor o menor probabilidad de localizar un electrón”.</a:t>
            </a:r>
          </a:p>
          <a:p>
            <a:endParaRPr lang="es-SV" sz="2800" dirty="0"/>
          </a:p>
        </p:txBody>
      </p:sp>
    </p:spTree>
    <p:extLst>
      <p:ext uri="{BB962C8B-B14F-4D97-AF65-F5344CB8AC3E}">
        <p14:creationId xmlns:p14="http://schemas.microsoft.com/office/powerpoint/2010/main" val="4040217764"/>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14:presetBounceEnd="46000">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14:bounceEnd="46000">
                                          <p:cBhvr additive="base">
                                            <p:cTn id="12" dur="15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500" fill="hold"/>
                                            <p:tgtEl>
                                              <p:spTgt spid="27"/>
                                            </p:tgtEl>
                                            <p:attrNameLst>
                                              <p:attrName>ppt_x</p:attrName>
                                            </p:attrNameLst>
                                          </p:cBhvr>
                                          <p:tavLst>
                                            <p:tav tm="0">
                                              <p:val>
                                                <p:strVal val="#ppt_x"/>
                                              </p:val>
                                            </p:tav>
                                            <p:tav tm="100000">
                                              <p:val>
                                                <p:strVal val="#ppt_x"/>
                                              </p:val>
                                            </p:tav>
                                          </p:tavLst>
                                        </p:anim>
                                        <p:anim calcmode="lin" valueType="num">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4093" y="658551"/>
            <a:ext cx="2034627" cy="4535491"/>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圆角矩形 56"/>
          <p:cNvSpPr/>
          <p:nvPr/>
        </p:nvSpPr>
        <p:spPr>
          <a:xfrm>
            <a:off x="4644901" y="2049698"/>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sp>
        <p:nvSpPr>
          <p:cNvPr id="15" name="圆角矩形 75"/>
          <p:cNvSpPr/>
          <p:nvPr/>
        </p:nvSpPr>
        <p:spPr>
          <a:xfrm>
            <a:off x="4644901" y="3035575"/>
            <a:ext cx="4158654" cy="61601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ea typeface="微软雅黑" panose="020B0503020204020204" pitchFamily="34" charset="-122"/>
            </a:endParaRPr>
          </a:p>
        </p:txBody>
      </p:sp>
      <p:grpSp>
        <p:nvGrpSpPr>
          <p:cNvPr id="27" name="组合 42"/>
          <p:cNvGrpSpPr/>
          <p:nvPr/>
        </p:nvGrpSpPr>
        <p:grpSpPr>
          <a:xfrm>
            <a:off x="810351" y="2012358"/>
            <a:ext cx="1774846" cy="1710849"/>
            <a:chOff x="3940712" y="2819400"/>
            <a:chExt cx="1264291" cy="1218704"/>
          </a:xfrm>
        </p:grpSpPr>
        <p:grpSp>
          <p:nvGrpSpPr>
            <p:cNvPr id="28"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30"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schemeClr val="tx1"/>
                  </a:solidFill>
                  <a:ea typeface="微软雅黑" panose="020B0503020204020204" pitchFamily="34" charset="-122"/>
                  <a:cs typeface="+mn-ea"/>
                  <a:sym typeface="+mn-lt"/>
                </a:endParaRPr>
              </a:p>
            </p:txBody>
          </p:sp>
          <p:sp>
            <p:nvSpPr>
              <p:cNvPr id="31"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ea typeface="微软雅黑" panose="020B0503020204020204" pitchFamily="34" charset="-122"/>
                  <a:cs typeface="+mn-ea"/>
                  <a:sym typeface="+mn-lt"/>
                </a:endParaRPr>
              </a:p>
            </p:txBody>
          </p:sp>
        </p:grpSp>
        <p:sp>
          <p:nvSpPr>
            <p:cNvPr id="29" name="TextBox 5"/>
            <p:cNvSpPr txBox="1"/>
            <p:nvPr/>
          </p:nvSpPr>
          <p:spPr>
            <a:xfrm>
              <a:off x="3940712" y="3165339"/>
              <a:ext cx="1264291" cy="285014"/>
            </a:xfrm>
            <a:prstGeom prst="rect">
              <a:avLst/>
            </a:prstGeom>
            <a:noFill/>
          </p:spPr>
          <p:txBody>
            <a:bodyPr wrap="none" rtlCol="0">
              <a:spAutoFit/>
            </a:bodyPr>
            <a:lstStyle/>
            <a:p>
              <a:pPr algn="ctr"/>
              <a:r>
                <a:rPr lang="es-SV" altLang="zh-CN" sz="2000" b="1" cap="all" dirty="0">
                  <a:solidFill>
                    <a:schemeClr val="accent3"/>
                  </a:solidFill>
                  <a:latin typeface="Franklin Gothic Book" panose="020B0503020102020204" pitchFamily="34" charset="0"/>
                  <a:ea typeface="微软雅黑" panose="020B0503020204020204" pitchFamily="34" charset="-122"/>
                  <a:cs typeface="+mn-ea"/>
                  <a:sym typeface="+mn-lt"/>
                </a:rPr>
                <a:t>COMPETENCIA</a:t>
              </a:r>
              <a:endParaRPr lang="zh-CN" altLang="en-US" sz="2400" b="1" cap="all" dirty="0">
                <a:solidFill>
                  <a:schemeClr val="accent3"/>
                </a:solidFill>
                <a:latin typeface="Franklin Gothic Book" panose="020B0503020102020204" pitchFamily="34" charset="0"/>
                <a:ea typeface="微软雅黑" panose="020B0503020204020204" pitchFamily="34" charset="-122"/>
                <a:cs typeface="+mn-ea"/>
                <a:sym typeface="+mn-lt"/>
              </a:endParaRPr>
            </a:p>
          </p:txBody>
        </p:sp>
      </p:grpSp>
      <p:sp>
        <p:nvSpPr>
          <p:cNvPr id="32" name="31 CuadroTexto"/>
          <p:cNvSpPr txBox="1"/>
          <p:nvPr/>
        </p:nvSpPr>
        <p:spPr>
          <a:xfrm>
            <a:off x="2864881" y="2295354"/>
            <a:ext cx="6624736" cy="1677382"/>
          </a:xfrm>
          <a:prstGeom prst="rect">
            <a:avLst/>
          </a:prstGeom>
          <a:noFill/>
        </p:spPr>
        <p:txBody>
          <a:bodyPr wrap="square" rtlCol="0">
            <a:spAutoFit/>
          </a:bodyPr>
          <a:lstStyle/>
          <a:p>
            <a:r>
              <a:rPr lang="es-SV" sz="2800" dirty="0"/>
              <a:t>Deducir la expresión matemática del modelo a partir de los aportes de otros científicos.</a:t>
            </a:r>
          </a:p>
          <a:p>
            <a:endParaRPr lang="es-SV" dirty="0"/>
          </a:p>
        </p:txBody>
      </p:sp>
    </p:spTree>
    <p:extLst>
      <p:ext uri="{BB962C8B-B14F-4D97-AF65-F5344CB8AC3E}">
        <p14:creationId xmlns:p14="http://schemas.microsoft.com/office/powerpoint/2010/main" val="2147344583"/>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14:presetBounceEnd="46000">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14:bounceEnd="46000">
                                          <p:cBhvr additive="base">
                                            <p:cTn id="12" dur="15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500" fill="hold"/>
                                            <p:tgtEl>
                                              <p:spTgt spid="27"/>
                                            </p:tgtEl>
                                            <p:attrNameLst>
                                              <p:attrName>ppt_x</p:attrName>
                                            </p:attrNameLst>
                                          </p:cBhvr>
                                          <p:tavLst>
                                            <p:tav tm="0">
                                              <p:val>
                                                <p:strVal val="#ppt_x"/>
                                              </p:val>
                                            </p:tav>
                                            <p:tav tm="100000">
                                              <p:val>
                                                <p:strVal val="#ppt_x"/>
                                              </p:val>
                                            </p:tav>
                                          </p:tavLst>
                                        </p:anim>
                                        <p:anim calcmode="lin" valueType="num">
                                          <p:cBhvr additive="base">
                                            <p:cTn id="13" dur="1500" fill="hold"/>
                                            <p:tgtEl>
                                              <p:spTgt spid="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79826" y="1600739"/>
            <a:ext cx="6445775" cy="2139047"/>
          </a:xfrm>
          <a:prstGeom prst="rect">
            <a:avLst/>
          </a:prstGeom>
          <a:noFill/>
        </p:spPr>
        <p:txBody>
          <a:bodyPr wrap="square" rtlCol="0">
            <a:spAutoFit/>
          </a:bodyPr>
          <a:lstStyle/>
          <a:p>
            <a:pPr algn="just">
              <a:buNone/>
            </a:pPr>
            <a:r>
              <a:rPr lang="es-SV" dirty="0"/>
              <a:t>En 1926 Erwin Schrödinger postuló que los electrones podían considerarse como ondas cuya trayectoria alrededor del núcleo no es posible conocer. Se debe entonces hablar de la “probabilidad” de encontrar al electrón, tal como se podría hablar de la probabilidad mayor de encontrar un pájaro cerca de su nido, que lejos de él.</a:t>
            </a:r>
          </a:p>
        </p:txBody>
      </p:sp>
    </p:spTree>
    <p:extLst>
      <p:ext uri="{BB962C8B-B14F-4D97-AF65-F5344CB8AC3E}">
        <p14:creationId xmlns:p14="http://schemas.microsoft.com/office/powerpoint/2010/main" val="370905048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57410" y="1247933"/>
            <a:ext cx="6445775" cy="1554272"/>
          </a:xfrm>
          <a:prstGeom prst="rect">
            <a:avLst/>
          </a:prstGeom>
          <a:noFill/>
        </p:spPr>
        <p:txBody>
          <a:bodyPr wrap="square" rtlCol="0">
            <a:spAutoFit/>
          </a:bodyPr>
          <a:lstStyle/>
          <a:p>
            <a:pPr algn="just"/>
            <a:r>
              <a:rPr lang="es-SV" dirty="0"/>
              <a:t>Si bien no se puede conocer el recorrido de los electrones, si se puede determinar, mediante la ecuación de Schrödinger, regiones espaciales donde la probabilidad de encontrar el electrón es alta.</a:t>
            </a:r>
          </a:p>
          <a:p>
            <a:pPr algn="just">
              <a:buNone/>
            </a:pPr>
            <a:endParaRPr lang="es-SV" dirty="0"/>
          </a:p>
        </p:txBody>
      </p:sp>
      <p:pic>
        <p:nvPicPr>
          <p:cNvPr id="63" name="62 Imagen" descr="El misterio de la amante de Schrödinger que inspiró la mecánica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0805" y="2855770"/>
            <a:ext cx="3166105" cy="2101533"/>
          </a:xfrm>
          <a:prstGeom prst="rect">
            <a:avLst/>
          </a:prstGeom>
          <a:noFill/>
          <a:ln>
            <a:noFill/>
          </a:ln>
        </p:spPr>
      </p:pic>
    </p:spTree>
    <p:extLst>
      <p:ext uri="{BB962C8B-B14F-4D97-AF65-F5344CB8AC3E}">
        <p14:creationId xmlns:p14="http://schemas.microsoft.com/office/powerpoint/2010/main" val="241044586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oogle Shape;124;p17"/>
          <p:cNvGrpSpPr/>
          <p:nvPr/>
        </p:nvGrpSpPr>
        <p:grpSpPr>
          <a:xfrm>
            <a:off x="743152" y="536149"/>
            <a:ext cx="2136495" cy="4558882"/>
            <a:chOff x="7688425" y="945388"/>
            <a:chExt cx="2136495" cy="4558882"/>
          </a:xfrm>
        </p:grpSpPr>
        <p:grpSp>
          <p:nvGrpSpPr>
            <p:cNvPr id="123" name="Google Shape;125;p17"/>
            <p:cNvGrpSpPr/>
            <p:nvPr/>
          </p:nvGrpSpPr>
          <p:grpSpPr>
            <a:xfrm>
              <a:off x="7688425" y="945388"/>
              <a:ext cx="2136495" cy="4558882"/>
              <a:chOff x="877975" y="584575"/>
              <a:chExt cx="2136495" cy="4558882"/>
            </a:xfrm>
          </p:grpSpPr>
          <p:sp>
            <p:nvSpPr>
              <p:cNvPr id="126" name="Google Shape;126;p17"/>
              <p:cNvSpPr/>
              <p:nvPr/>
            </p:nvSpPr>
            <p:spPr>
              <a:xfrm>
                <a:off x="899596" y="1673954"/>
                <a:ext cx="1567834" cy="3465986"/>
              </a:xfrm>
              <a:custGeom>
                <a:avLst/>
                <a:gdLst/>
                <a:ahLst/>
                <a:cxnLst/>
                <a:rect l="l" t="t" r="r" b="b"/>
                <a:pathLst>
                  <a:path w="31037" h="68613" extrusionOk="0">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7" name="Google Shape;127;p17"/>
              <p:cNvSpPr/>
              <p:nvPr/>
            </p:nvSpPr>
            <p:spPr>
              <a:xfrm>
                <a:off x="1817270" y="1727602"/>
                <a:ext cx="193523" cy="273337"/>
              </a:xfrm>
              <a:custGeom>
                <a:avLst/>
                <a:gdLst/>
                <a:ahLst/>
                <a:cxnLst/>
                <a:rect l="l" t="t" r="r" b="b"/>
                <a:pathLst>
                  <a:path w="3831" h="5411" extrusionOk="0">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8" name="Google Shape;128;p17"/>
              <p:cNvSpPr/>
              <p:nvPr/>
            </p:nvSpPr>
            <p:spPr>
              <a:xfrm>
                <a:off x="949102" y="2005037"/>
                <a:ext cx="1513834" cy="1878097"/>
              </a:xfrm>
              <a:custGeom>
                <a:avLst/>
                <a:gdLst/>
                <a:ahLst/>
                <a:cxnLst/>
                <a:rect l="l" t="t" r="r" b="b"/>
                <a:pathLst>
                  <a:path w="29968" h="37179" extrusionOk="0">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9" name="Google Shape;129;p17"/>
              <p:cNvSpPr/>
              <p:nvPr/>
            </p:nvSpPr>
            <p:spPr>
              <a:xfrm>
                <a:off x="1919919" y="2127336"/>
                <a:ext cx="5001" cy="1746455"/>
              </a:xfrm>
              <a:custGeom>
                <a:avLst/>
                <a:gdLst/>
                <a:ahLst/>
                <a:cxnLst/>
                <a:rect l="l" t="t" r="r" b="b"/>
                <a:pathLst>
                  <a:path w="99" h="34573" extrusionOk="0">
                    <a:moveTo>
                      <a:pt x="0" y="1"/>
                    </a:moveTo>
                    <a:lnTo>
                      <a:pt x="0" y="34572"/>
                    </a:lnTo>
                    <a:lnTo>
                      <a:pt x="99" y="34572"/>
                    </a:lnTo>
                    <a:lnTo>
                      <a:pt x="99"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0" name="Google Shape;130;p17"/>
              <p:cNvSpPr/>
              <p:nvPr/>
            </p:nvSpPr>
            <p:spPr>
              <a:xfrm>
                <a:off x="899596" y="3871353"/>
                <a:ext cx="1567834" cy="1268634"/>
              </a:xfrm>
              <a:custGeom>
                <a:avLst/>
                <a:gdLst/>
                <a:ahLst/>
                <a:cxnLst/>
                <a:rect l="l" t="t" r="r" b="b"/>
                <a:pathLst>
                  <a:path w="31037" h="25114" extrusionOk="0">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rgbClr val="0062C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1" name="Google Shape;131;p17"/>
              <p:cNvSpPr/>
              <p:nvPr/>
            </p:nvSpPr>
            <p:spPr>
              <a:xfrm>
                <a:off x="877975" y="2063989"/>
                <a:ext cx="936902" cy="3075959"/>
              </a:xfrm>
              <a:custGeom>
                <a:avLst/>
                <a:gdLst/>
                <a:ahLst/>
                <a:cxnLst/>
                <a:rect l="l" t="t" r="r" b="b"/>
                <a:pathLst>
                  <a:path w="18547" h="60892" extrusionOk="0">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2" name="Google Shape;132;p17"/>
              <p:cNvSpPr/>
              <p:nvPr/>
            </p:nvSpPr>
            <p:spPr>
              <a:xfrm>
                <a:off x="2020597" y="2064696"/>
                <a:ext cx="459333" cy="3075252"/>
              </a:xfrm>
              <a:custGeom>
                <a:avLst/>
                <a:gdLst/>
                <a:ahLst/>
                <a:cxnLst/>
                <a:rect l="l" t="t" r="r" b="b"/>
                <a:pathLst>
                  <a:path w="9093" h="60878" extrusionOk="0">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3" name="Google Shape;133;p17"/>
              <p:cNvSpPr/>
              <p:nvPr/>
            </p:nvSpPr>
            <p:spPr>
              <a:xfrm>
                <a:off x="1371668" y="3157006"/>
                <a:ext cx="5051" cy="1986452"/>
              </a:xfrm>
              <a:custGeom>
                <a:avLst/>
                <a:gdLst/>
                <a:ahLst/>
                <a:cxnLst/>
                <a:rect l="l" t="t" r="r" b="b"/>
                <a:pathLst>
                  <a:path w="100" h="39324" extrusionOk="0">
                    <a:moveTo>
                      <a:pt x="1" y="0"/>
                    </a:moveTo>
                    <a:lnTo>
                      <a:pt x="1" y="39323"/>
                    </a:lnTo>
                    <a:lnTo>
                      <a:pt x="99" y="39323"/>
                    </a:lnTo>
                    <a:lnTo>
                      <a:pt x="99" y="0"/>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4" name="Google Shape;134;p17"/>
              <p:cNvSpPr/>
              <p:nvPr/>
            </p:nvSpPr>
            <p:spPr>
              <a:xfrm>
                <a:off x="1472751" y="2083387"/>
                <a:ext cx="343148" cy="1270604"/>
              </a:xfrm>
              <a:custGeom>
                <a:avLst/>
                <a:gdLst/>
                <a:ahLst/>
                <a:cxnLst/>
                <a:rect l="l" t="t" r="r" b="b"/>
                <a:pathLst>
                  <a:path w="6793" h="25153" extrusionOk="0">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5" name="Google Shape;135;p17"/>
              <p:cNvSpPr/>
              <p:nvPr/>
            </p:nvSpPr>
            <p:spPr>
              <a:xfrm>
                <a:off x="2021658" y="2083387"/>
                <a:ext cx="342997" cy="1270604"/>
              </a:xfrm>
              <a:custGeom>
                <a:avLst/>
                <a:gdLst/>
                <a:ahLst/>
                <a:cxnLst/>
                <a:rect l="l" t="t" r="r" b="b"/>
                <a:pathLst>
                  <a:path w="6790" h="25153" extrusionOk="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6" name="Google Shape;136;p17"/>
              <p:cNvSpPr/>
              <p:nvPr/>
            </p:nvSpPr>
            <p:spPr>
              <a:xfrm>
                <a:off x="1514780" y="3215150"/>
                <a:ext cx="861786" cy="1144569"/>
              </a:xfrm>
              <a:custGeom>
                <a:avLst/>
                <a:gdLst/>
                <a:ahLst/>
                <a:cxnLst/>
                <a:rect l="l" t="t" r="r" b="b"/>
                <a:pathLst>
                  <a:path w="17060" h="22658" extrusionOk="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rgbClr val="2D406A"/>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7" name="Google Shape;137;p17"/>
              <p:cNvSpPr/>
              <p:nvPr/>
            </p:nvSpPr>
            <p:spPr>
              <a:xfrm>
                <a:off x="1675017" y="3166149"/>
                <a:ext cx="421952" cy="130884"/>
              </a:xfrm>
              <a:custGeom>
                <a:avLst/>
                <a:gdLst/>
                <a:ahLst/>
                <a:cxnLst/>
                <a:rect l="l" t="t" r="r" b="b"/>
                <a:pathLst>
                  <a:path w="8353" h="2591" extrusionOk="0">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rgbClr val="30A0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8" name="Google Shape;138;p17"/>
              <p:cNvSpPr/>
              <p:nvPr/>
            </p:nvSpPr>
            <p:spPr>
              <a:xfrm>
                <a:off x="1449362" y="3813209"/>
                <a:ext cx="217568" cy="405534"/>
              </a:xfrm>
              <a:custGeom>
                <a:avLst/>
                <a:gdLst/>
                <a:ahLst/>
                <a:cxnLst/>
                <a:rect l="l" t="t" r="r" b="b"/>
                <a:pathLst>
                  <a:path w="4307" h="8028" extrusionOk="0">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39" name="Google Shape;139;p17"/>
              <p:cNvSpPr/>
              <p:nvPr/>
            </p:nvSpPr>
            <p:spPr>
              <a:xfrm>
                <a:off x="1523923" y="2116273"/>
                <a:ext cx="1490546" cy="2211244"/>
              </a:xfrm>
              <a:custGeom>
                <a:avLst/>
                <a:gdLst/>
                <a:ahLst/>
                <a:cxnLst/>
                <a:rect l="l" t="t" r="r" b="b"/>
                <a:pathLst>
                  <a:path w="29507" h="43774" extrusionOk="0">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rgbClr val="E2DCDC"/>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0" name="Google Shape;140;p17"/>
              <p:cNvSpPr/>
              <p:nvPr/>
            </p:nvSpPr>
            <p:spPr>
              <a:xfrm>
                <a:off x="1388793" y="584575"/>
                <a:ext cx="1124666" cy="1349458"/>
              </a:xfrm>
              <a:custGeom>
                <a:avLst/>
                <a:gdLst/>
                <a:ahLst/>
                <a:cxnLst/>
                <a:rect l="l" t="t" r="r" b="b"/>
                <a:pathLst>
                  <a:path w="22264" h="26714" extrusionOk="0">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1" name="Google Shape;141;p17"/>
              <p:cNvSpPr/>
              <p:nvPr/>
            </p:nvSpPr>
            <p:spPr>
              <a:xfrm>
                <a:off x="2158152" y="755319"/>
                <a:ext cx="232975" cy="418315"/>
              </a:xfrm>
              <a:custGeom>
                <a:avLst/>
                <a:gdLst/>
                <a:ahLst/>
                <a:cxnLst/>
                <a:rect l="l" t="t" r="r" b="b"/>
                <a:pathLst>
                  <a:path w="4612" h="8281" extrusionOk="0">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2" name="Google Shape;142;p17"/>
              <p:cNvSpPr/>
              <p:nvPr/>
            </p:nvSpPr>
            <p:spPr>
              <a:xfrm>
                <a:off x="1991146" y="1744677"/>
                <a:ext cx="298342" cy="173115"/>
              </a:xfrm>
              <a:custGeom>
                <a:avLst/>
                <a:gdLst/>
                <a:ahLst/>
                <a:cxnLst/>
                <a:rect l="l" t="t" r="r" b="b"/>
                <a:pathLst>
                  <a:path w="5906" h="3427" extrusionOk="0">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3" name="Google Shape;143;p17"/>
              <p:cNvSpPr/>
              <p:nvPr/>
            </p:nvSpPr>
            <p:spPr>
              <a:xfrm>
                <a:off x="1386368" y="1358279"/>
                <a:ext cx="183117" cy="178874"/>
              </a:xfrm>
              <a:custGeom>
                <a:avLst/>
                <a:gdLst/>
                <a:ahLst/>
                <a:cxnLst/>
                <a:rect l="l" t="t" r="r" b="b"/>
                <a:pathLst>
                  <a:path w="3625" h="3541" extrusionOk="0">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4" name="Google Shape;144;p17"/>
              <p:cNvSpPr/>
              <p:nvPr/>
            </p:nvSpPr>
            <p:spPr>
              <a:xfrm>
                <a:off x="1383085" y="1393893"/>
                <a:ext cx="167710" cy="76480"/>
              </a:xfrm>
              <a:custGeom>
                <a:avLst/>
                <a:gdLst/>
                <a:ahLst/>
                <a:cxnLst/>
                <a:rect l="l" t="t" r="r" b="b"/>
                <a:pathLst>
                  <a:path w="3320" h="1514" extrusionOk="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5" name="Google Shape;145;p17"/>
              <p:cNvSpPr/>
              <p:nvPr/>
            </p:nvSpPr>
            <p:spPr>
              <a:xfrm>
                <a:off x="2199727" y="1358279"/>
                <a:ext cx="183319" cy="178874"/>
              </a:xfrm>
              <a:custGeom>
                <a:avLst/>
                <a:gdLst/>
                <a:ahLst/>
                <a:cxnLst/>
                <a:rect l="l" t="t" r="r" b="b"/>
                <a:pathLst>
                  <a:path w="3629" h="3541" extrusionOk="0">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6" name="Google Shape;146;p17"/>
              <p:cNvSpPr/>
              <p:nvPr/>
            </p:nvSpPr>
            <p:spPr>
              <a:xfrm>
                <a:off x="2218569" y="1393893"/>
                <a:ext cx="167760" cy="76480"/>
              </a:xfrm>
              <a:custGeom>
                <a:avLst/>
                <a:gdLst/>
                <a:ahLst/>
                <a:cxnLst/>
                <a:rect l="l" t="t" r="r" b="b"/>
                <a:pathLst>
                  <a:path w="3321" h="1514" extrusionOk="0">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7" name="Google Shape;147;p17"/>
              <p:cNvSpPr/>
              <p:nvPr/>
            </p:nvSpPr>
            <p:spPr>
              <a:xfrm>
                <a:off x="1455777" y="720059"/>
                <a:ext cx="868706" cy="1152601"/>
              </a:xfrm>
              <a:custGeom>
                <a:avLst/>
                <a:gdLst/>
                <a:ahLst/>
                <a:cxnLst/>
                <a:rect l="l" t="t" r="r" b="b"/>
                <a:pathLst>
                  <a:path w="17197" h="22817" extrusionOk="0">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8" name="Google Shape;148;p17"/>
              <p:cNvSpPr/>
              <p:nvPr/>
            </p:nvSpPr>
            <p:spPr>
              <a:xfrm>
                <a:off x="1426175" y="652166"/>
                <a:ext cx="901087" cy="759493"/>
              </a:xfrm>
              <a:custGeom>
                <a:avLst/>
                <a:gdLst/>
                <a:ahLst/>
                <a:cxnLst/>
                <a:rect l="l" t="t" r="r" b="b"/>
                <a:pathLst>
                  <a:path w="17838" h="15035" extrusionOk="0">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49" name="Google Shape;149;p17"/>
              <p:cNvSpPr/>
              <p:nvPr/>
            </p:nvSpPr>
            <p:spPr>
              <a:xfrm>
                <a:off x="2147796" y="811594"/>
                <a:ext cx="121590" cy="545714"/>
              </a:xfrm>
              <a:custGeom>
                <a:avLst/>
                <a:gdLst/>
                <a:ahLst/>
                <a:cxnLst/>
                <a:rect l="l" t="t" r="r" b="b"/>
                <a:pathLst>
                  <a:path w="2407" h="10803" extrusionOk="0">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0" name="Google Shape;150;p17"/>
              <p:cNvSpPr/>
              <p:nvPr/>
            </p:nvSpPr>
            <p:spPr>
              <a:xfrm>
                <a:off x="1542766" y="821849"/>
                <a:ext cx="611838" cy="310011"/>
              </a:xfrm>
              <a:custGeom>
                <a:avLst/>
                <a:gdLst/>
                <a:ahLst/>
                <a:cxnLst/>
                <a:rect l="l" t="t" r="r" b="b"/>
                <a:pathLst>
                  <a:path w="12112" h="6137" extrusionOk="0">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1" name="Google Shape;151;p17"/>
              <p:cNvSpPr/>
              <p:nvPr/>
            </p:nvSpPr>
            <p:spPr>
              <a:xfrm>
                <a:off x="2053129" y="1000929"/>
                <a:ext cx="115932" cy="54708"/>
              </a:xfrm>
              <a:custGeom>
                <a:avLst/>
                <a:gdLst/>
                <a:ahLst/>
                <a:cxnLst/>
                <a:rect l="l" t="t" r="r" b="b"/>
                <a:pathLst>
                  <a:path w="2295" h="1083" extrusionOk="0">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2" name="Google Shape;152;p17"/>
              <p:cNvSpPr/>
              <p:nvPr/>
            </p:nvSpPr>
            <p:spPr>
              <a:xfrm>
                <a:off x="1580754" y="1000929"/>
                <a:ext cx="116134" cy="54708"/>
              </a:xfrm>
              <a:custGeom>
                <a:avLst/>
                <a:gdLst/>
                <a:ahLst/>
                <a:cxnLst/>
                <a:rect l="l" t="t" r="r" b="b"/>
                <a:pathLst>
                  <a:path w="2299" h="1083" extrusionOk="0">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3" name="Google Shape;153;p17"/>
              <p:cNvSpPr/>
              <p:nvPr/>
            </p:nvSpPr>
            <p:spPr>
              <a:xfrm>
                <a:off x="1527055" y="1236687"/>
                <a:ext cx="730649" cy="176802"/>
              </a:xfrm>
              <a:custGeom>
                <a:avLst/>
                <a:gdLst/>
                <a:ahLst/>
                <a:cxnLst/>
                <a:rect l="l" t="t" r="r" b="b"/>
                <a:pathLst>
                  <a:path w="14464" h="3500" extrusionOk="0">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4" name="Google Shape;154;p17"/>
              <p:cNvSpPr/>
              <p:nvPr/>
            </p:nvSpPr>
            <p:spPr>
              <a:xfrm>
                <a:off x="1771755" y="985067"/>
                <a:ext cx="117851" cy="474033"/>
              </a:xfrm>
              <a:custGeom>
                <a:avLst/>
                <a:gdLst/>
                <a:ahLst/>
                <a:cxnLst/>
                <a:rect l="l" t="t" r="r" b="b"/>
                <a:pathLst>
                  <a:path w="2333" h="9384" extrusionOk="0">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5" name="Google Shape;155;p17"/>
              <p:cNvSpPr/>
              <p:nvPr/>
            </p:nvSpPr>
            <p:spPr>
              <a:xfrm>
                <a:off x="1878849" y="1508716"/>
                <a:ext cx="130026" cy="78399"/>
              </a:xfrm>
              <a:custGeom>
                <a:avLst/>
                <a:gdLst/>
                <a:ahLst/>
                <a:cxnLst/>
                <a:rect l="l" t="t" r="r" b="b"/>
                <a:pathLst>
                  <a:path w="2574" h="1552" extrusionOk="0">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6" name="Google Shape;156;p17"/>
              <p:cNvSpPr/>
              <p:nvPr/>
            </p:nvSpPr>
            <p:spPr>
              <a:xfrm>
                <a:off x="1592322" y="1144748"/>
                <a:ext cx="157152" cy="131440"/>
              </a:xfrm>
              <a:custGeom>
                <a:avLst/>
                <a:gdLst/>
                <a:ahLst/>
                <a:cxnLst/>
                <a:rect l="l" t="t" r="r" b="b"/>
                <a:pathLst>
                  <a:path w="3111" h="2602" extrusionOk="0">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7" name="Google Shape;157;p17"/>
              <p:cNvSpPr/>
              <p:nvPr/>
            </p:nvSpPr>
            <p:spPr>
              <a:xfrm>
                <a:off x="1623289" y="1158236"/>
                <a:ext cx="103859" cy="94059"/>
              </a:xfrm>
              <a:custGeom>
                <a:avLst/>
                <a:gdLst/>
                <a:ahLst/>
                <a:cxnLst/>
                <a:rect l="l" t="t" r="r" b="b"/>
                <a:pathLst>
                  <a:path w="2056" h="1862" extrusionOk="0">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8" name="Google Shape;158;p17"/>
              <p:cNvSpPr/>
              <p:nvPr/>
            </p:nvSpPr>
            <p:spPr>
              <a:xfrm>
                <a:off x="1525944" y="1133887"/>
                <a:ext cx="247119" cy="90826"/>
              </a:xfrm>
              <a:custGeom>
                <a:avLst/>
                <a:gdLst/>
                <a:ahLst/>
                <a:cxnLst/>
                <a:rect l="l" t="t" r="r" b="b"/>
                <a:pathLst>
                  <a:path w="4892" h="1798" extrusionOk="0">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59" name="Google Shape;159;p17"/>
              <p:cNvSpPr/>
              <p:nvPr/>
            </p:nvSpPr>
            <p:spPr>
              <a:xfrm>
                <a:off x="1993419" y="1144748"/>
                <a:ext cx="157203" cy="131440"/>
              </a:xfrm>
              <a:custGeom>
                <a:avLst/>
                <a:gdLst/>
                <a:ahLst/>
                <a:cxnLst/>
                <a:rect l="l" t="t" r="r" b="b"/>
                <a:pathLst>
                  <a:path w="3112" h="2602" extrusionOk="0">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rgbClr val="FEFEFE"/>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0" name="Google Shape;160;p17"/>
              <p:cNvSpPr/>
              <p:nvPr/>
            </p:nvSpPr>
            <p:spPr>
              <a:xfrm>
                <a:off x="2015899" y="1160004"/>
                <a:ext cx="103909" cy="94008"/>
              </a:xfrm>
              <a:custGeom>
                <a:avLst/>
                <a:gdLst/>
                <a:ahLst/>
                <a:cxnLst/>
                <a:rect l="l" t="t" r="r" b="b"/>
                <a:pathLst>
                  <a:path w="2057" h="1861" extrusionOk="0">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1" name="Google Shape;161;p17"/>
              <p:cNvSpPr/>
              <p:nvPr/>
            </p:nvSpPr>
            <p:spPr>
              <a:xfrm>
                <a:off x="1969828" y="1133887"/>
                <a:ext cx="247119" cy="90826"/>
              </a:xfrm>
              <a:custGeom>
                <a:avLst/>
                <a:gdLst/>
                <a:ahLst/>
                <a:cxnLst/>
                <a:rect l="l" t="t" r="r" b="b"/>
                <a:pathLst>
                  <a:path w="4892" h="1798" extrusionOk="0">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2" name="Google Shape;162;p17"/>
              <p:cNvSpPr/>
              <p:nvPr/>
            </p:nvSpPr>
            <p:spPr>
              <a:xfrm>
                <a:off x="1345905" y="1067963"/>
                <a:ext cx="1041569" cy="246968"/>
              </a:xfrm>
              <a:custGeom>
                <a:avLst/>
                <a:gdLst/>
                <a:ahLst/>
                <a:cxnLst/>
                <a:rect l="l" t="t" r="r" b="b"/>
                <a:pathLst>
                  <a:path w="20619" h="4889" extrusionOk="0">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750"/>
                </a:srgbClr>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3" name="Google Shape;163;p17"/>
              <p:cNvSpPr/>
              <p:nvPr/>
            </p:nvSpPr>
            <p:spPr>
              <a:xfrm>
                <a:off x="1389349" y="1045787"/>
                <a:ext cx="993276" cy="303393"/>
              </a:xfrm>
              <a:custGeom>
                <a:avLst/>
                <a:gdLst/>
                <a:ahLst/>
                <a:cxnLst/>
                <a:rect l="l" t="t" r="r" b="b"/>
                <a:pathLst>
                  <a:path w="19663" h="6006" extrusionOk="0">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4" name="Google Shape;164;p17"/>
              <p:cNvSpPr/>
              <p:nvPr/>
            </p:nvSpPr>
            <p:spPr>
              <a:xfrm>
                <a:off x="2350416" y="1065842"/>
                <a:ext cx="27026" cy="107900"/>
              </a:xfrm>
              <a:custGeom>
                <a:avLst/>
                <a:gdLst/>
                <a:ahLst/>
                <a:cxnLst/>
                <a:rect l="l" t="t" r="r" b="b"/>
                <a:pathLst>
                  <a:path w="535" h="2136" extrusionOk="0">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5" name="Google Shape;165;p17"/>
              <p:cNvSpPr/>
              <p:nvPr/>
            </p:nvSpPr>
            <p:spPr>
              <a:xfrm>
                <a:off x="1497958" y="1021034"/>
                <a:ext cx="755250" cy="357747"/>
              </a:xfrm>
              <a:custGeom>
                <a:avLst/>
                <a:gdLst/>
                <a:ahLst/>
                <a:cxnLst/>
                <a:rect l="l" t="t" r="r" b="b"/>
                <a:pathLst>
                  <a:path w="14951" h="7082" extrusionOk="0">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6" name="Google Shape;166;p17"/>
              <p:cNvSpPr/>
              <p:nvPr/>
            </p:nvSpPr>
            <p:spPr>
              <a:xfrm>
                <a:off x="1426175" y="1021034"/>
                <a:ext cx="897298" cy="347341"/>
              </a:xfrm>
              <a:custGeom>
                <a:avLst/>
                <a:gdLst/>
                <a:ahLst/>
                <a:cxnLst/>
                <a:rect l="l" t="t" r="r" b="b"/>
                <a:pathLst>
                  <a:path w="17763" h="6876" extrusionOk="0">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7" name="Google Shape;167;p17"/>
              <p:cNvSpPr/>
              <p:nvPr/>
            </p:nvSpPr>
            <p:spPr>
              <a:xfrm>
                <a:off x="2163911" y="1021539"/>
                <a:ext cx="99363" cy="320366"/>
              </a:xfrm>
              <a:custGeom>
                <a:avLst/>
                <a:gdLst/>
                <a:ahLst/>
                <a:cxnLst/>
                <a:rect l="l" t="t" r="r" b="b"/>
                <a:pathLst>
                  <a:path w="1967" h="6342" extrusionOk="0">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8" name="Google Shape;168;p17"/>
              <p:cNvSpPr/>
              <p:nvPr/>
            </p:nvSpPr>
            <p:spPr>
              <a:xfrm>
                <a:off x="1542614" y="1045989"/>
                <a:ext cx="81430" cy="85875"/>
              </a:xfrm>
              <a:custGeom>
                <a:avLst/>
                <a:gdLst/>
                <a:ahLst/>
                <a:cxnLst/>
                <a:rect l="l" t="t" r="r" b="b"/>
                <a:pathLst>
                  <a:path w="1612" h="1700" extrusionOk="0">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69" name="Google Shape;169;p17"/>
              <p:cNvSpPr/>
              <p:nvPr/>
            </p:nvSpPr>
            <p:spPr>
              <a:xfrm>
                <a:off x="2059191" y="1021034"/>
                <a:ext cx="109971" cy="34502"/>
              </a:xfrm>
              <a:custGeom>
                <a:avLst/>
                <a:gdLst/>
                <a:ahLst/>
                <a:cxnLst/>
                <a:rect l="l" t="t" r="r" b="b"/>
                <a:pathLst>
                  <a:path w="2177" h="683" extrusionOk="0">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0" name="Google Shape;170;p17"/>
              <p:cNvSpPr/>
              <p:nvPr/>
            </p:nvSpPr>
            <p:spPr>
              <a:xfrm>
                <a:off x="1586210" y="1021236"/>
                <a:ext cx="104617" cy="34300"/>
              </a:xfrm>
              <a:custGeom>
                <a:avLst/>
                <a:gdLst/>
                <a:ahLst/>
                <a:cxnLst/>
                <a:rect l="l" t="t" r="r" b="b"/>
                <a:pathLst>
                  <a:path w="2071" h="679" extrusionOk="0">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1" name="Google Shape;171;p17"/>
              <p:cNvSpPr/>
              <p:nvPr/>
            </p:nvSpPr>
            <p:spPr>
              <a:xfrm>
                <a:off x="1527055" y="1237041"/>
                <a:ext cx="706957" cy="141745"/>
              </a:xfrm>
              <a:custGeom>
                <a:avLst/>
                <a:gdLst/>
                <a:ahLst/>
                <a:cxnLst/>
                <a:rect l="l" t="t" r="r" b="b"/>
                <a:pathLst>
                  <a:path w="13995" h="2806" extrusionOk="0">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2" name="Google Shape;172;p17"/>
              <p:cNvSpPr/>
              <p:nvPr/>
            </p:nvSpPr>
            <p:spPr>
              <a:xfrm>
                <a:off x="1809137" y="1021539"/>
                <a:ext cx="73247" cy="179682"/>
              </a:xfrm>
              <a:custGeom>
                <a:avLst/>
                <a:gdLst/>
                <a:ahLst/>
                <a:cxnLst/>
                <a:rect l="l" t="t" r="r" b="b"/>
                <a:pathLst>
                  <a:path w="1450" h="3557" extrusionOk="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3" name="Google Shape;173;p17"/>
              <p:cNvSpPr/>
              <p:nvPr/>
            </p:nvSpPr>
            <p:spPr>
              <a:xfrm>
                <a:off x="1592827" y="1164146"/>
                <a:ext cx="156142" cy="112042"/>
              </a:xfrm>
              <a:custGeom>
                <a:avLst/>
                <a:gdLst/>
                <a:ahLst/>
                <a:cxnLst/>
                <a:rect l="l" t="t" r="r" b="b"/>
                <a:pathLst>
                  <a:path w="3091" h="2218" extrusionOk="0">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4" name="Google Shape;174;p17"/>
              <p:cNvSpPr/>
              <p:nvPr/>
            </p:nvSpPr>
            <p:spPr>
              <a:xfrm>
                <a:off x="1623289" y="1163994"/>
                <a:ext cx="100222" cy="88300"/>
              </a:xfrm>
              <a:custGeom>
                <a:avLst/>
                <a:gdLst/>
                <a:ahLst/>
                <a:cxnLst/>
                <a:rect l="l" t="t" r="r" b="b"/>
                <a:pathLst>
                  <a:path w="1984" h="1748" extrusionOk="0">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5" name="Google Shape;175;p17"/>
              <p:cNvSpPr/>
              <p:nvPr/>
            </p:nvSpPr>
            <p:spPr>
              <a:xfrm>
                <a:off x="1525995" y="1133887"/>
                <a:ext cx="247018" cy="90876"/>
              </a:xfrm>
              <a:custGeom>
                <a:avLst/>
                <a:gdLst/>
                <a:ahLst/>
                <a:cxnLst/>
                <a:rect l="l" t="t" r="r" b="b"/>
                <a:pathLst>
                  <a:path w="4890" h="1799" extrusionOk="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6" name="Google Shape;176;p17"/>
              <p:cNvSpPr/>
              <p:nvPr/>
            </p:nvSpPr>
            <p:spPr>
              <a:xfrm>
                <a:off x="1994127" y="1164146"/>
                <a:ext cx="155940" cy="112042"/>
              </a:xfrm>
              <a:custGeom>
                <a:avLst/>
                <a:gdLst/>
                <a:ahLst/>
                <a:cxnLst/>
                <a:rect l="l" t="t" r="r" b="b"/>
                <a:pathLst>
                  <a:path w="3087" h="2218" extrusionOk="0">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7" name="Google Shape;177;p17"/>
              <p:cNvSpPr/>
              <p:nvPr/>
            </p:nvSpPr>
            <p:spPr>
              <a:xfrm>
                <a:off x="2019385" y="1164146"/>
                <a:ext cx="100424" cy="89866"/>
              </a:xfrm>
              <a:custGeom>
                <a:avLst/>
                <a:gdLst/>
                <a:ahLst/>
                <a:cxnLst/>
                <a:rect l="l" t="t" r="r" b="b"/>
                <a:pathLst>
                  <a:path w="1988" h="1779" extrusionOk="0">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8" name="Google Shape;178;p17"/>
              <p:cNvSpPr/>
              <p:nvPr/>
            </p:nvSpPr>
            <p:spPr>
              <a:xfrm>
                <a:off x="1969930" y="1133887"/>
                <a:ext cx="240906" cy="90876"/>
              </a:xfrm>
              <a:custGeom>
                <a:avLst/>
                <a:gdLst/>
                <a:ahLst/>
                <a:cxnLst/>
                <a:rect l="l" t="t" r="r" b="b"/>
                <a:pathLst>
                  <a:path w="4769" h="1799" extrusionOk="0">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79" name="Google Shape;179;p17"/>
              <p:cNvSpPr/>
              <p:nvPr/>
            </p:nvSpPr>
            <p:spPr>
              <a:xfrm>
                <a:off x="2328139" y="3065773"/>
                <a:ext cx="136896" cy="700390"/>
              </a:xfrm>
              <a:custGeom>
                <a:avLst/>
                <a:gdLst/>
                <a:ahLst/>
                <a:cxnLst/>
                <a:rect l="l" t="t" r="r" b="b"/>
                <a:pathLst>
                  <a:path w="2710" h="13865" extrusionOk="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24" name="Google Shape;180;p17"/>
            <p:cNvSpPr/>
            <p:nvPr/>
          </p:nvSpPr>
          <p:spPr>
            <a:xfrm>
              <a:off x="82894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125" name="Google Shape;181;p17"/>
            <p:cNvSpPr/>
            <p:nvPr/>
          </p:nvSpPr>
          <p:spPr>
            <a:xfrm>
              <a:off x="9005675" y="1862450"/>
              <a:ext cx="88200" cy="88200"/>
            </a:xfrm>
            <a:prstGeom prst="ellipse">
              <a:avLst/>
            </a:pr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sp>
        <p:nvSpPr>
          <p:cNvPr id="180" name="Rectángulo 179"/>
          <p:cNvSpPr/>
          <p:nvPr/>
        </p:nvSpPr>
        <p:spPr>
          <a:xfrm>
            <a:off x="0" y="5076601"/>
            <a:ext cx="9721850" cy="324074"/>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1" name="Rectángulo 180"/>
          <p:cNvSpPr/>
          <p:nvPr/>
        </p:nvSpPr>
        <p:spPr>
          <a:xfrm>
            <a:off x="108397" y="387615"/>
            <a:ext cx="9505826" cy="45719"/>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CuadroTexto"/>
          <p:cNvSpPr txBox="1"/>
          <p:nvPr/>
        </p:nvSpPr>
        <p:spPr>
          <a:xfrm>
            <a:off x="2879826" y="1600739"/>
            <a:ext cx="6445775" cy="1815882"/>
          </a:xfrm>
          <a:prstGeom prst="rect">
            <a:avLst/>
          </a:prstGeom>
          <a:noFill/>
        </p:spPr>
        <p:txBody>
          <a:bodyPr wrap="square" rtlCol="0">
            <a:spAutoFit/>
          </a:bodyPr>
          <a:lstStyle/>
          <a:p>
            <a:pPr algn="just">
              <a:buNone/>
            </a:pPr>
            <a:r>
              <a:rPr lang="es-SV" sz="2800" dirty="0"/>
              <a:t>El modelo actual del átomo propuesto por Schrödinger, es el resumen de las conclusiones de Niels Bohr, Louis De Broglie y Werner </a:t>
            </a:r>
            <a:r>
              <a:rPr lang="es-SV" sz="2800" dirty="0" err="1"/>
              <a:t>Heisenberg</a:t>
            </a:r>
            <a:r>
              <a:rPr lang="es-SV" sz="2800" dirty="0"/>
              <a:t>.</a:t>
            </a:r>
          </a:p>
        </p:txBody>
      </p:sp>
    </p:spTree>
    <p:extLst>
      <p:ext uri="{BB962C8B-B14F-4D97-AF65-F5344CB8AC3E}">
        <p14:creationId xmlns:p14="http://schemas.microsoft.com/office/powerpoint/2010/main" val="27592278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dirty="0">
              <a:solidFill>
                <a:prstClr val="white"/>
              </a:solidFill>
              <a:latin typeface="Arial"/>
              <a:ea typeface="Arial Unicode MS"/>
            </a:endParaRPr>
          </a:p>
        </p:txBody>
      </p:sp>
      <p:grpSp>
        <p:nvGrpSpPr>
          <p:cNvPr id="30" name="Group 2"/>
          <p:cNvGrpSpPr/>
          <p:nvPr/>
        </p:nvGrpSpPr>
        <p:grpSpPr>
          <a:xfrm>
            <a:off x="3996829" y="900137"/>
            <a:ext cx="5328592" cy="1760575"/>
            <a:chOff x="4813613" y="1403150"/>
            <a:chExt cx="6118697" cy="1957081"/>
          </a:xfrm>
        </p:grpSpPr>
        <p:grpSp>
          <p:nvGrpSpPr>
            <p:cNvPr id="31" name="Group 3"/>
            <p:cNvGrpSpPr/>
            <p:nvPr/>
          </p:nvGrpSpPr>
          <p:grpSpPr>
            <a:xfrm>
              <a:off x="5840274" y="1482095"/>
              <a:ext cx="5092036" cy="1878136"/>
              <a:chOff x="6365620" y="1411925"/>
              <a:chExt cx="5092036" cy="1878136"/>
            </a:xfrm>
          </p:grpSpPr>
          <p:sp>
            <p:nvSpPr>
              <p:cNvPr id="35" name="TextBox 7"/>
              <p:cNvSpPr txBox="1"/>
              <p:nvPr/>
            </p:nvSpPr>
            <p:spPr>
              <a:xfrm>
                <a:off x="6365620" y="1750481"/>
                <a:ext cx="5092036" cy="1539580"/>
              </a:xfrm>
              <a:prstGeom prst="rect">
                <a:avLst/>
              </a:prstGeom>
              <a:noFill/>
            </p:spPr>
            <p:txBody>
              <a:bodyPr wrap="square" rtlCol="0">
                <a:spAutoFit/>
              </a:bodyPr>
              <a:lstStyle/>
              <a:p>
                <a:r>
                  <a:rPr lang="es-SV" sz="2800" dirty="0"/>
                  <a:t>El primero propuso la </a:t>
                </a:r>
                <a:r>
                  <a:rPr lang="es-SV" sz="2800" dirty="0" err="1"/>
                  <a:t>cuantización</a:t>
                </a:r>
                <a:r>
                  <a:rPr lang="es-SV" sz="2800" dirty="0"/>
                  <a:t> de la energía (E) de los electrones.</a:t>
                </a:r>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grpSp>
      <p:pic>
        <p:nvPicPr>
          <p:cNvPr id="62" name="61 Imagen" descr="Jecinci - Niels Bohr - 1955 7 October 1885 – 18 November... | Facebook"/>
          <p:cNvPicPr/>
          <p:nvPr/>
        </p:nvPicPr>
        <p:blipFill>
          <a:blip r:embed="rId2">
            <a:extLst>
              <a:ext uri="{28A0092B-C50C-407E-A947-70E740481C1C}">
                <a14:useLocalDpi xmlns:a14="http://schemas.microsoft.com/office/drawing/2010/main" val="0"/>
              </a:ext>
            </a:extLst>
          </a:blip>
          <a:srcRect/>
          <a:stretch>
            <a:fillRect/>
          </a:stretch>
        </p:blipFill>
        <p:spPr bwMode="auto">
          <a:xfrm>
            <a:off x="756469" y="1720957"/>
            <a:ext cx="2716824" cy="2203516"/>
          </a:xfrm>
          <a:prstGeom prst="rect">
            <a:avLst/>
          </a:prstGeom>
          <a:noFill/>
          <a:ln>
            <a:noFill/>
          </a:ln>
        </p:spPr>
      </p:pic>
      <p:sp>
        <p:nvSpPr>
          <p:cNvPr id="37" name="36 CuadroTexto"/>
          <p:cNvSpPr txBox="1"/>
          <p:nvPr/>
        </p:nvSpPr>
        <p:spPr>
          <a:xfrm>
            <a:off x="1180720" y="3947613"/>
            <a:ext cx="1519965" cy="646331"/>
          </a:xfrm>
          <a:prstGeom prst="rect">
            <a:avLst/>
          </a:prstGeom>
          <a:noFill/>
        </p:spPr>
        <p:txBody>
          <a:bodyPr wrap="square" rtlCol="0">
            <a:spAutoFit/>
          </a:bodyPr>
          <a:lstStyle/>
          <a:p>
            <a:r>
              <a:rPr lang="es-SV" sz="1800" b="1" dirty="0">
                <a:solidFill>
                  <a:schemeClr val="bg1"/>
                </a:solidFill>
              </a:rPr>
              <a:t>Niels Bohr</a:t>
            </a:r>
            <a:endParaRPr lang="es-SV" sz="1800" dirty="0"/>
          </a:p>
          <a:p>
            <a:endParaRPr lang="es-SV" sz="1800" dirty="0"/>
          </a:p>
        </p:txBody>
      </p:sp>
    </p:spTree>
    <p:extLst>
      <p:ext uri="{BB962C8B-B14F-4D97-AF65-F5344CB8AC3E}">
        <p14:creationId xmlns:p14="http://schemas.microsoft.com/office/powerpoint/2010/main" val="109930373"/>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099677"/>
            <a:chOff x="4813613" y="1403150"/>
            <a:chExt cx="6118697" cy="4557258"/>
          </a:xfrm>
        </p:grpSpPr>
        <p:grpSp>
          <p:nvGrpSpPr>
            <p:cNvPr id="31" name="Group 3"/>
            <p:cNvGrpSpPr/>
            <p:nvPr/>
          </p:nvGrpSpPr>
          <p:grpSpPr>
            <a:xfrm>
              <a:off x="5840274" y="1482095"/>
              <a:ext cx="5092036" cy="4478313"/>
              <a:chOff x="6365620" y="1411925"/>
              <a:chExt cx="5092036" cy="4478313"/>
            </a:xfrm>
          </p:grpSpPr>
          <p:sp>
            <p:nvSpPr>
              <p:cNvPr id="35" name="TextBox 7"/>
              <p:cNvSpPr txBox="1"/>
              <p:nvPr/>
            </p:nvSpPr>
            <p:spPr>
              <a:xfrm>
                <a:off x="6365620" y="1750481"/>
                <a:ext cx="5092036" cy="4139757"/>
              </a:xfrm>
              <a:prstGeom prst="rect">
                <a:avLst/>
              </a:prstGeom>
              <a:noFill/>
            </p:spPr>
            <p:txBody>
              <a:bodyPr wrap="square" rtlCol="0">
                <a:spAutoFit/>
              </a:bodyPr>
              <a:lstStyle/>
              <a:p>
                <a:r>
                  <a:rPr lang="es-SV" sz="2800" dirty="0"/>
                  <a:t>El segundo demostró que a toda partícula va asociada una onda, cuya longitud (</a:t>
                </a:r>
                <a:r>
                  <a:rPr lang="es-SV" sz="2800" dirty="0">
                    <a:sym typeface="Symbol"/>
                  </a:rPr>
                  <a:t></a:t>
                </a:r>
                <a:r>
                  <a:rPr lang="es-SV" sz="2800" dirty="0"/>
                  <a:t>) se calcula por la ecuación:</a:t>
                </a:r>
              </a:p>
              <a:p>
                <a:endParaRPr lang="es-SV" sz="2800" dirty="0"/>
              </a:p>
              <a:p>
                <a:pPr algn="ctr"/>
                <a:r>
                  <a:rPr lang="es-SV" sz="4000" b="1" dirty="0">
                    <a:sym typeface="Symbol"/>
                  </a:rPr>
                  <a:t></a:t>
                </a:r>
                <a:r>
                  <a:rPr lang="es-SV" sz="4000" b="1" dirty="0"/>
                  <a:t> </a:t>
                </a:r>
                <a:r>
                  <a:rPr lang="es-SV" sz="4000" b="1" dirty="0">
                    <a:sym typeface="Symbol"/>
                  </a:rPr>
                  <a:t></a:t>
                </a:r>
                <a:r>
                  <a:rPr lang="es-SV" sz="4000" b="1" dirty="0"/>
                  <a:t> h/mv</a:t>
                </a:r>
              </a:p>
              <a:p>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pic>
        <p:nvPicPr>
          <p:cNvPr id="11" name="10 Imagen" descr="The French physicist Louis de BROGLIE in his workshop on his ..."/>
          <p:cNvPicPr/>
          <p:nvPr/>
        </p:nvPicPr>
        <p:blipFill rotWithShape="1">
          <a:blip r:embed="rId2">
            <a:extLst>
              <a:ext uri="{28A0092B-C50C-407E-A947-70E740481C1C}">
                <a14:useLocalDpi xmlns:a14="http://schemas.microsoft.com/office/drawing/2010/main" val="0"/>
              </a:ext>
            </a:extLst>
          </a:blip>
          <a:srcRect l="21867" r="22397" b="37714"/>
          <a:stretch/>
        </p:blipFill>
        <p:spPr bwMode="auto">
          <a:xfrm>
            <a:off x="501820" y="1598171"/>
            <a:ext cx="3128005" cy="2558588"/>
          </a:xfrm>
          <a:prstGeom prst="rect">
            <a:avLst/>
          </a:prstGeom>
          <a:noFill/>
          <a:ln>
            <a:noFill/>
          </a:ln>
        </p:spPr>
      </p:pic>
      <p:sp>
        <p:nvSpPr>
          <p:cNvPr id="12" name="11 CuadroTexto"/>
          <p:cNvSpPr txBox="1"/>
          <p:nvPr/>
        </p:nvSpPr>
        <p:spPr>
          <a:xfrm>
            <a:off x="900485" y="4183469"/>
            <a:ext cx="2168037" cy="646331"/>
          </a:xfrm>
          <a:prstGeom prst="rect">
            <a:avLst/>
          </a:prstGeom>
          <a:noFill/>
        </p:spPr>
        <p:txBody>
          <a:bodyPr wrap="square" rtlCol="0">
            <a:spAutoFit/>
          </a:bodyPr>
          <a:lstStyle/>
          <a:p>
            <a:r>
              <a:rPr lang="es-SV" sz="1800" b="1" dirty="0">
                <a:solidFill>
                  <a:schemeClr val="bg1"/>
                </a:solidFill>
              </a:rPr>
              <a:t>Louis </a:t>
            </a:r>
            <a:r>
              <a:rPr lang="es-SV" sz="1800" b="1" dirty="0" err="1">
                <a:solidFill>
                  <a:schemeClr val="bg1"/>
                </a:solidFill>
              </a:rPr>
              <a:t>DeBroglie</a:t>
            </a:r>
            <a:r>
              <a:rPr lang="es-SV" sz="1800" b="1" dirty="0">
                <a:solidFill>
                  <a:schemeClr val="bg1"/>
                </a:solidFill>
              </a:rPr>
              <a:t>.-</a:t>
            </a:r>
            <a:endParaRPr lang="es-SV" sz="1800" dirty="0">
              <a:solidFill>
                <a:schemeClr val="bg1"/>
              </a:solidFill>
            </a:endParaRPr>
          </a:p>
          <a:p>
            <a:endParaRPr lang="es-SV" sz="1800" dirty="0">
              <a:solidFill>
                <a:schemeClr val="bg1"/>
              </a:solidFill>
            </a:endParaRPr>
          </a:p>
        </p:txBody>
      </p:sp>
    </p:spTree>
    <p:extLst>
      <p:ext uri="{BB962C8B-B14F-4D97-AF65-F5344CB8AC3E}">
        <p14:creationId xmlns:p14="http://schemas.microsoft.com/office/powerpoint/2010/main" val="729186857"/>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842" y="828129"/>
            <a:ext cx="3429963" cy="4140498"/>
          </a:xfrm>
          <a:prstGeom prst="rect">
            <a:avLst/>
          </a:prstGeom>
          <a:solidFill>
            <a:srgbClr val="027696"/>
          </a:solidFill>
          <a:ln w="25400" cap="flat" cmpd="sng" algn="ctr">
            <a:noFill/>
            <a:prstDash val="solid"/>
          </a:ln>
          <a:effectLst/>
        </p:spPr>
        <p:txBody>
          <a:bodyPr rtlCol="0" anchor="ctr"/>
          <a:lstStyle/>
          <a:p>
            <a:pPr defTabSz="914400" fontAlgn="auto">
              <a:spcBef>
                <a:spcPts val="0"/>
              </a:spcBef>
              <a:spcAft>
                <a:spcPts val="0"/>
              </a:spcAft>
            </a:pPr>
            <a:endParaRPr lang="es-PE" sz="2126" kern="0">
              <a:solidFill>
                <a:prstClr val="white"/>
              </a:solidFill>
              <a:latin typeface="Arial"/>
              <a:ea typeface="Arial Unicode MS"/>
            </a:endParaRPr>
          </a:p>
        </p:txBody>
      </p:sp>
      <p:grpSp>
        <p:nvGrpSpPr>
          <p:cNvPr id="30" name="Group 2"/>
          <p:cNvGrpSpPr/>
          <p:nvPr/>
        </p:nvGrpSpPr>
        <p:grpSpPr>
          <a:xfrm>
            <a:off x="3996829" y="900137"/>
            <a:ext cx="5328592" cy="4284343"/>
            <a:chOff x="4813613" y="1403150"/>
            <a:chExt cx="6118697" cy="4762534"/>
          </a:xfrm>
        </p:grpSpPr>
        <p:grpSp>
          <p:nvGrpSpPr>
            <p:cNvPr id="31" name="Group 3"/>
            <p:cNvGrpSpPr/>
            <p:nvPr/>
          </p:nvGrpSpPr>
          <p:grpSpPr>
            <a:xfrm>
              <a:off x="5840274" y="1482095"/>
              <a:ext cx="5092036" cy="4683589"/>
              <a:chOff x="6365620" y="1411925"/>
              <a:chExt cx="5092036" cy="4683589"/>
            </a:xfrm>
          </p:grpSpPr>
          <p:sp>
            <p:nvSpPr>
              <p:cNvPr id="35" name="TextBox 7"/>
              <p:cNvSpPr txBox="1"/>
              <p:nvPr/>
            </p:nvSpPr>
            <p:spPr>
              <a:xfrm>
                <a:off x="6365620" y="1750481"/>
                <a:ext cx="5092036" cy="4345033"/>
              </a:xfrm>
              <a:prstGeom prst="rect">
                <a:avLst/>
              </a:prstGeom>
              <a:noFill/>
            </p:spPr>
            <p:txBody>
              <a:bodyPr wrap="square" rtlCol="0">
                <a:spAutoFit/>
              </a:bodyPr>
              <a:lstStyle/>
              <a:p>
                <a:pPr marL="571500" indent="-571500" algn="ctr">
                  <a:buFont typeface="Symbol"/>
                  <a:buChar char="l"/>
                </a:pPr>
                <a:r>
                  <a:rPr lang="es-SV" sz="4000" b="1" dirty="0">
                    <a:sym typeface="Symbol"/>
                  </a:rPr>
                  <a:t></a:t>
                </a:r>
                <a:r>
                  <a:rPr lang="es-SV" sz="4000" b="1" dirty="0"/>
                  <a:t> h/mv</a:t>
                </a:r>
              </a:p>
              <a:p>
                <a:pPr>
                  <a:buNone/>
                </a:pPr>
                <a:r>
                  <a:rPr lang="es-SV" sz="2000" dirty="0"/>
                  <a:t>Donde:</a:t>
                </a:r>
              </a:p>
              <a:p>
                <a:pPr>
                  <a:buNone/>
                </a:pPr>
                <a:endParaRPr lang="es-SV" sz="2000" dirty="0"/>
              </a:p>
              <a:p>
                <a:pPr>
                  <a:buNone/>
                </a:pPr>
                <a:r>
                  <a:rPr lang="es-SV" sz="2000" dirty="0"/>
                  <a:t> “m” es la masa de la partícula </a:t>
                </a:r>
              </a:p>
              <a:p>
                <a:pPr>
                  <a:buNone/>
                </a:pPr>
                <a:endParaRPr lang="es-SV" sz="2000" dirty="0"/>
              </a:p>
              <a:p>
                <a:pPr>
                  <a:buNone/>
                </a:pPr>
                <a:r>
                  <a:rPr lang="es-SV" sz="2000" dirty="0"/>
                  <a:t> “v” es la velocidad de la partícula en          estudio.</a:t>
                </a:r>
              </a:p>
              <a:p>
                <a:pPr>
                  <a:buNone/>
                </a:pPr>
                <a:endParaRPr lang="es-SV" sz="2000" dirty="0"/>
              </a:p>
              <a:p>
                <a:pPr>
                  <a:buNone/>
                </a:pPr>
                <a:r>
                  <a:rPr lang="es-SV" sz="2000" dirty="0"/>
                  <a:t> “h” es la constante de Planck </a:t>
                </a:r>
              </a:p>
              <a:p>
                <a:pPr>
                  <a:buNone/>
                </a:pPr>
                <a:r>
                  <a:rPr lang="es-SV" sz="2000" dirty="0"/>
                  <a:t> (6.62x10</a:t>
                </a:r>
                <a:r>
                  <a:rPr lang="es-SV" sz="2000" baseline="30000" dirty="0"/>
                  <a:t>-27</a:t>
                </a:r>
                <a:r>
                  <a:rPr lang="es-SV" sz="2000" dirty="0"/>
                  <a:t>Ergios.Segundo)</a:t>
                </a:r>
              </a:p>
              <a:p>
                <a:endParaRPr lang="en-US" altLang="ko-KR" sz="2800" dirty="0">
                  <a:cs typeface="Arial" pitchFamily="34" charset="0"/>
                </a:endParaRPr>
              </a:p>
            </p:txBody>
          </p:sp>
          <p:sp>
            <p:nvSpPr>
              <p:cNvPr id="36" name="TextBox 8"/>
              <p:cNvSpPr txBox="1"/>
              <p:nvPr/>
            </p:nvSpPr>
            <p:spPr>
              <a:xfrm>
                <a:off x="6365621" y="1411925"/>
                <a:ext cx="5092035" cy="427661"/>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2" name="Group 4"/>
            <p:cNvGrpSpPr/>
            <p:nvPr/>
          </p:nvGrpSpPr>
          <p:grpSpPr>
            <a:xfrm>
              <a:off x="4813613" y="1403150"/>
              <a:ext cx="958096" cy="869453"/>
              <a:chOff x="5392124" y="1360394"/>
              <a:chExt cx="958096" cy="869453"/>
            </a:xfrm>
          </p:grpSpPr>
          <p:sp>
            <p:nvSpPr>
              <p:cNvPr id="33"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4" name="TextBox 6"/>
              <p:cNvSpPr txBox="1"/>
              <p:nvPr/>
            </p:nvSpPr>
            <p:spPr>
              <a:xfrm>
                <a:off x="5392124" y="1360394"/>
                <a:ext cx="958096" cy="650045"/>
              </a:xfrm>
              <a:prstGeom prst="rect">
                <a:avLst/>
              </a:prstGeom>
              <a:noFill/>
            </p:spPr>
            <p:txBody>
              <a:bodyPr wrap="square" lIns="108000" rIns="108000" rtlCol="0">
                <a:spAutoFit/>
              </a:bodyPr>
              <a:lstStyle/>
              <a:p>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sp>
        <p:nvSpPr>
          <p:cNvPr id="70" name="Title 1">
            <a:extLst>
              <a:ext uri="{FF2B5EF4-FFF2-40B4-BE49-F238E27FC236}">
                <a16:creationId xmlns:a16="http://schemas.microsoft.com/office/drawing/2014/main" id="{2C2BFAE1-45D3-4B3B-81D2-0BF25FA84FB8}"/>
              </a:ext>
            </a:extLst>
          </p:cNvPr>
          <p:cNvSpPr txBox="1">
            <a:spLocks/>
          </p:cNvSpPr>
          <p:nvPr/>
        </p:nvSpPr>
        <p:spPr>
          <a:xfrm>
            <a:off x="252413" y="85151"/>
            <a:ext cx="7766248" cy="40940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ysClr val="windowText" lastClr="000000"/>
              </a:solidFill>
              <a:effectLst/>
              <a:uLnTx/>
              <a:uFillTx/>
              <a:latin typeface="Calibri Light" panose="020F0302020204030204"/>
            </a:endParaRPr>
          </a:p>
        </p:txBody>
      </p:sp>
      <p:pic>
        <p:nvPicPr>
          <p:cNvPr id="11" name="10 Imagen" descr="The French physicist Louis de BROGLIE in his workshop on his ..."/>
          <p:cNvPicPr/>
          <p:nvPr/>
        </p:nvPicPr>
        <p:blipFill rotWithShape="1">
          <a:blip r:embed="rId2">
            <a:extLst>
              <a:ext uri="{28A0092B-C50C-407E-A947-70E740481C1C}">
                <a14:useLocalDpi xmlns:a14="http://schemas.microsoft.com/office/drawing/2010/main" val="0"/>
              </a:ext>
            </a:extLst>
          </a:blip>
          <a:srcRect l="21867" r="22397" b="37714"/>
          <a:stretch/>
        </p:blipFill>
        <p:spPr bwMode="auto">
          <a:xfrm>
            <a:off x="501820" y="1598171"/>
            <a:ext cx="3128005" cy="2558588"/>
          </a:xfrm>
          <a:prstGeom prst="rect">
            <a:avLst/>
          </a:prstGeom>
          <a:noFill/>
          <a:ln>
            <a:noFill/>
          </a:ln>
        </p:spPr>
      </p:pic>
      <p:sp>
        <p:nvSpPr>
          <p:cNvPr id="12" name="11 CuadroTexto"/>
          <p:cNvSpPr txBox="1"/>
          <p:nvPr/>
        </p:nvSpPr>
        <p:spPr>
          <a:xfrm>
            <a:off x="900485" y="4183469"/>
            <a:ext cx="2168037" cy="646331"/>
          </a:xfrm>
          <a:prstGeom prst="rect">
            <a:avLst/>
          </a:prstGeom>
          <a:noFill/>
        </p:spPr>
        <p:txBody>
          <a:bodyPr wrap="square" rtlCol="0">
            <a:spAutoFit/>
          </a:bodyPr>
          <a:lstStyle/>
          <a:p>
            <a:r>
              <a:rPr lang="es-SV" sz="1800" b="1" dirty="0">
                <a:solidFill>
                  <a:schemeClr val="bg1"/>
                </a:solidFill>
              </a:rPr>
              <a:t>Louis </a:t>
            </a:r>
            <a:r>
              <a:rPr lang="es-SV" sz="1800" b="1" dirty="0" err="1">
                <a:solidFill>
                  <a:schemeClr val="bg1"/>
                </a:solidFill>
              </a:rPr>
              <a:t>DeBroglie</a:t>
            </a:r>
            <a:r>
              <a:rPr lang="es-SV" sz="1800" b="1" dirty="0">
                <a:solidFill>
                  <a:schemeClr val="bg1"/>
                </a:solidFill>
              </a:rPr>
              <a:t>.-</a:t>
            </a:r>
            <a:endParaRPr lang="es-SV" sz="1800" dirty="0">
              <a:solidFill>
                <a:schemeClr val="bg1"/>
              </a:solidFill>
            </a:endParaRPr>
          </a:p>
          <a:p>
            <a:endParaRPr lang="es-SV" sz="1800" dirty="0">
              <a:solidFill>
                <a:schemeClr val="bg1"/>
              </a:solidFill>
            </a:endParaRPr>
          </a:p>
        </p:txBody>
      </p:sp>
    </p:spTree>
    <p:extLst>
      <p:ext uri="{BB962C8B-B14F-4D97-AF65-F5344CB8AC3E}">
        <p14:creationId xmlns:p14="http://schemas.microsoft.com/office/powerpoint/2010/main" val="2228357924"/>
      </p:ext>
    </p:extLst>
  </p:cSld>
  <p:clrMapOvr>
    <a:masterClrMapping/>
  </p:clrMapOvr>
  <mc:AlternateContent xmlns:mc="http://schemas.openxmlformats.org/markup-compatibility/2006" xmlns:p14="http://schemas.microsoft.com/office/powerpoint/2010/main">
    <mc:Choice Requires="p14">
      <p:transition spd="slow" p14:dur="59000" advTm="60000"/>
    </mc:Choice>
    <mc:Fallback xmlns="">
      <p:transition spd="slow" advTm="60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cf779f76140b889421db1ee92d38cd6ed4ffff"/>
  <p:tag name="ISPRING_RESOURCE_PATHS_HASH_PRESENTER" val="ecdd5e327c4efff999ae583afac36d791cae2b"/>
</p:tagLst>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and End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1_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2_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3114</TotalTime>
  <Words>339</Words>
  <Application>Microsoft Office PowerPoint</Application>
  <PresentationFormat>Personalizado</PresentationFormat>
  <Paragraphs>45</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6</vt:i4>
      </vt:variant>
      <vt:variant>
        <vt:lpstr>Títulos de diapositiva</vt:lpstr>
      </vt:variant>
      <vt:variant>
        <vt:i4>13</vt:i4>
      </vt:variant>
    </vt:vector>
  </HeadingPairs>
  <TitlesOfParts>
    <vt:vector size="26" baseType="lpstr">
      <vt:lpstr>微软雅黑</vt:lpstr>
      <vt:lpstr>Arial</vt:lpstr>
      <vt:lpstr>Calibri</vt:lpstr>
      <vt:lpstr>Calibri Light</vt:lpstr>
      <vt:lpstr>Cambria Math</vt:lpstr>
      <vt:lpstr>Franklin Gothic Book</vt:lpstr>
      <vt:lpstr>Symbol</vt:lpstr>
      <vt:lpstr>Office 主题</vt:lpstr>
      <vt:lpstr>Office Theme</vt:lpstr>
      <vt:lpstr>Cover and End Slide Master</vt:lpstr>
      <vt:lpstr>Contents Slide Master</vt:lpstr>
      <vt:lpstr>1_Contents Slide Master</vt:lpstr>
      <vt:lpstr>2_Contents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Cuellar Melendez, Diego Roberto</cp:lastModifiedBy>
  <cp:revision>447</cp:revision>
  <dcterms:created xsi:type="dcterms:W3CDTF">2013-07-25T03:25:48Z</dcterms:created>
  <dcterms:modified xsi:type="dcterms:W3CDTF">2020-07-24T01:13:32Z</dcterms:modified>
</cp:coreProperties>
</file>