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968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8039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9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8756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7291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4742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3081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0366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041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372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5377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682A9-D523-4543-AE6F-95B3FB1DC479}" type="datetimeFigureOut">
              <a:rPr lang="es-SV" smtClean="0"/>
              <a:t>05/05/2020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9864-4AF3-4565-B5F3-44B9397E116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5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46097"/>
          </a:xfrm>
        </p:spPr>
        <p:txBody>
          <a:bodyPr>
            <a:normAutofit/>
          </a:bodyPr>
          <a:lstStyle/>
          <a:p>
            <a:r>
              <a:rPr lang="en-US" sz="4000" dirty="0"/>
              <a:t>Participaciones partidistas de posguerra</a:t>
            </a:r>
            <a:endParaRPr lang="es-SV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4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Pensamiento</a:t>
            </a:r>
          </a:p>
          <a:p>
            <a:endParaRPr lang="en-US" dirty="0"/>
          </a:p>
          <a:p>
            <a:r>
              <a:rPr lang="en-US" dirty="0"/>
              <a:t>‘’La paz exige cuatro condiciones esenciales: verdad, justicia, amor y libertad”</a:t>
            </a:r>
          </a:p>
          <a:p>
            <a:pPr algn="r"/>
            <a:r>
              <a:rPr lang="en-US" dirty="0"/>
              <a:t>San Juan Pablo II</a:t>
            </a:r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36598"/>
            <a:ext cx="1605561" cy="16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77238" y="1027134"/>
            <a:ext cx="5386192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La solución negociada para  finalizer el conflicto interno salvadoreño a través de los Acuerdos de Paz generó espacios para constituir un esquema diferente, transformer el regimen político y mejorar la convivencia de los acuerdos sociales</a:t>
            </a:r>
            <a:endParaRPr lang="es-SV" dirty="0"/>
          </a:p>
        </p:txBody>
      </p:sp>
      <p:sp>
        <p:nvSpPr>
          <p:cNvPr id="3" name="CuadroTexto 2"/>
          <p:cNvSpPr txBox="1"/>
          <p:nvPr/>
        </p:nvSpPr>
        <p:spPr>
          <a:xfrm>
            <a:off x="1077238" y="3356975"/>
            <a:ext cx="529851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En El Salvador se ha desarrollado, intensamente, la vida partidaria en los últimos años así lo demuestran los hechos de la vida política</a:t>
            </a:r>
            <a:endParaRPr lang="es-SV" dirty="0"/>
          </a:p>
        </p:txBody>
      </p:sp>
      <p:sp>
        <p:nvSpPr>
          <p:cNvPr id="4" name="CuadroTexto 3"/>
          <p:cNvSpPr txBox="1"/>
          <p:nvPr/>
        </p:nvSpPr>
        <p:spPr>
          <a:xfrm>
            <a:off x="1077238" y="4947781"/>
            <a:ext cx="529851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En la democracia, los partidos políticos son el canal exclusive para llegara al gobierno, es decir, que un grupo de personas tiene interes en ayudar a los ciudadanos se organiza y forma su “partido político”.</a:t>
            </a:r>
            <a:endParaRPr lang="es-SV" dirty="0"/>
          </a:p>
        </p:txBody>
      </p:sp>
      <p:sp>
        <p:nvSpPr>
          <p:cNvPr id="5" name="Abrir llave 4"/>
          <p:cNvSpPr/>
          <p:nvPr/>
        </p:nvSpPr>
        <p:spPr>
          <a:xfrm>
            <a:off x="6776580" y="4758805"/>
            <a:ext cx="425885" cy="157828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CuadroTexto 5"/>
          <p:cNvSpPr txBox="1"/>
          <p:nvPr/>
        </p:nvSpPr>
        <p:spPr>
          <a:xfrm>
            <a:off x="7340252" y="5273458"/>
            <a:ext cx="325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 forman las ideologías</a:t>
            </a:r>
            <a:endParaRPr lang="es-SV" dirty="0"/>
          </a:p>
        </p:txBody>
      </p:sp>
      <p:sp>
        <p:nvSpPr>
          <p:cNvPr id="7" name="Abrir llave 6"/>
          <p:cNvSpPr/>
          <p:nvPr/>
        </p:nvSpPr>
        <p:spPr>
          <a:xfrm>
            <a:off x="6914367" y="2931090"/>
            <a:ext cx="150312" cy="134921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" name="CuadroTexto 7"/>
          <p:cNvSpPr txBox="1"/>
          <p:nvPr/>
        </p:nvSpPr>
        <p:spPr>
          <a:xfrm>
            <a:off x="7202465" y="3356975"/>
            <a:ext cx="454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Ésto demuestran la intensa lucha por el poder</a:t>
            </a:r>
            <a:endParaRPr lang="es-SV" dirty="0"/>
          </a:p>
        </p:txBody>
      </p:sp>
      <p:sp>
        <p:nvSpPr>
          <p:cNvPr id="9" name="Abrir llave 8"/>
          <p:cNvSpPr/>
          <p:nvPr/>
        </p:nvSpPr>
        <p:spPr>
          <a:xfrm>
            <a:off x="6864263" y="892386"/>
            <a:ext cx="200416" cy="151564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0" name="CuadroTexto 9"/>
          <p:cNvSpPr txBox="1"/>
          <p:nvPr/>
        </p:nvSpPr>
        <p:spPr>
          <a:xfrm>
            <a:off x="7202465" y="1365337"/>
            <a:ext cx="418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promesa propuesta pero no sin objetivo común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5913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0" y="259333"/>
            <a:ext cx="10170271" cy="63475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60108" y="3010934"/>
            <a:ext cx="9684913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Partidos politicos de la actualidad en que se disputan el liderazgo gubernamental </a:t>
            </a:r>
            <a:endParaRPr lang="es-SV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7" y="1583445"/>
            <a:ext cx="1038691" cy="7472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7" y="2116029"/>
            <a:ext cx="1048311" cy="7852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636" y="4251265"/>
            <a:ext cx="1172813" cy="7976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16" y="3348709"/>
            <a:ext cx="1048120" cy="71287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4" y="4938821"/>
            <a:ext cx="1055854" cy="82632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56" y="4603352"/>
            <a:ext cx="1008238" cy="67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2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533362" y="708338"/>
            <a:ext cx="2305319" cy="1687132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política</a:t>
            </a:r>
            <a:endParaRPr lang="es-SV" sz="2800" dirty="0"/>
          </a:p>
        </p:txBody>
      </p:sp>
      <p:sp>
        <p:nvSpPr>
          <p:cNvPr id="5" name="Flecha: hacia abajo 4"/>
          <p:cNvSpPr/>
          <p:nvPr/>
        </p:nvSpPr>
        <p:spPr>
          <a:xfrm>
            <a:off x="5364050" y="2395470"/>
            <a:ext cx="515155" cy="115266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CuadroTexto 5"/>
          <p:cNvSpPr txBox="1"/>
          <p:nvPr/>
        </p:nvSpPr>
        <p:spPr>
          <a:xfrm>
            <a:off x="2917064" y="3966694"/>
            <a:ext cx="569890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Un deber ciudadanos y un derecho de todos</a:t>
            </a:r>
            <a:endParaRPr lang="es-SV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1" y="1551904"/>
            <a:ext cx="1752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86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Participaciones partidistas de posguerra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Participaciones partidistas de posguerra</dc:title>
  <dc:creator>dell</dc:creator>
  <cp:lastModifiedBy>dell</cp:lastModifiedBy>
  <cp:revision>8</cp:revision>
  <dcterms:created xsi:type="dcterms:W3CDTF">2020-05-06T01:26:37Z</dcterms:created>
  <dcterms:modified xsi:type="dcterms:W3CDTF">2020-05-06T04:36:52Z</dcterms:modified>
</cp:coreProperties>
</file>