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54647" autoAdjust="0"/>
  </p:normalViewPr>
  <p:slideViewPr>
    <p:cSldViewPr>
      <p:cViewPr varScale="1">
        <p:scale>
          <a:sx n="39" d="100"/>
          <a:sy n="39" d="100"/>
        </p:scale>
        <p:origin x="22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3948C-68DF-4351-BF44-51C18577AAD3}" type="datetimeFigureOut">
              <a:rPr lang="es-SV" smtClean="0"/>
              <a:t>11/6/2020</a:t>
            </a:fld>
            <a:endParaRPr lang="es-SV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BCB3C-203B-400A-8D84-19297BD993E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17047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Es lo mas representativo de Linux </a:t>
            </a:r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BCB3C-203B-400A-8D84-19297BD993E2}" type="slidenum">
              <a:rPr lang="es-SV" smtClean="0"/>
              <a:t>2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027214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Toma como referencia Debian</a:t>
            </a:r>
          </a:p>
          <a:p>
            <a:r>
              <a:rPr lang="es-US" dirty="0"/>
              <a:t>KDE como escritorio</a:t>
            </a:r>
          </a:p>
          <a:p>
            <a:r>
              <a:rPr lang="es-US" dirty="0"/>
              <a:t>GNU, LINUX  CLAUSE una fusión de estos escritorios.</a:t>
            </a:r>
          </a:p>
          <a:p>
            <a:r>
              <a:rPr lang="es-US" dirty="0"/>
              <a:t>Desarrolladores nórdicos.</a:t>
            </a:r>
          </a:p>
          <a:p>
            <a:r>
              <a:rPr lang="es-US" dirty="0"/>
              <a:t>Adrián </a:t>
            </a:r>
            <a:r>
              <a:rPr lang="es-US" dirty="0" err="1"/>
              <a:t>knoppix</a:t>
            </a:r>
            <a:r>
              <a:rPr lang="es-US" dirty="0"/>
              <a:t>-esposa de </a:t>
            </a:r>
            <a:r>
              <a:rPr lang="es-US" dirty="0" err="1"/>
              <a:t>klaus</a:t>
            </a:r>
            <a:endParaRPr lang="es-US" dirty="0"/>
          </a:p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BCB3C-203B-400A-8D84-19297BD993E2}" type="slidenum">
              <a:rPr lang="es-SV" smtClean="0"/>
              <a:t>12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056681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Marzo 2002 </a:t>
            </a:r>
          </a:p>
          <a:p>
            <a:r>
              <a:rPr lang="es-US" dirty="0"/>
              <a:t>No es para uso directamente casero, era para personas con mas experiencia en los sistemas operativos </a:t>
            </a:r>
          </a:p>
          <a:p>
            <a:r>
              <a:rPr lang="es-US" dirty="0"/>
              <a:t>Gentoo es  un ONG </a:t>
            </a:r>
          </a:p>
          <a:p>
            <a:r>
              <a:rPr lang="es-US" dirty="0"/>
              <a:t>Se iba a llamar INOCK Linux – </a:t>
            </a:r>
            <a:r>
              <a:rPr lang="es-US" dirty="0" err="1"/>
              <a:t>gentoo</a:t>
            </a:r>
            <a:r>
              <a:rPr lang="es-US" dirty="0"/>
              <a:t> proviene del ingles de un pingüino </a:t>
            </a:r>
          </a:p>
          <a:p>
            <a:endParaRPr lang="es-US" dirty="0"/>
          </a:p>
          <a:p>
            <a:r>
              <a:rPr lang="es-US" dirty="0"/>
              <a:t>Las versiones se actualizan de forma continua.</a:t>
            </a:r>
          </a:p>
          <a:p>
            <a:endParaRPr lang="es-US" dirty="0"/>
          </a:p>
          <a:p>
            <a:r>
              <a:rPr lang="es-US" dirty="0"/>
              <a:t>Requiere una cantidad importante de tiempo actualizarlo y descargar los paquetes.</a:t>
            </a:r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BCB3C-203B-400A-8D84-19297BD993E2}" type="slidenum">
              <a:rPr lang="es-SV" smtClean="0"/>
              <a:t>13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19480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Desarrollo estructuras, el enfoque de </a:t>
            </a:r>
            <a:r>
              <a:rPr lang="es-US" dirty="0" err="1"/>
              <a:t>dseño</a:t>
            </a:r>
            <a:r>
              <a:rPr lang="es-US" dirty="0"/>
              <a:t> era mas simple,</a:t>
            </a:r>
            <a:r>
              <a:rPr lang="es-SV" dirty="0"/>
              <a:t> utiliza su propio gestor de paquetería ROOLINREALIZE.</a:t>
            </a:r>
          </a:p>
          <a:p>
            <a:r>
              <a:rPr lang="es-SV" dirty="0"/>
              <a:t>Repositorios trabajan con </a:t>
            </a:r>
            <a:r>
              <a:rPr lang="es-SV" dirty="0" err="1"/>
              <a:t>archlinux</a:t>
            </a:r>
            <a:r>
              <a:rPr lang="es-SV" dirty="0"/>
              <a:t> </a:t>
            </a:r>
          </a:p>
          <a:p>
            <a:r>
              <a:rPr lang="es-SV" dirty="0"/>
              <a:t>Core-paquetes necesario </a:t>
            </a:r>
          </a:p>
          <a:p>
            <a:r>
              <a:rPr lang="es-SV" dirty="0" err="1"/>
              <a:t>Testing</a:t>
            </a:r>
            <a:r>
              <a:rPr lang="es-SV" dirty="0"/>
              <a:t>-guarda paquetes para un </a:t>
            </a:r>
            <a:r>
              <a:rPr lang="es-SV" dirty="0" err="1"/>
              <a:t>core</a:t>
            </a:r>
            <a:r>
              <a:rPr lang="es-SV" dirty="0"/>
              <a:t> extra</a:t>
            </a:r>
          </a:p>
          <a:p>
            <a:r>
              <a:rPr lang="es-SV" dirty="0" err="1"/>
              <a:t>Extra-paquetes</a:t>
            </a:r>
            <a:r>
              <a:rPr lang="es-SV" dirty="0"/>
              <a:t> no requeridos por un sistema </a:t>
            </a:r>
          </a:p>
          <a:p>
            <a:r>
              <a:rPr lang="es-SV" dirty="0" err="1"/>
              <a:t>Community</a:t>
            </a:r>
            <a:r>
              <a:rPr lang="es-SV" dirty="0"/>
              <a:t>-tiene paquetes  repositorios de usuarios.</a:t>
            </a:r>
          </a:p>
          <a:p>
            <a:endParaRPr lang="es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BCB3C-203B-400A-8D84-19297BD993E2}" type="slidenum">
              <a:rPr lang="es-SV" smtClean="0"/>
              <a:t>14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395577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Muy conocido.</a:t>
            </a:r>
          </a:p>
          <a:p>
            <a:r>
              <a:rPr lang="es-US" dirty="0"/>
              <a:t>Se mantiene a una gran comunidad de ingenieros para mantenerlo.</a:t>
            </a:r>
          </a:p>
          <a:p>
            <a:r>
              <a:rPr lang="es-US" dirty="0"/>
              <a:t>Compañías de diseño y de informática mantiene FEDORA. Para que fedora cree programas. </a:t>
            </a:r>
          </a:p>
          <a:p>
            <a:r>
              <a:rPr lang="es-SV" dirty="0"/>
              <a:t>Fedora-código </a:t>
            </a:r>
            <a:r>
              <a:rPr lang="es-SV" dirty="0" err="1"/>
              <a:t>linbre</a:t>
            </a:r>
            <a:r>
              <a:rPr lang="es-SV" dirty="0"/>
              <a:t>, gratis</a:t>
            </a:r>
          </a:p>
          <a:p>
            <a:endParaRPr lang="es-SV" dirty="0"/>
          </a:p>
          <a:p>
            <a:r>
              <a:rPr lang="es-SV" dirty="0"/>
              <a:t>La ultima versión </a:t>
            </a:r>
          </a:p>
          <a:p>
            <a:r>
              <a:rPr lang="es-SV" dirty="0"/>
              <a:t>17 de noviembre del 2009.</a:t>
            </a:r>
          </a:p>
          <a:p>
            <a:endParaRPr lang="es-SV" dirty="0"/>
          </a:p>
          <a:p>
            <a:r>
              <a:rPr lang="es-SV" dirty="0"/>
              <a:t>Fedora es muy seguro, no tiene virus.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BCB3C-203B-400A-8D84-19297BD993E2}" type="slidenum">
              <a:rPr lang="es-SV" smtClean="0"/>
              <a:t>15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20238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DAVID PARSLEY </a:t>
            </a:r>
          </a:p>
          <a:p>
            <a:r>
              <a:rPr lang="es-US" dirty="0"/>
              <a:t>Cent es una comunidad de programadores.</a:t>
            </a:r>
          </a:p>
          <a:p>
            <a:endParaRPr lang="es-US" dirty="0"/>
          </a:p>
          <a:p>
            <a:r>
              <a:rPr lang="es-US" dirty="0"/>
              <a:t>Es básicamente red </a:t>
            </a:r>
            <a:r>
              <a:rPr lang="es-US" dirty="0" err="1"/>
              <a:t>hat</a:t>
            </a:r>
            <a:r>
              <a:rPr lang="es-US" dirty="0"/>
              <a:t> con otro nombre y características, sistema binario para darle mas realce al sistema operativo.</a:t>
            </a:r>
          </a:p>
          <a:p>
            <a:r>
              <a:rPr lang="es-US" dirty="0"/>
              <a:t>RETOMAN EL GNU- sistema libre.</a:t>
            </a:r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BCB3C-203B-400A-8D84-19297BD993E2}" type="slidenum">
              <a:rPr lang="es-SV" smtClean="0"/>
              <a:t>16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28234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Es de las mas funcionales y de las más útiles</a:t>
            </a:r>
          </a:p>
          <a:p>
            <a:r>
              <a:rPr lang="es-US" dirty="0"/>
              <a:t>Es para todo el mundo, empresas y personas</a:t>
            </a:r>
          </a:p>
          <a:p>
            <a:r>
              <a:rPr lang="es-US" dirty="0"/>
              <a:t>Octubre de2004</a:t>
            </a:r>
          </a:p>
          <a:p>
            <a:r>
              <a:rPr lang="es-US" dirty="0"/>
              <a:t>Ubuntu vocablo sudafricano, humanidad  a los demás -o traducido un vinculo universal.</a:t>
            </a:r>
          </a:p>
          <a:p>
            <a:r>
              <a:rPr lang="es-US" dirty="0"/>
              <a:t>Calidad de interfaz grafico.</a:t>
            </a:r>
          </a:p>
          <a:p>
            <a:endParaRPr lang="es-US" dirty="0"/>
          </a:p>
          <a:p>
            <a:r>
              <a:rPr lang="es-US" dirty="0"/>
              <a:t>Es una distribución muy importante.</a:t>
            </a:r>
          </a:p>
          <a:p>
            <a:endParaRPr lang="es-US" dirty="0"/>
          </a:p>
          <a:p>
            <a:r>
              <a:rPr lang="es-US" dirty="0"/>
              <a:t>Canonical dio 10 millones de dólares para el proyecto.</a:t>
            </a:r>
          </a:p>
          <a:p>
            <a:endParaRPr lang="es-SV" dirty="0"/>
          </a:p>
          <a:p>
            <a:r>
              <a:rPr lang="es-SV" dirty="0"/>
              <a:t>Repositorio es DEBIAN.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BCB3C-203B-400A-8D84-19297BD993E2}" type="slidenum">
              <a:rPr lang="es-SV" smtClean="0"/>
              <a:t>17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91695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Basada en una distribución no comercial, es segura y ligera.</a:t>
            </a:r>
          </a:p>
          <a:p>
            <a:r>
              <a:rPr lang="es-US" dirty="0"/>
              <a:t>En el salvador se utiliza para servidores.</a:t>
            </a:r>
          </a:p>
          <a:p>
            <a:r>
              <a:rPr lang="es-US" dirty="0"/>
              <a:t>ORACLE pidió desarrollo de Linux.</a:t>
            </a:r>
          </a:p>
          <a:p>
            <a:r>
              <a:rPr lang="es-US" dirty="0"/>
              <a:t>Oracle es la única compañía informática que invierte en la bolsa de valores.</a:t>
            </a:r>
          </a:p>
          <a:p>
            <a:endParaRPr lang="es-US" dirty="0"/>
          </a:p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BCB3C-203B-400A-8D84-19297BD993E2}" type="slidenum">
              <a:rPr lang="es-SV" smtClean="0"/>
              <a:t>18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85703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S" dirty="0"/>
              <a:t>Oracle es la única compañía informática que invierte en la bolsa de valores.</a:t>
            </a:r>
          </a:p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BCB3C-203B-400A-8D84-19297BD993E2}" type="slidenum">
              <a:rPr lang="es-SV" smtClean="0"/>
              <a:t>19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48901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Es un funcionamiento de desarrolladores latino.</a:t>
            </a:r>
          </a:p>
          <a:p>
            <a:r>
              <a:rPr lang="es-US" dirty="0"/>
              <a:t>Libre, orientada a la edición de audio, especialmente para los </a:t>
            </a:r>
            <a:r>
              <a:rPr lang="es-US" dirty="0" err="1"/>
              <a:t>Djs</a:t>
            </a:r>
            <a:r>
              <a:rPr lang="es-US" dirty="0"/>
              <a:t> o diseñadores. </a:t>
            </a:r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BCB3C-203B-400A-8D84-19297BD993E2}" type="slidenum">
              <a:rPr lang="es-SV" smtClean="0"/>
              <a:t>20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392091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Se basa en el </a:t>
            </a:r>
            <a:r>
              <a:rPr lang="es-US" dirty="0" err="1"/>
              <a:t>core</a:t>
            </a:r>
            <a:r>
              <a:rPr lang="es-US" dirty="0"/>
              <a:t> de Linux </a:t>
            </a:r>
          </a:p>
          <a:p>
            <a:r>
              <a:rPr lang="es-US" dirty="0"/>
              <a:t>2005 fue comprada por Google</a:t>
            </a:r>
          </a:p>
          <a:p>
            <a:r>
              <a:rPr lang="es-US" dirty="0"/>
              <a:t>2009inician nombres de snack </a:t>
            </a:r>
          </a:p>
          <a:p>
            <a:r>
              <a:rPr lang="es-US" dirty="0"/>
              <a:t>48 empresas detrás del desarrollo de Android.</a:t>
            </a:r>
          </a:p>
          <a:p>
            <a:r>
              <a:rPr lang="es-US" dirty="0"/>
              <a:t>Abril 09 nuevas versiones de Android. </a:t>
            </a:r>
          </a:p>
          <a:p>
            <a:r>
              <a:rPr lang="es-US" dirty="0"/>
              <a:t>“buscar las </a:t>
            </a:r>
            <a:r>
              <a:rPr lang="es-US" dirty="0" err="1"/>
              <a:t>versones</a:t>
            </a:r>
            <a:r>
              <a:rPr lang="es-US" dirty="0"/>
              <a:t> de Android”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BCB3C-203B-400A-8D84-19297BD993E2}" type="slidenum">
              <a:rPr lang="es-SV" smtClean="0"/>
              <a:t>21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94783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Todo empezó con </a:t>
            </a:r>
            <a:r>
              <a:rPr lang="es-US" dirty="0" err="1"/>
              <a:t>unix</a:t>
            </a:r>
            <a:r>
              <a:rPr lang="es-US" dirty="0"/>
              <a:t> </a:t>
            </a:r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BCB3C-203B-400A-8D84-19297BD993E2}" type="slidenum">
              <a:rPr lang="es-SV" smtClean="0"/>
              <a:t>3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11814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 err="1"/>
              <a:t>Aopoyada</a:t>
            </a:r>
            <a:r>
              <a:rPr lang="es-US" dirty="0"/>
              <a:t> por organizaciones sin fines de lucro.</a:t>
            </a:r>
          </a:p>
          <a:p>
            <a:r>
              <a:rPr lang="es-US" dirty="0"/>
              <a:t>Es una red de programadores que intercambian desarrollos y en si desarrollando programas en beneficio de la sociedad.</a:t>
            </a:r>
          </a:p>
          <a:p>
            <a:r>
              <a:rPr lang="es-US" dirty="0"/>
              <a:t>Tiene 180 donantes. </a:t>
            </a:r>
          </a:p>
          <a:p>
            <a:r>
              <a:rPr lang="es-US" dirty="0"/>
              <a:t>Tiene 7 servidores</a:t>
            </a:r>
          </a:p>
          <a:p>
            <a:r>
              <a:rPr lang="es-US" dirty="0"/>
              <a:t>100 desarrolladores en 10 equipos</a:t>
            </a:r>
          </a:p>
          <a:p>
            <a:r>
              <a:rPr lang="es-US" dirty="0"/>
              <a:t>161 idiomas.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BCB3C-203B-400A-8D84-19297BD993E2}" type="slidenum">
              <a:rPr lang="es-SV" smtClean="0"/>
              <a:t>22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80603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 err="1"/>
              <a:t>Richardda</a:t>
            </a:r>
            <a:r>
              <a:rPr lang="es-US" dirty="0"/>
              <a:t> los cimientos para Linux, el objetivo era crear un sistema libre.</a:t>
            </a:r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BCB3C-203B-400A-8D84-19297BD993E2}" type="slidenum">
              <a:rPr lang="es-SV" smtClean="0"/>
              <a:t>4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97134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 err="1"/>
              <a:t>Filandes</a:t>
            </a:r>
            <a:r>
              <a:rPr lang="es-US" dirty="0"/>
              <a:t>, en 1991 el 25 de agosto, anuncia la creación de Linux, 17 de septiembre 1991 la primera versión, 1992 empiezan a crearse las distribuciones </a:t>
            </a:r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BCB3C-203B-400A-8D84-19297BD993E2}" type="slidenum">
              <a:rPr lang="es-SV" smtClean="0"/>
              <a:t>5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950093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Ver las fechas y la versión de Linux </a:t>
            </a:r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BCB3C-203B-400A-8D84-19297BD993E2}" type="slidenum">
              <a:rPr lang="es-SV" smtClean="0"/>
              <a:t>6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03487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Incluye los paquetes de software, </a:t>
            </a:r>
            <a:r>
              <a:rPr lang="es-US" dirty="0" err="1"/>
              <a:t>Slcakware</a:t>
            </a:r>
            <a:r>
              <a:rPr lang="es-US" dirty="0"/>
              <a:t>-tres cuentas de usuario- seitán- </a:t>
            </a:r>
            <a:r>
              <a:rPr lang="es-US" dirty="0" err="1"/>
              <a:t>gonso-snake</a:t>
            </a:r>
            <a:r>
              <a:rPr lang="es-US" dirty="0"/>
              <a:t>,, </a:t>
            </a:r>
          </a:p>
          <a:p>
            <a:endParaRPr lang="es-US" dirty="0"/>
          </a:p>
          <a:p>
            <a:r>
              <a:rPr lang="es-US" dirty="0"/>
              <a:t> </a:t>
            </a:r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BCB3C-203B-400A-8D84-19297BD993E2}" type="slidenum">
              <a:rPr lang="es-SV" smtClean="0"/>
              <a:t>8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36015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Filosofía de un software libre.</a:t>
            </a:r>
          </a:p>
          <a:p>
            <a:r>
              <a:rPr lang="es-US" dirty="0"/>
              <a:t>Múltiples arquitecturas.</a:t>
            </a:r>
          </a:p>
          <a:p>
            <a:endParaRPr lang="es-US" dirty="0"/>
          </a:p>
          <a:p>
            <a:r>
              <a:rPr lang="es-US" dirty="0"/>
              <a:t>Viene del nombre de la novia de Ian Murdock- </a:t>
            </a:r>
            <a:r>
              <a:rPr lang="es-US" dirty="0" err="1"/>
              <a:t>Debora</a:t>
            </a:r>
            <a:r>
              <a:rPr lang="es-US" dirty="0"/>
              <a:t> e Ian </a:t>
            </a:r>
          </a:p>
          <a:p>
            <a:r>
              <a:rPr lang="es-US" dirty="0"/>
              <a:t>15 de septiembre del 1983-86</a:t>
            </a:r>
          </a:p>
          <a:p>
            <a:endParaRPr lang="es-US" dirty="0"/>
          </a:p>
          <a:p>
            <a:r>
              <a:rPr lang="es-US" dirty="0"/>
              <a:t>Es una distribución con buena estabilidad. </a:t>
            </a:r>
          </a:p>
          <a:p>
            <a:endParaRPr lang="es-US" dirty="0"/>
          </a:p>
          <a:p>
            <a:endParaRPr lang="es-US" dirty="0"/>
          </a:p>
          <a:p>
            <a:r>
              <a:rPr lang="es-US" dirty="0" err="1"/>
              <a:t>Aslinux</a:t>
            </a:r>
            <a:endParaRPr lang="es-US" dirty="0"/>
          </a:p>
          <a:p>
            <a:r>
              <a:rPr lang="es-US" dirty="0" err="1"/>
              <a:t>GNUlinux</a:t>
            </a:r>
            <a:r>
              <a:rPr lang="es-US" dirty="0"/>
              <a:t> </a:t>
            </a:r>
          </a:p>
          <a:p>
            <a:r>
              <a:rPr lang="es-US" dirty="0"/>
              <a:t>Estudio64 </a:t>
            </a:r>
          </a:p>
          <a:p>
            <a:r>
              <a:rPr lang="es-US" dirty="0" err="1"/>
              <a:t>AnberLinux</a:t>
            </a:r>
            <a:endParaRPr lang="es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BCB3C-203B-400A-8D84-19297BD993E2}" type="slidenum">
              <a:rPr lang="es-SV" smtClean="0"/>
              <a:t>9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99535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Los que pagaron fueron las compañías nobel y AMD.</a:t>
            </a:r>
          </a:p>
          <a:p>
            <a:r>
              <a:rPr lang="es-US" dirty="0"/>
              <a:t>Aplicaciones para administrar empresas. </a:t>
            </a:r>
          </a:p>
          <a:p>
            <a:endParaRPr lang="es-US" dirty="0"/>
          </a:p>
          <a:p>
            <a:r>
              <a:rPr lang="es-US" dirty="0"/>
              <a:t>KDE</a:t>
            </a:r>
          </a:p>
          <a:p>
            <a:r>
              <a:rPr lang="es-US" dirty="0"/>
              <a:t>YINU</a:t>
            </a:r>
          </a:p>
          <a:p>
            <a:endParaRPr lang="es-US" dirty="0"/>
          </a:p>
          <a:p>
            <a:r>
              <a:rPr lang="es-US" dirty="0"/>
              <a:t>Escritorio XUL</a:t>
            </a:r>
          </a:p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BCB3C-203B-400A-8D84-19297BD993E2}" type="slidenum">
              <a:rPr lang="es-SV" smtClean="0"/>
              <a:t>10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905813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Mayo de 1995 empieza su punto mas alto.</a:t>
            </a:r>
          </a:p>
          <a:p>
            <a:r>
              <a:rPr lang="es-US" dirty="0"/>
              <a:t>Fue una de las mas populares en usuarios domésticos.</a:t>
            </a:r>
          </a:p>
          <a:p>
            <a:endParaRPr lang="es-US" dirty="0"/>
          </a:p>
          <a:p>
            <a:r>
              <a:rPr lang="es-US" dirty="0"/>
              <a:t>MANDRAKE Linux</a:t>
            </a:r>
          </a:p>
          <a:p>
            <a:r>
              <a:rPr lang="es-US" dirty="0" err="1"/>
              <a:t>Yellow</a:t>
            </a:r>
            <a:r>
              <a:rPr lang="es-US" dirty="0"/>
              <a:t> </a:t>
            </a:r>
            <a:r>
              <a:rPr lang="es-US" dirty="0" err="1"/>
              <a:t>dack</a:t>
            </a:r>
            <a:r>
              <a:rPr lang="es-US" dirty="0"/>
              <a:t> Linux </a:t>
            </a:r>
          </a:p>
          <a:p>
            <a:r>
              <a:rPr lang="es-US" dirty="0" err="1"/>
              <a:t>ASPLinux</a:t>
            </a:r>
            <a:r>
              <a:rPr lang="es-US" dirty="0"/>
              <a:t> para un mercado diferente </a:t>
            </a:r>
          </a:p>
          <a:p>
            <a:endParaRPr lang="es-US" dirty="0"/>
          </a:p>
          <a:p>
            <a:r>
              <a:rPr lang="es-US" dirty="0"/>
              <a:t>2006 dejo de funcionar – Ahora funciona como servidor </a:t>
            </a:r>
          </a:p>
          <a:p>
            <a:endParaRPr lang="es-US" dirty="0"/>
          </a:p>
          <a:p>
            <a:endParaRPr lang="es-US" dirty="0"/>
          </a:p>
          <a:p>
            <a:endParaRPr lang="es-US" dirty="0"/>
          </a:p>
          <a:p>
            <a:r>
              <a:rPr lang="es-US" dirty="0"/>
              <a:t>LINUX-Muchas de las dependencias gubernamentales trabajan con Linux por ser gratis</a:t>
            </a:r>
          </a:p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BCB3C-203B-400A-8D84-19297BD993E2}" type="slidenum">
              <a:rPr lang="es-SV" smtClean="0"/>
              <a:t>11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65134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SV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886C-36D3-46A4-91F3-E6BBDB6D7BED}" type="datetimeFigureOut">
              <a:rPr lang="es-SV" smtClean="0"/>
              <a:pPr/>
              <a:t>11/6/2020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6357-1484-453B-AB27-3BE41DF7B72B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886C-36D3-46A4-91F3-E6BBDB6D7BED}" type="datetimeFigureOut">
              <a:rPr lang="es-SV" smtClean="0"/>
              <a:pPr/>
              <a:t>11/6/2020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6357-1484-453B-AB27-3BE41DF7B72B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886C-36D3-46A4-91F3-E6BBDB6D7BED}" type="datetimeFigureOut">
              <a:rPr lang="es-SV" smtClean="0"/>
              <a:pPr/>
              <a:t>11/6/2020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6357-1484-453B-AB27-3BE41DF7B72B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886C-36D3-46A4-91F3-E6BBDB6D7BED}" type="datetimeFigureOut">
              <a:rPr lang="es-SV" smtClean="0"/>
              <a:pPr/>
              <a:t>11/6/2020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6357-1484-453B-AB27-3BE41DF7B72B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886C-36D3-46A4-91F3-E6BBDB6D7BED}" type="datetimeFigureOut">
              <a:rPr lang="es-SV" smtClean="0"/>
              <a:pPr/>
              <a:t>11/6/2020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6357-1484-453B-AB27-3BE41DF7B72B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886C-36D3-46A4-91F3-E6BBDB6D7BED}" type="datetimeFigureOut">
              <a:rPr lang="es-SV" smtClean="0"/>
              <a:pPr/>
              <a:t>11/6/2020</a:t>
            </a:fld>
            <a:endParaRPr lang="es-SV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6357-1484-453B-AB27-3BE41DF7B72B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886C-36D3-46A4-91F3-E6BBDB6D7BED}" type="datetimeFigureOut">
              <a:rPr lang="es-SV" smtClean="0"/>
              <a:pPr/>
              <a:t>11/6/2020</a:t>
            </a:fld>
            <a:endParaRPr lang="es-SV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6357-1484-453B-AB27-3BE41DF7B72B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886C-36D3-46A4-91F3-E6BBDB6D7BED}" type="datetimeFigureOut">
              <a:rPr lang="es-SV" smtClean="0"/>
              <a:pPr/>
              <a:t>11/6/2020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6357-1484-453B-AB27-3BE41DF7B72B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886C-36D3-46A4-91F3-E6BBDB6D7BED}" type="datetimeFigureOut">
              <a:rPr lang="es-SV" smtClean="0"/>
              <a:pPr/>
              <a:t>11/6/2020</a:t>
            </a:fld>
            <a:endParaRPr lang="es-SV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6357-1484-453B-AB27-3BE41DF7B72B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886C-36D3-46A4-91F3-E6BBDB6D7BED}" type="datetimeFigureOut">
              <a:rPr lang="es-SV" smtClean="0"/>
              <a:pPr/>
              <a:t>11/6/2020</a:t>
            </a:fld>
            <a:endParaRPr lang="es-SV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6357-1484-453B-AB27-3BE41DF7B72B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886C-36D3-46A4-91F3-E6BBDB6D7BED}" type="datetimeFigureOut">
              <a:rPr lang="es-SV" smtClean="0"/>
              <a:pPr/>
              <a:t>11/6/2020</a:t>
            </a:fld>
            <a:endParaRPr lang="es-SV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6357-1484-453B-AB27-3BE41DF7B72B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5886C-36D3-46A4-91F3-E6BBDB6D7BED}" type="datetimeFigureOut">
              <a:rPr lang="es-SV" smtClean="0"/>
              <a:pPr/>
              <a:t>11/6/2020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B6357-1484-453B-AB27-3BE41DF7B72B}" type="slidenum">
              <a:rPr lang="es-SV" smtClean="0"/>
              <a:pPr/>
              <a:t>‹Nº›</a:t>
            </a:fld>
            <a:endParaRPr lang="es-S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r"/>
            <a:r>
              <a:rPr lang="es-SV" sz="2400" dirty="0" err="1"/>
              <a:t>Thursday</a:t>
            </a:r>
            <a:r>
              <a:rPr lang="es-SV" sz="2400" dirty="0"/>
              <a:t>, </a:t>
            </a:r>
            <a:r>
              <a:rPr lang="es-SV" sz="2400" dirty="0" err="1"/>
              <a:t>May</a:t>
            </a:r>
            <a:r>
              <a:rPr lang="es-SV" sz="2400" dirty="0"/>
              <a:t> 18th, 2020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 err="1"/>
              <a:t>Topic</a:t>
            </a:r>
            <a:r>
              <a:rPr lang="es-SV" dirty="0"/>
              <a:t>: </a:t>
            </a:r>
            <a:r>
              <a:rPr lang="es-SV" b="1" u="sng" dirty="0"/>
              <a:t>Linux OS </a:t>
            </a:r>
          </a:p>
          <a:p>
            <a:endParaRPr lang="es-SV" b="1" u="sng" dirty="0"/>
          </a:p>
          <a:p>
            <a:pPr>
              <a:buNone/>
            </a:pPr>
            <a:r>
              <a:rPr lang="es-SV" sz="2800" dirty="0" err="1"/>
              <a:t>Objectives</a:t>
            </a:r>
            <a:r>
              <a:rPr lang="es-SV" sz="2800" dirty="0"/>
              <a:t>: </a:t>
            </a:r>
          </a:p>
          <a:p>
            <a:pPr>
              <a:buNone/>
            </a:pPr>
            <a:r>
              <a:rPr lang="es-SV" sz="2800" dirty="0" err="1"/>
              <a:t>To</a:t>
            </a:r>
            <a:r>
              <a:rPr lang="es-SV" sz="2800" dirty="0"/>
              <a:t> </a:t>
            </a:r>
            <a:r>
              <a:rPr lang="es-SV" sz="2800" dirty="0" err="1"/>
              <a:t>get</a:t>
            </a:r>
            <a:r>
              <a:rPr lang="es-SV" sz="2800" dirty="0"/>
              <a:t> </a:t>
            </a:r>
            <a:r>
              <a:rPr lang="es-SV" sz="2800" dirty="0" err="1"/>
              <a:t>information</a:t>
            </a:r>
            <a:r>
              <a:rPr lang="es-SV" sz="2800" dirty="0"/>
              <a:t> </a:t>
            </a:r>
            <a:r>
              <a:rPr lang="es-SV" sz="2800" dirty="0" err="1"/>
              <a:t>about</a:t>
            </a:r>
            <a:r>
              <a:rPr lang="es-SV" sz="2800" dirty="0"/>
              <a:t> Linux </a:t>
            </a:r>
            <a:r>
              <a:rPr lang="es-SV" sz="2800" dirty="0" err="1"/>
              <a:t>Distros</a:t>
            </a:r>
            <a:r>
              <a:rPr lang="es-SV" sz="2800" dirty="0"/>
              <a:t> </a:t>
            </a:r>
            <a:r>
              <a:rPr lang="es-SV" sz="2800" dirty="0" err="1"/>
              <a:t>history</a:t>
            </a:r>
            <a:r>
              <a:rPr lang="es-SV" sz="2800" dirty="0"/>
              <a:t> </a:t>
            </a:r>
          </a:p>
          <a:p>
            <a:pPr>
              <a:buNone/>
            </a:pPr>
            <a:r>
              <a:rPr lang="es-SV" sz="2800" dirty="0" err="1"/>
              <a:t>To</a:t>
            </a:r>
            <a:r>
              <a:rPr lang="es-SV" sz="2800" dirty="0"/>
              <a:t> </a:t>
            </a:r>
            <a:r>
              <a:rPr lang="es-SV" sz="2800" dirty="0" err="1"/>
              <a:t>identify</a:t>
            </a:r>
            <a:r>
              <a:rPr lang="es-SV" sz="2800" dirty="0"/>
              <a:t> </a:t>
            </a:r>
            <a:r>
              <a:rPr lang="es-SV" sz="2800" dirty="0" err="1"/>
              <a:t>characteristics</a:t>
            </a:r>
            <a:r>
              <a:rPr lang="es-SV" sz="2800" dirty="0"/>
              <a:t> </a:t>
            </a:r>
            <a:r>
              <a:rPr lang="es-SV" sz="2800" dirty="0" err="1"/>
              <a:t>about</a:t>
            </a:r>
            <a:r>
              <a:rPr lang="es-SV" sz="2800" dirty="0"/>
              <a:t> Linux </a:t>
            </a:r>
            <a:r>
              <a:rPr lang="es-SV" sz="2800" dirty="0" err="1"/>
              <a:t>Distros</a:t>
            </a:r>
            <a:r>
              <a:rPr lang="es-SV" sz="2800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PC\Desktop\Linux\pantalla 1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PC\Desktop\Linux\pantalla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PC\Desktop\Linux\pantalla 1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PC\Desktop\Linux\pantalla 1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PC\Desktop\Linux\Pantalla 1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PC\Desktop\Linux\Pantalla 1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PC\Desktop\Linux\Pantalla 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PC\Desktop\Linux\Pantalla 1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PC\Desktop\Linux\Pantalla 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PC\Desktop\Linux\Pantalla 1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C\Desktop\Linux\Pantalla 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PC\Desktop\Linux\Pantalla 2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C\Desktop\Linux\pantalla 2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PC\Desktop\Linux\Pantalla 2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C\Desktop\Linux\pantalla 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C\Desktop\Linux\pantalla 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C\Desktop\Linux\Pantalla 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PC\Desktop\Linux\pantalla 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PC\Desktop\Linux\pantalla 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PC\Desktop\Linux\pantalla 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PC\Desktop\Linux\pantalla 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653</Words>
  <Application>Microsoft Office PowerPoint</Application>
  <PresentationFormat>Presentación en pantalla (4:3)</PresentationFormat>
  <Paragraphs>129</Paragraphs>
  <Slides>22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5" baseType="lpstr">
      <vt:lpstr>Arial</vt:lpstr>
      <vt:lpstr>Calibri</vt:lpstr>
      <vt:lpstr>Tema de Office</vt:lpstr>
      <vt:lpstr>Thursday, May 18th, 2020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PC</dc:creator>
  <cp:lastModifiedBy>Cuellar Melendez, Diego Roberto</cp:lastModifiedBy>
  <cp:revision>10</cp:revision>
  <dcterms:created xsi:type="dcterms:W3CDTF">2020-05-27T01:17:47Z</dcterms:created>
  <dcterms:modified xsi:type="dcterms:W3CDTF">2020-06-11T21:15:26Z</dcterms:modified>
</cp:coreProperties>
</file>